
<file path=[Content_Types].xml><?xml version="1.0" encoding="utf-8"?>
<Types xmlns="http://schemas.openxmlformats.org/package/2006/content-types">
  <Default Extension="bin" ContentType="image/x-emf"/>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5.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6.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7.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8.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9.xml" ContentType="application/vnd.openxmlformats-officedocument.theme+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10.xml" ContentType="application/vnd.openxmlformats-officedocument.theme+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theme/theme11.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theme/theme12.xml" ContentType="application/vnd.openxmlformats-officedocument.theme+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theme/theme13.xml" ContentType="application/vnd.openxmlformats-officedocument.theme+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theme/theme14.xml" ContentType="application/vnd.openxmlformats-officedocument.theme+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theme/theme15.xml" ContentType="application/vnd.openxmlformats-officedocument.theme+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theme/theme16.xml" ContentType="application/vnd.openxmlformats-officedocument.theme+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4551" r:id="rId4"/>
    <p:sldMasterId id="2147484618" r:id="rId5"/>
    <p:sldMasterId id="2147484641" r:id="rId6"/>
    <p:sldMasterId id="2147484707" r:id="rId7"/>
    <p:sldMasterId id="2147484722" r:id="rId8"/>
    <p:sldMasterId id="2147484763" r:id="rId9"/>
    <p:sldMasterId id="2147484798" r:id="rId10"/>
    <p:sldMasterId id="2147484857" r:id="rId11"/>
    <p:sldMasterId id="2147484866" r:id="rId12"/>
    <p:sldMasterId id="2147484903" r:id="rId13"/>
    <p:sldMasterId id="2147484940" r:id="rId14"/>
    <p:sldMasterId id="2147484958" r:id="rId15"/>
    <p:sldMasterId id="2147484970" r:id="rId16"/>
    <p:sldMasterId id="2147485026" r:id="rId17"/>
    <p:sldMasterId id="2147485113" r:id="rId18"/>
    <p:sldMasterId id="2147485186" r:id="rId19"/>
    <p:sldMasterId id="2147485291" r:id="rId20"/>
  </p:sldMasterIdLst>
  <p:notesMasterIdLst>
    <p:notesMasterId r:id="rId38"/>
  </p:notesMasterIdLst>
  <p:handoutMasterIdLst>
    <p:handoutMasterId r:id="rId39"/>
  </p:handoutMasterIdLst>
  <p:sldIdLst>
    <p:sldId id="2076138237" r:id="rId21"/>
    <p:sldId id="2147469990" r:id="rId22"/>
    <p:sldId id="2147469945" r:id="rId23"/>
    <p:sldId id="2147469978" r:id="rId24"/>
    <p:sldId id="2147469983" r:id="rId25"/>
    <p:sldId id="2147469982" r:id="rId26"/>
    <p:sldId id="2147469977" r:id="rId27"/>
    <p:sldId id="2147469974" r:id="rId28"/>
    <p:sldId id="2147469975" r:id="rId29"/>
    <p:sldId id="2147469976" r:id="rId30"/>
    <p:sldId id="4614" r:id="rId31"/>
    <p:sldId id="2134805390" r:id="rId32"/>
    <p:sldId id="2147470895" r:id="rId33"/>
    <p:sldId id="2147469992" r:id="rId34"/>
    <p:sldId id="2147470896" r:id="rId35"/>
    <p:sldId id="2147470891" r:id="rId36"/>
    <p:sldId id="2147470890" r:id="rId3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amp; Basics" id="{784A6CD7-2221-4757-9BCC-F56554195804}">
          <p14:sldIdLst>
            <p14:sldId id="2076138237"/>
            <p14:sldId id="2147469990"/>
          </p14:sldIdLst>
        </p14:section>
        <p14:section name="Data Ingestion" id="{3FD5AF56-8F1E-4EBC-A88B-51079C78E317}">
          <p14:sldIdLst>
            <p14:sldId id="2147469945"/>
            <p14:sldId id="2147469978"/>
            <p14:sldId id="2147469983"/>
            <p14:sldId id="2147469982"/>
            <p14:sldId id="2147469977"/>
            <p14:sldId id="2147469974"/>
            <p14:sldId id="2147469975"/>
            <p14:sldId id="2147469976"/>
          </p14:sldIdLst>
        </p14:section>
        <p14:section name="MSSPs" id="{A04A96DA-0B7E-4791-9B53-1617E7364CA3}">
          <p14:sldIdLst>
            <p14:sldId id="4614"/>
            <p14:sldId id="2134805390"/>
          </p14:sldIdLst>
        </p14:section>
        <p14:section name="Sizing &amp; Pricing" id="{225E06ED-42E9-42C5-889D-108A317C46EA}">
          <p14:sldIdLst>
            <p14:sldId id="2147470895"/>
            <p14:sldId id="2147469992"/>
            <p14:sldId id="2147470896"/>
            <p14:sldId id="2147470891"/>
            <p14:sldId id="2147470890"/>
          </p14:sldIdLst>
        </p14:section>
      </p14:sectionLst>
    </p:ext>
    <p:ext uri="{EFAFB233-063F-42B5-8137-9DF3F51BA10A}">
      <p15:sldGuideLst xmlns:p15="http://schemas.microsoft.com/office/powerpoint/2012/main">
        <p15:guide id="1" pos="3197" userDrawn="1">
          <p15:clr>
            <a:srgbClr val="A4A3A4"/>
          </p15:clr>
        </p15:guide>
        <p15:guide id="2" orient="horz" pos="220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 id="5" name="Nicholas DiCola (SECURITY JEDI)" initials="ND(J" lastIdx="3" clrIdx="5">
    <p:extLst>
      <p:ext uri="{19B8F6BF-5375-455C-9EA6-DF929625EA0E}">
        <p15:presenceInfo xmlns:p15="http://schemas.microsoft.com/office/powerpoint/2012/main" userId="S::ndicola@microsoft.com::6953ad4f-7384-4478-a2af-06fb8fe1a5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70F"/>
    <a:srgbClr val="75747A"/>
    <a:srgbClr val="0078D3"/>
    <a:srgbClr val="0777D3"/>
    <a:srgbClr val="0977D4"/>
    <a:srgbClr val="CE056A"/>
    <a:srgbClr val="0078D4"/>
    <a:srgbClr val="3B3C40"/>
    <a:srgbClr val="3C3B40"/>
    <a:srgbClr val="EBEAEA"/>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F400CC-93A1-4C2C-A521-AA7EE73B6DF9}" v="1" dt="2023-05-22T19:46:18.7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98" autoAdjust="0"/>
    <p:restoredTop sz="76212" autoAdjust="0"/>
  </p:normalViewPr>
  <p:slideViewPr>
    <p:cSldViewPr snapToGrid="0">
      <p:cViewPr varScale="1">
        <p:scale>
          <a:sx n="82" d="100"/>
          <a:sy n="82" d="100"/>
        </p:scale>
        <p:origin x="1608" y="96"/>
      </p:cViewPr>
      <p:guideLst>
        <p:guide pos="3197"/>
        <p:guide orient="horz" pos="2203"/>
      </p:guideLst>
    </p:cSldViewPr>
  </p:slideViewPr>
  <p:outlineViewPr>
    <p:cViewPr>
      <p:scale>
        <a:sx n="33" d="100"/>
        <a:sy n="33" d="100"/>
      </p:scale>
      <p:origin x="0" y="-1306"/>
    </p:cViewPr>
  </p:outlineViewPr>
  <p:notesTextViewPr>
    <p:cViewPr>
      <p:scale>
        <a:sx n="100" d="100"/>
        <a:sy n="100" d="100"/>
      </p:scale>
      <p:origin x="0" y="0"/>
    </p:cViewPr>
  </p:notesTextViewPr>
  <p:sorterViewPr>
    <p:cViewPr>
      <p:scale>
        <a:sx n="200" d="100"/>
        <a:sy n="200" d="100"/>
      </p:scale>
      <p:origin x="0" y="-33058"/>
    </p:cViewPr>
  </p:sorterViewPr>
  <p:notesViewPr>
    <p:cSldViewPr snapToGrid="0" showGuides="1">
      <p:cViewPr varScale="1">
        <p:scale>
          <a:sx n="137" d="100"/>
          <a:sy n="137" d="100"/>
        </p:scale>
        <p:origin x="3600"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6.xml"/><Relationship Id="rId39" Type="http://schemas.openxmlformats.org/officeDocument/2006/relationships/handoutMaster" Target="handoutMasters/handoutMaster1.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1.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notesMaster" Target="notesMasters/notesMaster1.xml"/><Relationship Id="rId46" Type="http://schemas.microsoft.com/office/2015/10/relationships/revisionInfo" Target="revisionInfo.xml"/><Relationship Id="rId20" Type="http://schemas.openxmlformats.org/officeDocument/2006/relationships/slideMaster" Target="slideMasters/slideMaster17.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 Stockbrugger" userId="3f44872f-6cd1-451c-9c96-2bf2a2d138ad" providerId="ADAL" clId="{345AE946-5B7B-46F9-A830-7C35481B2C73}"/>
    <pc:docChg chg="custSel modSld">
      <pc:chgData name="Brian Stockbrugger" userId="3f44872f-6cd1-451c-9c96-2bf2a2d138ad" providerId="ADAL" clId="{345AE946-5B7B-46F9-A830-7C35481B2C73}" dt="2023-04-20T15:36:27.182" v="0" actId="478"/>
      <pc:docMkLst>
        <pc:docMk/>
      </pc:docMkLst>
      <pc:sldChg chg="addSp delSp modSp mod">
        <pc:chgData name="Brian Stockbrugger" userId="3f44872f-6cd1-451c-9c96-2bf2a2d138ad" providerId="ADAL" clId="{345AE946-5B7B-46F9-A830-7C35481B2C73}" dt="2023-04-20T15:36:27.182" v="0" actId="478"/>
        <pc:sldMkLst>
          <pc:docMk/>
          <pc:sldMk cId="471867069" sldId="2076138237"/>
        </pc:sldMkLst>
        <pc:spChg chg="add mod">
          <ac:chgData name="Brian Stockbrugger" userId="3f44872f-6cd1-451c-9c96-2bf2a2d138ad" providerId="ADAL" clId="{345AE946-5B7B-46F9-A830-7C35481B2C73}" dt="2023-04-20T15:36:27.182" v="0" actId="478"/>
          <ac:spMkLst>
            <pc:docMk/>
            <pc:sldMk cId="471867069" sldId="2076138237"/>
            <ac:spMk id="3" creationId="{9A67058C-16F8-EA11-61B9-E150575CB848}"/>
          </ac:spMkLst>
        </pc:spChg>
        <pc:spChg chg="del">
          <ac:chgData name="Brian Stockbrugger" userId="3f44872f-6cd1-451c-9c96-2bf2a2d138ad" providerId="ADAL" clId="{345AE946-5B7B-46F9-A830-7C35481B2C73}" dt="2023-04-20T15:36:27.182" v="0" actId="478"/>
          <ac:spMkLst>
            <pc:docMk/>
            <pc:sldMk cId="471867069" sldId="2076138237"/>
            <ac:spMk id="5" creationId="{00000000-0000-0000-0000-000000000000}"/>
          </ac:spMkLst>
        </pc:spChg>
      </pc:sldChg>
    </pc:docChg>
  </pc:docChgLst>
  <pc:docChgLst>
    <pc:chgData name="Angelica Faber" userId="740a92d8-5de2-495d-a822-38cb7b365191" providerId="ADAL" clId="{8E80A463-4E95-4536-89FD-F0ACE8D9416B}"/>
    <pc:docChg chg="custSel delSld modSld delMainMaster delSection modSection">
      <pc:chgData name="Angelica Faber" userId="740a92d8-5de2-495d-a822-38cb7b365191" providerId="ADAL" clId="{8E80A463-4E95-4536-89FD-F0ACE8D9416B}" dt="2022-10-04T14:19:35.397" v="125" actId="47"/>
      <pc:docMkLst>
        <pc:docMk/>
      </pc:docMkLst>
      <pc:sldChg chg="del">
        <pc:chgData name="Angelica Faber" userId="740a92d8-5de2-495d-a822-38cb7b365191" providerId="ADAL" clId="{8E80A463-4E95-4536-89FD-F0ACE8D9416B}" dt="2022-10-04T14:19:22.674" v="122" actId="47"/>
        <pc:sldMkLst>
          <pc:docMk/>
          <pc:sldMk cId="3971493581" sldId="259"/>
        </pc:sldMkLst>
      </pc:sldChg>
      <pc:sldChg chg="modNotes">
        <pc:chgData name="Angelica Faber" userId="740a92d8-5de2-495d-a822-38cb7b365191" providerId="ADAL" clId="{8E80A463-4E95-4536-89FD-F0ACE8D9416B}" dt="2022-10-04T13:57:07.780" v="33" actId="368"/>
        <pc:sldMkLst>
          <pc:docMk/>
          <pc:sldMk cId="2567713041" sldId="282"/>
        </pc:sldMkLst>
      </pc:sldChg>
      <pc:sldChg chg="modNotes">
        <pc:chgData name="Angelica Faber" userId="740a92d8-5de2-495d-a822-38cb7b365191" providerId="ADAL" clId="{8E80A463-4E95-4536-89FD-F0ACE8D9416B}" dt="2022-10-04T13:57:08.032" v="65" actId="368"/>
        <pc:sldMkLst>
          <pc:docMk/>
          <pc:sldMk cId="937002738" sldId="1398"/>
        </pc:sldMkLst>
      </pc:sldChg>
      <pc:sldChg chg="modNotes">
        <pc:chgData name="Angelica Faber" userId="740a92d8-5de2-495d-a822-38cb7b365191" providerId="ADAL" clId="{8E80A463-4E95-4536-89FD-F0ACE8D9416B}" dt="2022-10-04T13:57:07.876" v="55" actId="368"/>
        <pc:sldMkLst>
          <pc:docMk/>
          <pc:sldMk cId="331313013" sldId="1962"/>
        </pc:sldMkLst>
      </pc:sldChg>
      <pc:sldChg chg="del">
        <pc:chgData name="Angelica Faber" userId="740a92d8-5de2-495d-a822-38cb7b365191" providerId="ADAL" clId="{8E80A463-4E95-4536-89FD-F0ACE8D9416B}" dt="2022-10-04T14:16:52.066" v="107" actId="47"/>
        <pc:sldMkLst>
          <pc:docMk/>
          <pc:sldMk cId="488258002" sldId="2085"/>
        </pc:sldMkLst>
      </pc:sldChg>
      <pc:sldChg chg="del">
        <pc:chgData name="Angelica Faber" userId="740a92d8-5de2-495d-a822-38cb7b365191" providerId="ADAL" clId="{8E80A463-4E95-4536-89FD-F0ACE8D9416B}" dt="2022-10-04T14:16:52.066" v="107" actId="47"/>
        <pc:sldMkLst>
          <pc:docMk/>
          <pc:sldMk cId="2175711150" sldId="2086"/>
        </pc:sldMkLst>
      </pc:sldChg>
      <pc:sldChg chg="del">
        <pc:chgData name="Angelica Faber" userId="740a92d8-5de2-495d-a822-38cb7b365191" providerId="ADAL" clId="{8E80A463-4E95-4536-89FD-F0ACE8D9416B}" dt="2022-10-04T14:16:52.066" v="107" actId="47"/>
        <pc:sldMkLst>
          <pc:docMk/>
          <pc:sldMk cId="1954815519" sldId="2089"/>
        </pc:sldMkLst>
      </pc:sldChg>
      <pc:sldChg chg="del">
        <pc:chgData name="Angelica Faber" userId="740a92d8-5de2-495d-a822-38cb7b365191" providerId="ADAL" clId="{8E80A463-4E95-4536-89FD-F0ACE8D9416B}" dt="2022-10-04T14:16:52.066" v="107" actId="47"/>
        <pc:sldMkLst>
          <pc:docMk/>
          <pc:sldMk cId="3241380497" sldId="2091"/>
        </pc:sldMkLst>
      </pc:sldChg>
      <pc:sldChg chg="del">
        <pc:chgData name="Angelica Faber" userId="740a92d8-5de2-495d-a822-38cb7b365191" providerId="ADAL" clId="{8E80A463-4E95-4536-89FD-F0ACE8D9416B}" dt="2022-10-04T14:16:52.066" v="107" actId="47"/>
        <pc:sldMkLst>
          <pc:docMk/>
          <pc:sldMk cId="214365623" sldId="2093"/>
        </pc:sldMkLst>
      </pc:sldChg>
      <pc:sldChg chg="del">
        <pc:chgData name="Angelica Faber" userId="740a92d8-5de2-495d-a822-38cb7b365191" providerId="ADAL" clId="{8E80A463-4E95-4536-89FD-F0ACE8D9416B}" dt="2022-10-04T14:16:52.066" v="107" actId="47"/>
        <pc:sldMkLst>
          <pc:docMk/>
          <pc:sldMk cId="2252900262" sldId="2094"/>
        </pc:sldMkLst>
      </pc:sldChg>
      <pc:sldChg chg="del">
        <pc:chgData name="Angelica Faber" userId="740a92d8-5de2-495d-a822-38cb7b365191" providerId="ADAL" clId="{8E80A463-4E95-4536-89FD-F0ACE8D9416B}" dt="2022-10-04T14:16:52.066" v="107" actId="47"/>
        <pc:sldMkLst>
          <pc:docMk/>
          <pc:sldMk cId="1552540823" sldId="2097"/>
        </pc:sldMkLst>
      </pc:sldChg>
      <pc:sldChg chg="del">
        <pc:chgData name="Angelica Faber" userId="740a92d8-5de2-495d-a822-38cb7b365191" providerId="ADAL" clId="{8E80A463-4E95-4536-89FD-F0ACE8D9416B}" dt="2022-10-04T14:16:52.066" v="107" actId="47"/>
        <pc:sldMkLst>
          <pc:docMk/>
          <pc:sldMk cId="882062452" sldId="2101"/>
        </pc:sldMkLst>
      </pc:sldChg>
      <pc:sldChg chg="del">
        <pc:chgData name="Angelica Faber" userId="740a92d8-5de2-495d-a822-38cb7b365191" providerId="ADAL" clId="{8E80A463-4E95-4536-89FD-F0ACE8D9416B}" dt="2022-10-04T14:16:52.066" v="107" actId="47"/>
        <pc:sldMkLst>
          <pc:docMk/>
          <pc:sldMk cId="4051956248" sldId="2102"/>
        </pc:sldMkLst>
      </pc:sldChg>
      <pc:sldChg chg="del">
        <pc:chgData name="Angelica Faber" userId="740a92d8-5de2-495d-a822-38cb7b365191" providerId="ADAL" clId="{8E80A463-4E95-4536-89FD-F0ACE8D9416B}" dt="2022-10-04T14:16:52.066" v="107" actId="47"/>
        <pc:sldMkLst>
          <pc:docMk/>
          <pc:sldMk cId="1374182882" sldId="2103"/>
        </pc:sldMkLst>
      </pc:sldChg>
      <pc:sldChg chg="del">
        <pc:chgData name="Angelica Faber" userId="740a92d8-5de2-495d-a822-38cb7b365191" providerId="ADAL" clId="{8E80A463-4E95-4536-89FD-F0ACE8D9416B}" dt="2022-10-04T14:16:52.066" v="107" actId="47"/>
        <pc:sldMkLst>
          <pc:docMk/>
          <pc:sldMk cId="3593227318" sldId="2104"/>
        </pc:sldMkLst>
      </pc:sldChg>
      <pc:sldChg chg="del">
        <pc:chgData name="Angelica Faber" userId="740a92d8-5de2-495d-a822-38cb7b365191" providerId="ADAL" clId="{8E80A463-4E95-4536-89FD-F0ACE8D9416B}" dt="2022-10-04T14:16:52.066" v="107" actId="47"/>
        <pc:sldMkLst>
          <pc:docMk/>
          <pc:sldMk cId="3311364833" sldId="2105"/>
        </pc:sldMkLst>
      </pc:sldChg>
      <pc:sldChg chg="modNotes">
        <pc:chgData name="Angelica Faber" userId="740a92d8-5de2-495d-a822-38cb7b365191" providerId="ADAL" clId="{8E80A463-4E95-4536-89FD-F0ACE8D9416B}" dt="2022-10-04T13:57:07.861" v="53" actId="368"/>
        <pc:sldMkLst>
          <pc:docMk/>
          <pc:sldMk cId="907346170" sldId="4313"/>
        </pc:sldMkLst>
      </pc:sldChg>
      <pc:sldChg chg="modNotes">
        <pc:chgData name="Angelica Faber" userId="740a92d8-5de2-495d-a822-38cb7b365191" providerId="ADAL" clId="{8E80A463-4E95-4536-89FD-F0ACE8D9416B}" dt="2022-10-04T13:57:07.751" v="27" actId="368"/>
        <pc:sldMkLst>
          <pc:docMk/>
          <pc:sldMk cId="3590890625" sldId="4614"/>
        </pc:sldMkLst>
      </pc:sldChg>
      <pc:sldChg chg="del">
        <pc:chgData name="Angelica Faber" userId="740a92d8-5de2-495d-a822-38cb7b365191" providerId="ADAL" clId="{8E80A463-4E95-4536-89FD-F0ACE8D9416B}" dt="2022-10-04T14:18:34.906" v="118" actId="47"/>
        <pc:sldMkLst>
          <pc:docMk/>
          <pc:sldMk cId="3759135159" sldId="4629"/>
        </pc:sldMkLst>
      </pc:sldChg>
      <pc:sldChg chg="modNotes">
        <pc:chgData name="Angelica Faber" userId="740a92d8-5de2-495d-a822-38cb7b365191" providerId="ADAL" clId="{8E80A463-4E95-4536-89FD-F0ACE8D9416B}" dt="2022-10-04T13:57:07.742" v="25" actId="368"/>
        <pc:sldMkLst>
          <pc:docMk/>
          <pc:sldMk cId="1534904336" sldId="4918"/>
        </pc:sldMkLst>
      </pc:sldChg>
      <pc:sldChg chg="del">
        <pc:chgData name="Angelica Faber" userId="740a92d8-5de2-495d-a822-38cb7b365191" providerId="ADAL" clId="{8E80A463-4E95-4536-89FD-F0ACE8D9416B}" dt="2022-10-04T14:16:20.710" v="102" actId="47"/>
        <pc:sldMkLst>
          <pc:docMk/>
          <pc:sldMk cId="918551522" sldId="4923"/>
        </pc:sldMkLst>
      </pc:sldChg>
      <pc:sldChg chg="modNotes">
        <pc:chgData name="Angelica Faber" userId="740a92d8-5de2-495d-a822-38cb7b365191" providerId="ADAL" clId="{8E80A463-4E95-4536-89FD-F0ACE8D9416B}" dt="2022-10-04T13:57:07.798" v="37" actId="368"/>
        <pc:sldMkLst>
          <pc:docMk/>
          <pc:sldMk cId="1394731457" sldId="4955"/>
        </pc:sldMkLst>
      </pc:sldChg>
      <pc:sldChg chg="del modNotes">
        <pc:chgData name="Angelica Faber" userId="740a92d8-5de2-495d-a822-38cb7b365191" providerId="ADAL" clId="{8E80A463-4E95-4536-89FD-F0ACE8D9416B}" dt="2022-10-04T14:16:30.995" v="104" actId="47"/>
        <pc:sldMkLst>
          <pc:docMk/>
          <pc:sldMk cId="2041480727" sldId="4956"/>
        </pc:sldMkLst>
      </pc:sldChg>
      <pc:sldChg chg="modNotes">
        <pc:chgData name="Angelica Faber" userId="740a92d8-5de2-495d-a822-38cb7b365191" providerId="ADAL" clId="{8E80A463-4E95-4536-89FD-F0ACE8D9416B}" dt="2022-10-04T13:57:07.766" v="31" actId="368"/>
        <pc:sldMkLst>
          <pc:docMk/>
          <pc:sldMk cId="4134366886" sldId="4969"/>
        </pc:sldMkLst>
      </pc:sldChg>
      <pc:sldChg chg="del">
        <pc:chgData name="Angelica Faber" userId="740a92d8-5de2-495d-a822-38cb7b365191" providerId="ADAL" clId="{8E80A463-4E95-4536-89FD-F0ACE8D9416B}" dt="2022-10-04T14:19:33.914" v="124" actId="47"/>
        <pc:sldMkLst>
          <pc:docMk/>
          <pc:sldMk cId="476512058" sldId="2076135898"/>
        </pc:sldMkLst>
      </pc:sldChg>
      <pc:sldChg chg="del">
        <pc:chgData name="Angelica Faber" userId="740a92d8-5de2-495d-a822-38cb7b365191" providerId="ADAL" clId="{8E80A463-4E95-4536-89FD-F0ACE8D9416B}" dt="2022-10-04T14:19:35.397" v="125" actId="47"/>
        <pc:sldMkLst>
          <pc:docMk/>
          <pc:sldMk cId="2594608283" sldId="2076135904"/>
        </pc:sldMkLst>
      </pc:sldChg>
      <pc:sldChg chg="modNotes">
        <pc:chgData name="Angelica Faber" userId="740a92d8-5de2-495d-a822-38cb7b365191" providerId="ADAL" clId="{8E80A463-4E95-4536-89FD-F0ACE8D9416B}" dt="2022-10-04T13:57:08.042" v="67" actId="368"/>
        <pc:sldMkLst>
          <pc:docMk/>
          <pc:sldMk cId="3315565224" sldId="2076135907"/>
        </pc:sldMkLst>
      </pc:sldChg>
      <pc:sldChg chg="modNotes">
        <pc:chgData name="Angelica Faber" userId="740a92d8-5de2-495d-a822-38cb7b365191" providerId="ADAL" clId="{8E80A463-4E95-4536-89FD-F0ACE8D9416B}" dt="2022-10-04T13:57:07.845" v="47" actId="368"/>
        <pc:sldMkLst>
          <pc:docMk/>
          <pc:sldMk cId="1036952193" sldId="2076136825"/>
        </pc:sldMkLst>
      </pc:sldChg>
      <pc:sldChg chg="modNotes">
        <pc:chgData name="Angelica Faber" userId="740a92d8-5de2-495d-a822-38cb7b365191" providerId="ADAL" clId="{8E80A463-4E95-4536-89FD-F0ACE8D9416B}" dt="2022-10-04T13:57:07.814" v="43" actId="368"/>
        <pc:sldMkLst>
          <pc:docMk/>
          <pc:sldMk cId="3526949697" sldId="2076136830"/>
        </pc:sldMkLst>
      </pc:sldChg>
      <pc:sldChg chg="modNotes">
        <pc:chgData name="Angelica Faber" userId="740a92d8-5de2-495d-a822-38cb7b365191" providerId="ADAL" clId="{8E80A463-4E95-4536-89FD-F0ACE8D9416B}" dt="2022-10-04T13:57:07.782" v="35" actId="368"/>
        <pc:sldMkLst>
          <pc:docMk/>
          <pc:sldMk cId="2191253277" sldId="2076136835"/>
        </pc:sldMkLst>
      </pc:sldChg>
      <pc:sldChg chg="del">
        <pc:chgData name="Angelica Faber" userId="740a92d8-5de2-495d-a822-38cb7b365191" providerId="ADAL" clId="{8E80A463-4E95-4536-89FD-F0ACE8D9416B}" dt="2022-10-04T14:16:21.344" v="103" actId="47"/>
        <pc:sldMkLst>
          <pc:docMk/>
          <pc:sldMk cId="3024082281" sldId="2076136842"/>
        </pc:sldMkLst>
      </pc:sldChg>
      <pc:sldChg chg="del modNotes">
        <pc:chgData name="Angelica Faber" userId="740a92d8-5de2-495d-a822-38cb7b365191" providerId="ADAL" clId="{8E80A463-4E95-4536-89FD-F0ACE8D9416B}" dt="2022-10-04T14:16:34.567" v="105" actId="47"/>
        <pc:sldMkLst>
          <pc:docMk/>
          <pc:sldMk cId="2577123568" sldId="2076136846"/>
        </pc:sldMkLst>
      </pc:sldChg>
      <pc:sldChg chg="modNotes">
        <pc:chgData name="Angelica Faber" userId="740a92d8-5de2-495d-a822-38cb7b365191" providerId="ADAL" clId="{8E80A463-4E95-4536-89FD-F0ACE8D9416B}" dt="2022-10-04T13:57:07.798" v="39" actId="368"/>
        <pc:sldMkLst>
          <pc:docMk/>
          <pc:sldMk cId="944673417" sldId="2076136922"/>
        </pc:sldMkLst>
      </pc:sldChg>
      <pc:sldChg chg="del">
        <pc:chgData name="Angelica Faber" userId="740a92d8-5de2-495d-a822-38cb7b365191" providerId="ADAL" clId="{8E80A463-4E95-4536-89FD-F0ACE8D9416B}" dt="2022-10-04T14:18:41.550" v="120" actId="47"/>
        <pc:sldMkLst>
          <pc:docMk/>
          <pc:sldMk cId="2353470796" sldId="2076137541"/>
        </pc:sldMkLst>
      </pc:sldChg>
      <pc:sldChg chg="del modNotes">
        <pc:chgData name="Angelica Faber" userId="740a92d8-5de2-495d-a822-38cb7b365191" providerId="ADAL" clId="{8E80A463-4E95-4536-89FD-F0ACE8D9416B}" dt="2022-10-04T14:18:39.255" v="119" actId="47"/>
        <pc:sldMkLst>
          <pc:docMk/>
          <pc:sldMk cId="557051508" sldId="2076137545"/>
        </pc:sldMkLst>
      </pc:sldChg>
      <pc:sldChg chg="del">
        <pc:chgData name="Angelica Faber" userId="740a92d8-5de2-495d-a822-38cb7b365191" providerId="ADAL" clId="{8E80A463-4E95-4536-89FD-F0ACE8D9416B}" dt="2022-10-04T14:17:14.795" v="109" actId="47"/>
        <pc:sldMkLst>
          <pc:docMk/>
          <pc:sldMk cId="171586116" sldId="2076137707"/>
        </pc:sldMkLst>
      </pc:sldChg>
      <pc:sldChg chg="del">
        <pc:chgData name="Angelica Faber" userId="740a92d8-5de2-495d-a822-38cb7b365191" providerId="ADAL" clId="{8E80A463-4E95-4536-89FD-F0ACE8D9416B}" dt="2022-10-04T14:17:14.795" v="109" actId="47"/>
        <pc:sldMkLst>
          <pc:docMk/>
          <pc:sldMk cId="3572760942" sldId="2076137713"/>
        </pc:sldMkLst>
      </pc:sldChg>
      <pc:sldChg chg="del">
        <pc:chgData name="Angelica Faber" userId="740a92d8-5de2-495d-a822-38cb7b365191" providerId="ADAL" clId="{8E80A463-4E95-4536-89FD-F0ACE8D9416B}" dt="2022-10-04T14:19:22.674" v="122" actId="47"/>
        <pc:sldMkLst>
          <pc:docMk/>
          <pc:sldMk cId="2846333537" sldId="2076137777"/>
        </pc:sldMkLst>
      </pc:sldChg>
      <pc:sldChg chg="del">
        <pc:chgData name="Angelica Faber" userId="740a92d8-5de2-495d-a822-38cb7b365191" providerId="ADAL" clId="{8E80A463-4E95-4536-89FD-F0ACE8D9416B}" dt="2022-10-04T14:19:22.674" v="122" actId="47"/>
        <pc:sldMkLst>
          <pc:docMk/>
          <pc:sldMk cId="2500929850" sldId="2076137778"/>
        </pc:sldMkLst>
      </pc:sldChg>
      <pc:sldChg chg="modNotes">
        <pc:chgData name="Angelica Faber" userId="740a92d8-5de2-495d-a822-38cb7b365191" providerId="ADAL" clId="{8E80A463-4E95-4536-89FD-F0ACE8D9416B}" dt="2022-10-04T13:57:07.642" v="1" actId="368"/>
        <pc:sldMkLst>
          <pc:docMk/>
          <pc:sldMk cId="2548789604" sldId="2076138215"/>
        </pc:sldMkLst>
      </pc:sldChg>
      <pc:sldChg chg="modNotes">
        <pc:chgData name="Angelica Faber" userId="740a92d8-5de2-495d-a822-38cb7b365191" providerId="ADAL" clId="{8E80A463-4E95-4536-89FD-F0ACE8D9416B}" dt="2022-10-04T13:57:07.719" v="21" actId="368"/>
        <pc:sldMkLst>
          <pc:docMk/>
          <pc:sldMk cId="4265417231" sldId="2076138455"/>
        </pc:sldMkLst>
      </pc:sldChg>
      <pc:sldChg chg="modNotes">
        <pc:chgData name="Angelica Faber" userId="740a92d8-5de2-495d-a822-38cb7b365191" providerId="ADAL" clId="{8E80A463-4E95-4536-89FD-F0ACE8D9416B}" dt="2022-10-04T13:57:07.892" v="57" actId="368"/>
        <pc:sldMkLst>
          <pc:docMk/>
          <pc:sldMk cId="3213108424" sldId="2076139006"/>
        </pc:sldMkLst>
      </pc:sldChg>
      <pc:sldChg chg="del">
        <pc:chgData name="Angelica Faber" userId="740a92d8-5de2-495d-a822-38cb7b365191" providerId="ADAL" clId="{8E80A463-4E95-4536-89FD-F0ACE8D9416B}" dt="2022-10-04T14:16:40.844" v="106" actId="47"/>
        <pc:sldMkLst>
          <pc:docMk/>
          <pc:sldMk cId="2093205898" sldId="2076139009"/>
        </pc:sldMkLst>
      </pc:sldChg>
      <pc:sldChg chg="modNotes">
        <pc:chgData name="Angelica Faber" userId="740a92d8-5de2-495d-a822-38cb7b365191" providerId="ADAL" clId="{8E80A463-4E95-4536-89FD-F0ACE8D9416B}" dt="2022-10-04T13:57:07.751" v="29" actId="368"/>
        <pc:sldMkLst>
          <pc:docMk/>
          <pc:sldMk cId="3215160190" sldId="2134805390"/>
        </pc:sldMkLst>
      </pc:sldChg>
      <pc:sldChg chg="del">
        <pc:chgData name="Angelica Faber" userId="740a92d8-5de2-495d-a822-38cb7b365191" providerId="ADAL" clId="{8E80A463-4E95-4536-89FD-F0ACE8D9416B}" dt="2022-10-04T14:16:18.754" v="100" actId="47"/>
        <pc:sldMkLst>
          <pc:docMk/>
          <pc:sldMk cId="3071847468" sldId="2134805392"/>
        </pc:sldMkLst>
      </pc:sldChg>
      <pc:sldChg chg="del">
        <pc:chgData name="Angelica Faber" userId="740a92d8-5de2-495d-a822-38cb7b365191" providerId="ADAL" clId="{8E80A463-4E95-4536-89FD-F0ACE8D9416B}" dt="2022-10-04T14:16:20.128" v="101" actId="47"/>
        <pc:sldMkLst>
          <pc:docMk/>
          <pc:sldMk cId="483809916" sldId="2134805393"/>
        </pc:sldMkLst>
      </pc:sldChg>
      <pc:sldChg chg="del modNotes">
        <pc:chgData name="Angelica Faber" userId="740a92d8-5de2-495d-a822-38cb7b365191" providerId="ADAL" clId="{8E80A463-4E95-4536-89FD-F0ACE8D9416B}" dt="2022-10-04T14:18:34.906" v="118" actId="47"/>
        <pc:sldMkLst>
          <pc:docMk/>
          <pc:sldMk cId="38409023" sldId="2134805403"/>
        </pc:sldMkLst>
      </pc:sldChg>
      <pc:sldChg chg="del">
        <pc:chgData name="Angelica Faber" userId="740a92d8-5de2-495d-a822-38cb7b365191" providerId="ADAL" clId="{8E80A463-4E95-4536-89FD-F0ACE8D9416B}" dt="2022-10-04T14:18:34.906" v="118" actId="47"/>
        <pc:sldMkLst>
          <pc:docMk/>
          <pc:sldMk cId="1630024696" sldId="2134805422"/>
        </pc:sldMkLst>
      </pc:sldChg>
      <pc:sldChg chg="del">
        <pc:chgData name="Angelica Faber" userId="740a92d8-5de2-495d-a822-38cb7b365191" providerId="ADAL" clId="{8E80A463-4E95-4536-89FD-F0ACE8D9416B}" dt="2022-10-04T14:19:22.674" v="122" actId="47"/>
        <pc:sldMkLst>
          <pc:docMk/>
          <pc:sldMk cId="1577588122" sldId="2142532839"/>
        </pc:sldMkLst>
      </pc:sldChg>
      <pc:sldChg chg="del">
        <pc:chgData name="Angelica Faber" userId="740a92d8-5de2-495d-a822-38cb7b365191" providerId="ADAL" clId="{8E80A463-4E95-4536-89FD-F0ACE8D9416B}" dt="2022-10-04T14:19:22.674" v="122" actId="47"/>
        <pc:sldMkLst>
          <pc:docMk/>
          <pc:sldMk cId="1066523120" sldId="2142532846"/>
        </pc:sldMkLst>
      </pc:sldChg>
      <pc:sldChg chg="del">
        <pc:chgData name="Angelica Faber" userId="740a92d8-5de2-495d-a822-38cb7b365191" providerId="ADAL" clId="{8E80A463-4E95-4536-89FD-F0ACE8D9416B}" dt="2022-10-04T14:19:22.674" v="122" actId="47"/>
        <pc:sldMkLst>
          <pc:docMk/>
          <pc:sldMk cId="3221836925" sldId="2142532918"/>
        </pc:sldMkLst>
      </pc:sldChg>
      <pc:sldChg chg="del">
        <pc:chgData name="Angelica Faber" userId="740a92d8-5de2-495d-a822-38cb7b365191" providerId="ADAL" clId="{8E80A463-4E95-4536-89FD-F0ACE8D9416B}" dt="2022-10-04T14:17:14.795" v="109" actId="47"/>
        <pc:sldMkLst>
          <pc:docMk/>
          <pc:sldMk cId="2624222367" sldId="2142532949"/>
        </pc:sldMkLst>
      </pc:sldChg>
      <pc:sldChg chg="del">
        <pc:chgData name="Angelica Faber" userId="740a92d8-5de2-495d-a822-38cb7b365191" providerId="ADAL" clId="{8E80A463-4E95-4536-89FD-F0ACE8D9416B}" dt="2022-10-04T14:17:14.795" v="109" actId="47"/>
        <pc:sldMkLst>
          <pc:docMk/>
          <pc:sldMk cId="451537881" sldId="2142532950"/>
        </pc:sldMkLst>
      </pc:sldChg>
      <pc:sldChg chg="modNotes">
        <pc:chgData name="Angelica Faber" userId="740a92d8-5de2-495d-a822-38cb7b365191" providerId="ADAL" clId="{8E80A463-4E95-4536-89FD-F0ACE8D9416B}" dt="2022-10-04T13:57:07.845" v="51" actId="368"/>
        <pc:sldMkLst>
          <pc:docMk/>
          <pc:sldMk cId="1027877077" sldId="2146846761"/>
        </pc:sldMkLst>
      </pc:sldChg>
      <pc:sldChg chg="modNotes">
        <pc:chgData name="Angelica Faber" userId="740a92d8-5de2-495d-a822-38cb7b365191" providerId="ADAL" clId="{8E80A463-4E95-4536-89FD-F0ACE8D9416B}" dt="2022-10-04T13:57:07.845" v="49" actId="368"/>
        <pc:sldMkLst>
          <pc:docMk/>
          <pc:sldMk cId="3997022856" sldId="2146846765"/>
        </pc:sldMkLst>
      </pc:sldChg>
      <pc:sldChg chg="del modNotes">
        <pc:chgData name="Angelica Faber" userId="740a92d8-5de2-495d-a822-38cb7b365191" providerId="ADAL" clId="{8E80A463-4E95-4536-89FD-F0ACE8D9416B}" dt="2022-10-04T14:18:20.835" v="116" actId="47"/>
        <pc:sldMkLst>
          <pc:docMk/>
          <pc:sldMk cId="692352911" sldId="2146846828"/>
        </pc:sldMkLst>
      </pc:sldChg>
      <pc:sldChg chg="modNotes">
        <pc:chgData name="Angelica Faber" userId="740a92d8-5de2-495d-a822-38cb7b365191" providerId="ADAL" clId="{8E80A463-4E95-4536-89FD-F0ACE8D9416B}" dt="2022-10-04T13:57:07.642" v="3" actId="368"/>
        <pc:sldMkLst>
          <pc:docMk/>
          <pc:sldMk cId="897898016" sldId="2147469639"/>
        </pc:sldMkLst>
      </pc:sldChg>
      <pc:sldChg chg="del modNotes">
        <pc:chgData name="Angelica Faber" userId="740a92d8-5de2-495d-a822-38cb7b365191" providerId="ADAL" clId="{8E80A463-4E95-4536-89FD-F0ACE8D9416B}" dt="2022-10-04T14:17:55.213" v="112" actId="47"/>
        <pc:sldMkLst>
          <pc:docMk/>
          <pc:sldMk cId="3705509923" sldId="2147469642"/>
        </pc:sldMkLst>
      </pc:sldChg>
      <pc:sldChg chg="del modNotes">
        <pc:chgData name="Angelica Faber" userId="740a92d8-5de2-495d-a822-38cb7b365191" providerId="ADAL" clId="{8E80A463-4E95-4536-89FD-F0ACE8D9416B}" dt="2022-10-04T14:19:22.674" v="122" actId="47"/>
        <pc:sldMkLst>
          <pc:docMk/>
          <pc:sldMk cId="3022808783" sldId="2147469727"/>
        </pc:sldMkLst>
      </pc:sldChg>
      <pc:sldChg chg="modNotes">
        <pc:chgData name="Angelica Faber" userId="740a92d8-5de2-495d-a822-38cb7b365191" providerId="ADAL" clId="{8E80A463-4E95-4536-89FD-F0ACE8D9416B}" dt="2022-10-04T13:57:07.719" v="23" actId="368"/>
        <pc:sldMkLst>
          <pc:docMk/>
          <pc:sldMk cId="3761678668" sldId="2147469930"/>
        </pc:sldMkLst>
      </pc:sldChg>
      <pc:sldChg chg="modNotes">
        <pc:chgData name="Angelica Faber" userId="740a92d8-5de2-495d-a822-38cb7b365191" providerId="ADAL" clId="{8E80A463-4E95-4536-89FD-F0ACE8D9416B}" dt="2022-10-04T13:57:07.656" v="5" actId="368"/>
        <pc:sldMkLst>
          <pc:docMk/>
          <pc:sldMk cId="2693706882" sldId="2147469945"/>
        </pc:sldMkLst>
      </pc:sldChg>
      <pc:sldChg chg="modNotes">
        <pc:chgData name="Angelica Faber" userId="740a92d8-5de2-495d-a822-38cb7b365191" providerId="ADAL" clId="{8E80A463-4E95-4536-89FD-F0ACE8D9416B}" dt="2022-10-04T13:57:08.066" v="71" actId="368"/>
        <pc:sldMkLst>
          <pc:docMk/>
          <pc:sldMk cId="2475468713" sldId="2147469968"/>
        </pc:sldMkLst>
      </pc:sldChg>
      <pc:sldChg chg="del modNotes">
        <pc:chgData name="Angelica Faber" userId="740a92d8-5de2-495d-a822-38cb7b365191" providerId="ADAL" clId="{8E80A463-4E95-4536-89FD-F0ACE8D9416B}" dt="2022-10-04T14:17:42.799" v="110" actId="47"/>
        <pc:sldMkLst>
          <pc:docMk/>
          <pc:sldMk cId="3151497987" sldId="2147469972"/>
        </pc:sldMkLst>
      </pc:sldChg>
      <pc:sldChg chg="modNotes">
        <pc:chgData name="Angelica Faber" userId="740a92d8-5de2-495d-a822-38cb7b365191" providerId="ADAL" clId="{8E80A463-4E95-4536-89FD-F0ACE8D9416B}" dt="2022-10-04T13:57:08.052" v="69" actId="368"/>
        <pc:sldMkLst>
          <pc:docMk/>
          <pc:sldMk cId="1209439060" sldId="2147469973"/>
        </pc:sldMkLst>
      </pc:sldChg>
      <pc:sldChg chg="modNotes">
        <pc:chgData name="Angelica Faber" userId="740a92d8-5de2-495d-a822-38cb7b365191" providerId="ADAL" clId="{8E80A463-4E95-4536-89FD-F0ACE8D9416B}" dt="2022-10-04T13:57:07.688" v="15" actId="368"/>
        <pc:sldMkLst>
          <pc:docMk/>
          <pc:sldMk cId="3637640880" sldId="2147469974"/>
        </pc:sldMkLst>
      </pc:sldChg>
      <pc:sldChg chg="modNotes">
        <pc:chgData name="Angelica Faber" userId="740a92d8-5de2-495d-a822-38cb7b365191" providerId="ADAL" clId="{8E80A463-4E95-4536-89FD-F0ACE8D9416B}" dt="2022-10-04T13:57:07.704" v="17" actId="368"/>
        <pc:sldMkLst>
          <pc:docMk/>
          <pc:sldMk cId="1557422749" sldId="2147469975"/>
        </pc:sldMkLst>
      </pc:sldChg>
      <pc:sldChg chg="modNotes">
        <pc:chgData name="Angelica Faber" userId="740a92d8-5de2-495d-a822-38cb7b365191" providerId="ADAL" clId="{8E80A463-4E95-4536-89FD-F0ACE8D9416B}" dt="2022-10-04T13:57:07.704" v="19" actId="368"/>
        <pc:sldMkLst>
          <pc:docMk/>
          <pc:sldMk cId="2647765613" sldId="2147469976"/>
        </pc:sldMkLst>
      </pc:sldChg>
      <pc:sldChg chg="modNotes">
        <pc:chgData name="Angelica Faber" userId="740a92d8-5de2-495d-a822-38cb7b365191" providerId="ADAL" clId="{8E80A463-4E95-4536-89FD-F0ACE8D9416B}" dt="2022-10-04T13:57:07.688" v="13" actId="368"/>
        <pc:sldMkLst>
          <pc:docMk/>
          <pc:sldMk cId="1867196604" sldId="2147469977"/>
        </pc:sldMkLst>
      </pc:sldChg>
      <pc:sldChg chg="modNotes">
        <pc:chgData name="Angelica Faber" userId="740a92d8-5de2-495d-a822-38cb7b365191" providerId="ADAL" clId="{8E80A463-4E95-4536-89FD-F0ACE8D9416B}" dt="2022-10-04T13:57:07.656" v="7" actId="368"/>
        <pc:sldMkLst>
          <pc:docMk/>
          <pc:sldMk cId="4073268403" sldId="2147469978"/>
        </pc:sldMkLst>
      </pc:sldChg>
      <pc:sldChg chg="modNotes">
        <pc:chgData name="Angelica Faber" userId="740a92d8-5de2-495d-a822-38cb7b365191" providerId="ADAL" clId="{8E80A463-4E95-4536-89FD-F0ACE8D9416B}" dt="2022-10-04T13:57:07.672" v="11" actId="368"/>
        <pc:sldMkLst>
          <pc:docMk/>
          <pc:sldMk cId="4050140706" sldId="2147469982"/>
        </pc:sldMkLst>
      </pc:sldChg>
      <pc:sldChg chg="modNotes">
        <pc:chgData name="Angelica Faber" userId="740a92d8-5de2-495d-a822-38cb7b365191" providerId="ADAL" clId="{8E80A463-4E95-4536-89FD-F0ACE8D9416B}" dt="2022-10-04T13:57:07.672" v="9" actId="368"/>
        <pc:sldMkLst>
          <pc:docMk/>
          <pc:sldMk cId="2131175600" sldId="2147469983"/>
        </pc:sldMkLst>
      </pc:sldChg>
      <pc:sldChg chg="del">
        <pc:chgData name="Angelica Faber" userId="740a92d8-5de2-495d-a822-38cb7b365191" providerId="ADAL" clId="{8E80A463-4E95-4536-89FD-F0ACE8D9416B}" dt="2022-10-04T14:19:22.674" v="122" actId="47"/>
        <pc:sldMkLst>
          <pc:docMk/>
          <pc:sldMk cId="1034364978" sldId="2147469985"/>
        </pc:sldMkLst>
      </pc:sldChg>
      <pc:sldChg chg="del modNotes">
        <pc:chgData name="Angelica Faber" userId="740a92d8-5de2-495d-a822-38cb7b365191" providerId="ADAL" clId="{8E80A463-4E95-4536-89FD-F0ACE8D9416B}" dt="2022-10-04T14:18:45.892" v="121" actId="47"/>
        <pc:sldMkLst>
          <pc:docMk/>
          <pc:sldMk cId="1284870238" sldId="2147469993"/>
        </pc:sldMkLst>
      </pc:sldChg>
      <pc:sldChg chg="del modNotes">
        <pc:chgData name="Angelica Faber" userId="740a92d8-5de2-495d-a822-38cb7b365191" providerId="ADAL" clId="{8E80A463-4E95-4536-89FD-F0ACE8D9416B}" dt="2022-10-04T14:17:53.608" v="111" actId="47"/>
        <pc:sldMkLst>
          <pc:docMk/>
          <pc:sldMk cId="3089227244" sldId="2147469995"/>
        </pc:sldMkLst>
      </pc:sldChg>
      <pc:sldChg chg="del modNotes">
        <pc:chgData name="Angelica Faber" userId="740a92d8-5de2-495d-a822-38cb7b365191" providerId="ADAL" clId="{8E80A463-4E95-4536-89FD-F0ACE8D9416B}" dt="2022-10-04T14:18:25.028" v="117" actId="47"/>
        <pc:sldMkLst>
          <pc:docMk/>
          <pc:sldMk cId="3103716681" sldId="2147469997"/>
        </pc:sldMkLst>
      </pc:sldChg>
      <pc:sldChg chg="modSp mod modNotes">
        <pc:chgData name="Angelica Faber" userId="740a92d8-5de2-495d-a822-38cb7b365191" providerId="ADAL" clId="{8E80A463-4E95-4536-89FD-F0ACE8D9416B}" dt="2022-10-04T14:18:02.084" v="114" actId="20577"/>
        <pc:sldMkLst>
          <pc:docMk/>
          <pc:sldMk cId="1095172644" sldId="2147470000"/>
        </pc:sldMkLst>
        <pc:spChg chg="mod">
          <ac:chgData name="Angelica Faber" userId="740a92d8-5de2-495d-a822-38cb7b365191" providerId="ADAL" clId="{8E80A463-4E95-4536-89FD-F0ACE8D9416B}" dt="2022-10-04T14:18:02.084" v="114" actId="20577"/>
          <ac:spMkLst>
            <pc:docMk/>
            <pc:sldMk cId="1095172644" sldId="2147470000"/>
            <ac:spMk id="2" creationId="{A720FFEC-25A0-43C9-B0A9-2B2CACBE2391}"/>
          </ac:spMkLst>
        </pc:spChg>
      </pc:sldChg>
      <pc:sldChg chg="del modNotes">
        <pc:chgData name="Angelica Faber" userId="740a92d8-5de2-495d-a822-38cb7b365191" providerId="ADAL" clId="{8E80A463-4E95-4536-89FD-F0ACE8D9416B}" dt="2022-10-04T14:18:15.038" v="115" actId="47"/>
        <pc:sldMkLst>
          <pc:docMk/>
          <pc:sldMk cId="773635044" sldId="2147470001"/>
        </pc:sldMkLst>
      </pc:sldChg>
      <pc:sldChg chg="modNotes">
        <pc:chgData name="Angelica Faber" userId="740a92d8-5de2-495d-a822-38cb7b365191" providerId="ADAL" clId="{8E80A463-4E95-4536-89FD-F0ACE8D9416B}" dt="2022-10-04T13:57:08.114" v="85" actId="368"/>
        <pc:sldMkLst>
          <pc:docMk/>
          <pc:sldMk cId="988948879" sldId="2147470002"/>
        </pc:sldMkLst>
      </pc:sldChg>
      <pc:sldChg chg="modNotes">
        <pc:chgData name="Angelica Faber" userId="740a92d8-5de2-495d-a822-38cb7b365191" providerId="ADAL" clId="{8E80A463-4E95-4536-89FD-F0ACE8D9416B}" dt="2022-10-04T13:57:08.114" v="87" actId="368"/>
        <pc:sldMkLst>
          <pc:docMk/>
          <pc:sldMk cId="1538506818" sldId="2147470003"/>
        </pc:sldMkLst>
      </pc:sldChg>
      <pc:sldChg chg="modNotes">
        <pc:chgData name="Angelica Faber" userId="740a92d8-5de2-495d-a822-38cb7b365191" providerId="ADAL" clId="{8E80A463-4E95-4536-89FD-F0ACE8D9416B}" dt="2022-10-04T13:57:08.145" v="93" actId="368"/>
        <pc:sldMkLst>
          <pc:docMk/>
          <pc:sldMk cId="3787363835" sldId="2147470004"/>
        </pc:sldMkLst>
      </pc:sldChg>
      <pc:sldChg chg="del">
        <pc:chgData name="Angelica Faber" userId="740a92d8-5de2-495d-a822-38cb7b365191" providerId="ADAL" clId="{8E80A463-4E95-4536-89FD-F0ACE8D9416B}" dt="2022-10-04T14:16:52.066" v="107" actId="47"/>
        <pc:sldMkLst>
          <pc:docMk/>
          <pc:sldMk cId="2203243850" sldId="2147470005"/>
        </pc:sldMkLst>
      </pc:sldChg>
      <pc:sldChg chg="del">
        <pc:chgData name="Angelica Faber" userId="740a92d8-5de2-495d-a822-38cb7b365191" providerId="ADAL" clId="{8E80A463-4E95-4536-89FD-F0ACE8D9416B}" dt="2022-10-04T14:16:52.066" v="107" actId="47"/>
        <pc:sldMkLst>
          <pc:docMk/>
          <pc:sldMk cId="2967939208" sldId="2147470006"/>
        </pc:sldMkLst>
      </pc:sldChg>
      <pc:sldChg chg="modNotes">
        <pc:chgData name="Angelica Faber" userId="740a92d8-5de2-495d-a822-38cb7b365191" providerId="ADAL" clId="{8E80A463-4E95-4536-89FD-F0ACE8D9416B}" dt="2022-10-04T13:57:07.955" v="59" actId="368"/>
        <pc:sldMkLst>
          <pc:docMk/>
          <pc:sldMk cId="1199525039" sldId="2147470012"/>
        </pc:sldMkLst>
      </pc:sldChg>
      <pc:sldChg chg="modNotes">
        <pc:chgData name="Angelica Faber" userId="740a92d8-5de2-495d-a822-38cb7b365191" providerId="ADAL" clId="{8E80A463-4E95-4536-89FD-F0ACE8D9416B}" dt="2022-10-04T13:57:07.971" v="61" actId="368"/>
        <pc:sldMkLst>
          <pc:docMk/>
          <pc:sldMk cId="3475458234" sldId="2147470016"/>
        </pc:sldMkLst>
      </pc:sldChg>
      <pc:sldChg chg="modNotes">
        <pc:chgData name="Angelica Faber" userId="740a92d8-5de2-495d-a822-38cb7b365191" providerId="ADAL" clId="{8E80A463-4E95-4536-89FD-F0ACE8D9416B}" dt="2022-10-04T13:57:08.138" v="91" actId="368"/>
        <pc:sldMkLst>
          <pc:docMk/>
          <pc:sldMk cId="880674041" sldId="2147470895"/>
        </pc:sldMkLst>
      </pc:sldChg>
      <pc:sldMasterChg chg="delSldLayout">
        <pc:chgData name="Angelica Faber" userId="740a92d8-5de2-495d-a822-38cb7b365191" providerId="ADAL" clId="{8E80A463-4E95-4536-89FD-F0ACE8D9416B}" dt="2022-10-04T14:16:21.344" v="103" actId="47"/>
        <pc:sldMasterMkLst>
          <pc:docMk/>
          <pc:sldMasterMk cId="1509856419" sldId="2147484903"/>
        </pc:sldMasterMkLst>
        <pc:sldLayoutChg chg="del">
          <pc:chgData name="Angelica Faber" userId="740a92d8-5de2-495d-a822-38cb7b365191" providerId="ADAL" clId="{8E80A463-4E95-4536-89FD-F0ACE8D9416B}" dt="2022-10-04T14:16:21.344" v="103" actId="47"/>
          <pc:sldLayoutMkLst>
            <pc:docMk/>
            <pc:sldMasterMk cId="1509856419" sldId="2147484903"/>
            <pc:sldLayoutMk cId="365217228" sldId="2147485098"/>
          </pc:sldLayoutMkLst>
        </pc:sldLayoutChg>
      </pc:sldMasterChg>
      <pc:sldMasterChg chg="delSldLayout">
        <pc:chgData name="Angelica Faber" userId="740a92d8-5de2-495d-a822-38cb7b365191" providerId="ADAL" clId="{8E80A463-4E95-4536-89FD-F0ACE8D9416B}" dt="2022-10-04T14:18:41.550" v="120" actId="47"/>
        <pc:sldMasterMkLst>
          <pc:docMk/>
          <pc:sldMasterMk cId="3557338407" sldId="2147484970"/>
        </pc:sldMasterMkLst>
        <pc:sldLayoutChg chg="del">
          <pc:chgData name="Angelica Faber" userId="740a92d8-5de2-495d-a822-38cb7b365191" providerId="ADAL" clId="{8E80A463-4E95-4536-89FD-F0ACE8D9416B}" dt="2022-10-04T14:18:41.550" v="120" actId="47"/>
          <pc:sldLayoutMkLst>
            <pc:docMk/>
            <pc:sldMasterMk cId="3557338407" sldId="2147484970"/>
            <pc:sldLayoutMk cId="481760515" sldId="2147485081"/>
          </pc:sldLayoutMkLst>
        </pc:sldLayoutChg>
        <pc:sldLayoutChg chg="del">
          <pc:chgData name="Angelica Faber" userId="740a92d8-5de2-495d-a822-38cb7b365191" providerId="ADAL" clId="{8E80A463-4E95-4536-89FD-F0ACE8D9416B}" dt="2022-10-04T14:18:39.255" v="119" actId="47"/>
          <pc:sldLayoutMkLst>
            <pc:docMk/>
            <pc:sldMasterMk cId="3557338407" sldId="2147484970"/>
            <pc:sldLayoutMk cId="3038413068" sldId="2147485082"/>
          </pc:sldLayoutMkLst>
        </pc:sldLayoutChg>
      </pc:sldMasterChg>
      <pc:sldMasterChg chg="delSldLayout">
        <pc:chgData name="Angelica Faber" userId="740a92d8-5de2-495d-a822-38cb7b365191" providerId="ADAL" clId="{8E80A463-4E95-4536-89FD-F0ACE8D9416B}" dt="2022-10-04T14:16:40.844" v="106" actId="47"/>
        <pc:sldMasterMkLst>
          <pc:docMk/>
          <pc:sldMasterMk cId="1941287539" sldId="2147485026"/>
        </pc:sldMasterMkLst>
        <pc:sldLayoutChg chg="del">
          <pc:chgData name="Angelica Faber" userId="740a92d8-5de2-495d-a822-38cb7b365191" providerId="ADAL" clId="{8E80A463-4E95-4536-89FD-F0ACE8D9416B}" dt="2022-10-04T14:16:40.844" v="106" actId="47"/>
          <pc:sldLayoutMkLst>
            <pc:docMk/>
            <pc:sldMasterMk cId="1941287539" sldId="2147485026"/>
            <pc:sldLayoutMk cId="4230815871" sldId="2147485078"/>
          </pc:sldLayoutMkLst>
        </pc:sldLayoutChg>
      </pc:sldMasterChg>
      <pc:sldMasterChg chg="del delSldLayout">
        <pc:chgData name="Angelica Faber" userId="740a92d8-5de2-495d-a822-38cb7b365191" providerId="ADAL" clId="{8E80A463-4E95-4536-89FD-F0ACE8D9416B}" dt="2022-10-04T14:19:22.674" v="122" actId="47"/>
        <pc:sldMasterMkLst>
          <pc:docMk/>
          <pc:sldMasterMk cId="3872635017" sldId="2147485279"/>
        </pc:sldMasterMkLst>
        <pc:sldLayoutChg chg="del">
          <pc:chgData name="Angelica Faber" userId="740a92d8-5de2-495d-a822-38cb7b365191" providerId="ADAL" clId="{8E80A463-4E95-4536-89FD-F0ACE8D9416B}" dt="2022-10-04T14:19:22.674" v="122" actId="47"/>
          <pc:sldLayoutMkLst>
            <pc:docMk/>
            <pc:sldMasterMk cId="3872635017" sldId="2147485279"/>
            <pc:sldLayoutMk cId="2948431175" sldId="2147485280"/>
          </pc:sldLayoutMkLst>
        </pc:sldLayoutChg>
        <pc:sldLayoutChg chg="del">
          <pc:chgData name="Angelica Faber" userId="740a92d8-5de2-495d-a822-38cb7b365191" providerId="ADAL" clId="{8E80A463-4E95-4536-89FD-F0ACE8D9416B}" dt="2022-10-04T14:19:22.674" v="122" actId="47"/>
          <pc:sldLayoutMkLst>
            <pc:docMk/>
            <pc:sldMasterMk cId="3872635017" sldId="2147485279"/>
            <pc:sldLayoutMk cId="3914344151" sldId="2147485281"/>
          </pc:sldLayoutMkLst>
        </pc:sldLayoutChg>
        <pc:sldLayoutChg chg="del">
          <pc:chgData name="Angelica Faber" userId="740a92d8-5de2-495d-a822-38cb7b365191" providerId="ADAL" clId="{8E80A463-4E95-4536-89FD-F0ACE8D9416B}" dt="2022-10-04T14:19:22.674" v="122" actId="47"/>
          <pc:sldLayoutMkLst>
            <pc:docMk/>
            <pc:sldMasterMk cId="3872635017" sldId="2147485279"/>
            <pc:sldLayoutMk cId="660139194" sldId="2147485282"/>
          </pc:sldLayoutMkLst>
        </pc:sldLayoutChg>
        <pc:sldLayoutChg chg="del">
          <pc:chgData name="Angelica Faber" userId="740a92d8-5de2-495d-a822-38cb7b365191" providerId="ADAL" clId="{8E80A463-4E95-4536-89FD-F0ACE8D9416B}" dt="2022-10-04T14:19:22.674" v="122" actId="47"/>
          <pc:sldLayoutMkLst>
            <pc:docMk/>
            <pc:sldMasterMk cId="3872635017" sldId="2147485279"/>
            <pc:sldLayoutMk cId="884249446" sldId="2147485283"/>
          </pc:sldLayoutMkLst>
        </pc:sldLayoutChg>
        <pc:sldLayoutChg chg="del">
          <pc:chgData name="Angelica Faber" userId="740a92d8-5de2-495d-a822-38cb7b365191" providerId="ADAL" clId="{8E80A463-4E95-4536-89FD-F0ACE8D9416B}" dt="2022-10-04T14:19:22.674" v="122" actId="47"/>
          <pc:sldLayoutMkLst>
            <pc:docMk/>
            <pc:sldMasterMk cId="3872635017" sldId="2147485279"/>
            <pc:sldLayoutMk cId="1697927380" sldId="2147485284"/>
          </pc:sldLayoutMkLst>
        </pc:sldLayoutChg>
        <pc:sldLayoutChg chg="del">
          <pc:chgData name="Angelica Faber" userId="740a92d8-5de2-495d-a822-38cb7b365191" providerId="ADAL" clId="{8E80A463-4E95-4536-89FD-F0ACE8D9416B}" dt="2022-10-04T14:19:22.674" v="122" actId="47"/>
          <pc:sldLayoutMkLst>
            <pc:docMk/>
            <pc:sldMasterMk cId="3872635017" sldId="2147485279"/>
            <pc:sldLayoutMk cId="2430752763" sldId="2147485285"/>
          </pc:sldLayoutMkLst>
        </pc:sldLayoutChg>
        <pc:sldLayoutChg chg="del">
          <pc:chgData name="Angelica Faber" userId="740a92d8-5de2-495d-a822-38cb7b365191" providerId="ADAL" clId="{8E80A463-4E95-4536-89FD-F0ACE8D9416B}" dt="2022-10-04T14:19:22.674" v="122" actId="47"/>
          <pc:sldLayoutMkLst>
            <pc:docMk/>
            <pc:sldMasterMk cId="3872635017" sldId="2147485279"/>
            <pc:sldLayoutMk cId="679069332" sldId="2147485286"/>
          </pc:sldLayoutMkLst>
        </pc:sldLayoutChg>
        <pc:sldLayoutChg chg="del">
          <pc:chgData name="Angelica Faber" userId="740a92d8-5de2-495d-a822-38cb7b365191" providerId="ADAL" clId="{8E80A463-4E95-4536-89FD-F0ACE8D9416B}" dt="2022-10-04T14:19:22.674" v="122" actId="47"/>
          <pc:sldLayoutMkLst>
            <pc:docMk/>
            <pc:sldMasterMk cId="3872635017" sldId="2147485279"/>
            <pc:sldLayoutMk cId="1387563280" sldId="2147485287"/>
          </pc:sldLayoutMkLst>
        </pc:sldLayoutChg>
        <pc:sldLayoutChg chg="del">
          <pc:chgData name="Angelica Faber" userId="740a92d8-5de2-495d-a822-38cb7b365191" providerId="ADAL" clId="{8E80A463-4E95-4536-89FD-F0ACE8D9416B}" dt="2022-10-04T14:19:22.674" v="122" actId="47"/>
          <pc:sldLayoutMkLst>
            <pc:docMk/>
            <pc:sldMasterMk cId="3872635017" sldId="2147485279"/>
            <pc:sldLayoutMk cId="3247470294" sldId="2147485288"/>
          </pc:sldLayoutMkLst>
        </pc:sldLayoutChg>
        <pc:sldLayoutChg chg="del">
          <pc:chgData name="Angelica Faber" userId="740a92d8-5de2-495d-a822-38cb7b365191" providerId="ADAL" clId="{8E80A463-4E95-4536-89FD-F0ACE8D9416B}" dt="2022-10-04T14:19:22.674" v="122" actId="47"/>
          <pc:sldLayoutMkLst>
            <pc:docMk/>
            <pc:sldMasterMk cId="3872635017" sldId="2147485279"/>
            <pc:sldLayoutMk cId="2283649651" sldId="2147485289"/>
          </pc:sldLayoutMkLst>
        </pc:sldLayoutChg>
        <pc:sldLayoutChg chg="del">
          <pc:chgData name="Angelica Faber" userId="740a92d8-5de2-495d-a822-38cb7b365191" providerId="ADAL" clId="{8E80A463-4E95-4536-89FD-F0ACE8D9416B}" dt="2022-10-04T14:19:22.674" v="122" actId="47"/>
          <pc:sldLayoutMkLst>
            <pc:docMk/>
            <pc:sldMasterMk cId="3872635017" sldId="2147485279"/>
            <pc:sldLayoutMk cId="2563405583" sldId="2147485290"/>
          </pc:sldLayoutMkLst>
        </pc:sldLayoutChg>
      </pc:sldMasterChg>
    </pc:docChg>
  </pc:docChgLst>
  <pc:docChgLst>
    <pc:chgData name="Angelica Faber" userId="740a92d8-5de2-495d-a822-38cb7b365191" providerId="ADAL" clId="{23741BCB-EB90-4743-ADE7-593EC225284A}"/>
    <pc:docChg chg="delSld modSld modSection">
      <pc:chgData name="Angelica Faber" userId="740a92d8-5de2-495d-a822-38cb7b365191" providerId="ADAL" clId="{23741BCB-EB90-4743-ADE7-593EC225284A}" dt="2022-06-20T22:20:49.102" v="2" actId="47"/>
      <pc:docMkLst>
        <pc:docMk/>
      </pc:docMkLst>
      <pc:sldChg chg="modSp">
        <pc:chgData name="Angelica Faber" userId="740a92d8-5de2-495d-a822-38cb7b365191" providerId="ADAL" clId="{23741BCB-EB90-4743-ADE7-593EC225284A}" dt="2022-06-20T18:40:18.180" v="0" actId="1076"/>
        <pc:sldMkLst>
          <pc:docMk/>
          <pc:sldMk cId="3516581043" sldId="2076135931"/>
        </pc:sldMkLst>
        <pc:picChg chg="mod">
          <ac:chgData name="Angelica Faber" userId="740a92d8-5de2-495d-a822-38cb7b365191" providerId="ADAL" clId="{23741BCB-EB90-4743-ADE7-593EC225284A}" dt="2022-06-20T18:40:18.180" v="0" actId="1076"/>
          <ac:picMkLst>
            <pc:docMk/>
            <pc:sldMk cId="3516581043" sldId="2076135931"/>
            <ac:picMk id="1026" creationId="{FB90B970-ABE6-45CE-B610-5D3193DACAB6}"/>
          </ac:picMkLst>
        </pc:picChg>
      </pc:sldChg>
      <pc:sldChg chg="del">
        <pc:chgData name="Angelica Faber" userId="740a92d8-5de2-495d-a822-38cb7b365191" providerId="ADAL" clId="{23741BCB-EB90-4743-ADE7-593EC225284A}" dt="2022-06-20T22:20:49.102" v="2" actId="47"/>
        <pc:sldMkLst>
          <pc:docMk/>
          <pc:sldMk cId="1491645353" sldId="2076139008"/>
        </pc:sldMkLst>
      </pc:sldChg>
      <pc:sldChg chg="del">
        <pc:chgData name="Angelica Faber" userId="740a92d8-5de2-495d-a822-38cb7b365191" providerId="ADAL" clId="{23741BCB-EB90-4743-ADE7-593EC225284A}" dt="2022-06-20T22:20:47.031" v="1" actId="47"/>
        <pc:sldMkLst>
          <pc:docMk/>
          <pc:sldMk cId="1453463005" sldId="2147469994"/>
        </pc:sldMkLst>
      </pc:sldChg>
    </pc:docChg>
  </pc:docChgLst>
  <pc:docChgLst>
    <pc:chgData name="Brian Stockbrugger" userId="3f44872f-6cd1-451c-9c96-2bf2a2d138ad" providerId="ADAL" clId="{340F2D47-F151-4505-902D-A512D2AF0D6B}"/>
    <pc:docChg chg="modSld">
      <pc:chgData name="Brian Stockbrugger" userId="3f44872f-6cd1-451c-9c96-2bf2a2d138ad" providerId="ADAL" clId="{340F2D47-F151-4505-902D-A512D2AF0D6B}" dt="2023-05-19T17:00:26.830" v="36" actId="20577"/>
      <pc:docMkLst>
        <pc:docMk/>
      </pc:docMkLst>
      <pc:sldChg chg="modSp mod">
        <pc:chgData name="Brian Stockbrugger" userId="3f44872f-6cd1-451c-9c96-2bf2a2d138ad" providerId="ADAL" clId="{340F2D47-F151-4505-902D-A512D2AF0D6B}" dt="2023-05-19T17:00:26.830" v="36" actId="20577"/>
        <pc:sldMkLst>
          <pc:docMk/>
          <pc:sldMk cId="471867069" sldId="2076138237"/>
        </pc:sldMkLst>
        <pc:spChg chg="mod">
          <ac:chgData name="Brian Stockbrugger" userId="3f44872f-6cd1-451c-9c96-2bf2a2d138ad" providerId="ADAL" clId="{340F2D47-F151-4505-902D-A512D2AF0D6B}" dt="2023-05-19T17:00:26.830" v="36" actId="20577"/>
          <ac:spMkLst>
            <pc:docMk/>
            <pc:sldMk cId="471867069" sldId="2076138237"/>
            <ac:spMk id="3" creationId="{9A67058C-16F8-EA11-61B9-E150575CB848}"/>
          </ac:spMkLst>
        </pc:spChg>
      </pc:sldChg>
    </pc:docChg>
  </pc:docChgLst>
  <pc:docChgLst>
    <pc:chgData name="Angelica Faber" userId="740a92d8-5de2-495d-a822-38cb7b365191" providerId="ADAL" clId="{4662A808-6959-45EF-8A71-057A530D9C14}"/>
    <pc:docChg chg="undo custSel addSld delSld modSld modSection">
      <pc:chgData name="Angelica Faber" userId="740a92d8-5de2-495d-a822-38cb7b365191" providerId="ADAL" clId="{4662A808-6959-45EF-8A71-057A530D9C14}" dt="2022-04-25T19:16:41.143" v="21" actId="47"/>
      <pc:docMkLst>
        <pc:docMk/>
      </pc:docMkLst>
      <pc:sldChg chg="mod modShow">
        <pc:chgData name="Angelica Faber" userId="740a92d8-5de2-495d-a822-38cb7b365191" providerId="ADAL" clId="{4662A808-6959-45EF-8A71-057A530D9C14}" dt="2022-04-25T19:11:41.685" v="1" actId="729"/>
        <pc:sldMkLst>
          <pc:docMk/>
          <pc:sldMk cId="2175711150" sldId="2086"/>
        </pc:sldMkLst>
      </pc:sldChg>
      <pc:sldChg chg="mod modShow">
        <pc:chgData name="Angelica Faber" userId="740a92d8-5de2-495d-a822-38cb7b365191" providerId="ADAL" clId="{4662A808-6959-45EF-8A71-057A530D9C14}" dt="2022-04-25T19:11:41.685" v="1" actId="729"/>
        <pc:sldMkLst>
          <pc:docMk/>
          <pc:sldMk cId="1954815519" sldId="2089"/>
        </pc:sldMkLst>
      </pc:sldChg>
      <pc:sldChg chg="mod modShow">
        <pc:chgData name="Angelica Faber" userId="740a92d8-5de2-495d-a822-38cb7b365191" providerId="ADAL" clId="{4662A808-6959-45EF-8A71-057A530D9C14}" dt="2022-04-25T19:11:41.685" v="1" actId="729"/>
        <pc:sldMkLst>
          <pc:docMk/>
          <pc:sldMk cId="3241380497" sldId="2091"/>
        </pc:sldMkLst>
      </pc:sldChg>
      <pc:sldChg chg="mod modShow">
        <pc:chgData name="Angelica Faber" userId="740a92d8-5de2-495d-a822-38cb7b365191" providerId="ADAL" clId="{4662A808-6959-45EF-8A71-057A530D9C14}" dt="2022-04-25T19:11:41.685" v="1" actId="729"/>
        <pc:sldMkLst>
          <pc:docMk/>
          <pc:sldMk cId="214365623" sldId="2093"/>
        </pc:sldMkLst>
      </pc:sldChg>
      <pc:sldChg chg="mod modShow">
        <pc:chgData name="Angelica Faber" userId="740a92d8-5de2-495d-a822-38cb7b365191" providerId="ADAL" clId="{4662A808-6959-45EF-8A71-057A530D9C14}" dt="2022-04-25T19:11:41.685" v="1" actId="729"/>
        <pc:sldMkLst>
          <pc:docMk/>
          <pc:sldMk cId="2252900262" sldId="2094"/>
        </pc:sldMkLst>
      </pc:sldChg>
      <pc:sldChg chg="mod modShow">
        <pc:chgData name="Angelica Faber" userId="740a92d8-5de2-495d-a822-38cb7b365191" providerId="ADAL" clId="{4662A808-6959-45EF-8A71-057A530D9C14}" dt="2022-04-25T19:11:41.685" v="1" actId="729"/>
        <pc:sldMkLst>
          <pc:docMk/>
          <pc:sldMk cId="882062452" sldId="2101"/>
        </pc:sldMkLst>
      </pc:sldChg>
      <pc:sldChg chg="mod modShow">
        <pc:chgData name="Angelica Faber" userId="740a92d8-5de2-495d-a822-38cb7b365191" providerId="ADAL" clId="{4662A808-6959-45EF-8A71-057A530D9C14}" dt="2022-04-25T19:11:01.207" v="0" actId="729"/>
        <pc:sldMkLst>
          <pc:docMk/>
          <pc:sldMk cId="4051956248" sldId="2102"/>
        </pc:sldMkLst>
      </pc:sldChg>
      <pc:sldChg chg="mod modShow">
        <pc:chgData name="Angelica Faber" userId="740a92d8-5de2-495d-a822-38cb7b365191" providerId="ADAL" clId="{4662A808-6959-45EF-8A71-057A530D9C14}" dt="2022-04-25T19:11:01.207" v="0" actId="729"/>
        <pc:sldMkLst>
          <pc:docMk/>
          <pc:sldMk cId="1374182882" sldId="2103"/>
        </pc:sldMkLst>
      </pc:sldChg>
      <pc:sldChg chg="mod modShow">
        <pc:chgData name="Angelica Faber" userId="740a92d8-5de2-495d-a822-38cb7b365191" providerId="ADAL" clId="{4662A808-6959-45EF-8A71-057A530D9C14}" dt="2022-04-25T19:11:01.207" v="0" actId="729"/>
        <pc:sldMkLst>
          <pc:docMk/>
          <pc:sldMk cId="3593227318" sldId="2104"/>
        </pc:sldMkLst>
      </pc:sldChg>
      <pc:sldChg chg="mod modShow">
        <pc:chgData name="Angelica Faber" userId="740a92d8-5de2-495d-a822-38cb7b365191" providerId="ADAL" clId="{4662A808-6959-45EF-8A71-057A530D9C14}" dt="2022-04-25T19:11:01.207" v="0" actId="729"/>
        <pc:sldMkLst>
          <pc:docMk/>
          <pc:sldMk cId="3311364833" sldId="2105"/>
        </pc:sldMkLst>
      </pc:sldChg>
      <pc:sldChg chg="mod modShow">
        <pc:chgData name="Angelica Faber" userId="740a92d8-5de2-495d-a822-38cb7b365191" providerId="ADAL" clId="{4662A808-6959-45EF-8A71-057A530D9C14}" dt="2022-04-25T19:15:50.470" v="18" actId="729"/>
        <pc:sldMkLst>
          <pc:docMk/>
          <pc:sldMk cId="38409023" sldId="2134805403"/>
        </pc:sldMkLst>
      </pc:sldChg>
      <pc:sldChg chg="mod modShow">
        <pc:chgData name="Angelica Faber" userId="740a92d8-5de2-495d-a822-38cb7b365191" providerId="ADAL" clId="{4662A808-6959-45EF-8A71-057A530D9C14}" dt="2022-04-25T19:13:57.309" v="7" actId="729"/>
        <pc:sldMkLst>
          <pc:docMk/>
          <pc:sldMk cId="692352911" sldId="2146846828"/>
        </pc:sldMkLst>
      </pc:sldChg>
      <pc:sldChg chg="add del mod modShow">
        <pc:chgData name="Angelica Faber" userId="740a92d8-5de2-495d-a822-38cb7b365191" providerId="ADAL" clId="{4662A808-6959-45EF-8A71-057A530D9C14}" dt="2022-04-25T19:15:31.042" v="17" actId="729"/>
        <pc:sldMkLst>
          <pc:docMk/>
          <pc:sldMk cId="1284870238" sldId="2147469993"/>
        </pc:sldMkLst>
      </pc:sldChg>
      <pc:sldChg chg="mod modShow">
        <pc:chgData name="Angelica Faber" userId="740a92d8-5de2-495d-a822-38cb7b365191" providerId="ADAL" clId="{4662A808-6959-45EF-8A71-057A530D9C14}" dt="2022-04-25T19:14:10.191" v="8" actId="729"/>
        <pc:sldMkLst>
          <pc:docMk/>
          <pc:sldMk cId="3103716681" sldId="2147469997"/>
        </pc:sldMkLst>
      </pc:sldChg>
      <pc:sldChg chg="mod modShow">
        <pc:chgData name="Angelica Faber" userId="740a92d8-5de2-495d-a822-38cb7b365191" providerId="ADAL" clId="{4662A808-6959-45EF-8A71-057A530D9C14}" dt="2022-04-25T19:13:57.309" v="7" actId="729"/>
        <pc:sldMkLst>
          <pc:docMk/>
          <pc:sldMk cId="773635044" sldId="2147470001"/>
        </pc:sldMkLst>
      </pc:sldChg>
      <pc:sldChg chg="mod modShow">
        <pc:chgData name="Angelica Faber" userId="740a92d8-5de2-495d-a822-38cb7b365191" providerId="ADAL" clId="{4662A808-6959-45EF-8A71-057A530D9C14}" dt="2022-04-25T19:11:41.685" v="1" actId="729"/>
        <pc:sldMkLst>
          <pc:docMk/>
          <pc:sldMk cId="2203243850" sldId="2147470005"/>
        </pc:sldMkLst>
      </pc:sldChg>
      <pc:sldChg chg="del">
        <pc:chgData name="Angelica Faber" userId="740a92d8-5de2-495d-a822-38cb7b365191" providerId="ADAL" clId="{4662A808-6959-45EF-8A71-057A530D9C14}" dt="2022-04-25T19:16:39.531" v="20" actId="47"/>
        <pc:sldMkLst>
          <pc:docMk/>
          <pc:sldMk cId="3869839866" sldId="2147470007"/>
        </pc:sldMkLst>
      </pc:sldChg>
      <pc:sldChg chg="del">
        <pc:chgData name="Angelica Faber" userId="740a92d8-5de2-495d-a822-38cb7b365191" providerId="ADAL" clId="{4662A808-6959-45EF-8A71-057A530D9C14}" dt="2022-04-25T19:16:41.143" v="21" actId="47"/>
        <pc:sldMkLst>
          <pc:docMk/>
          <pc:sldMk cId="1341078843" sldId="2147470011"/>
        </pc:sldMkLst>
      </pc:sldChg>
      <pc:sldChg chg="add del setBg">
        <pc:chgData name="Angelica Faber" userId="740a92d8-5de2-495d-a822-38cb7b365191" providerId="ADAL" clId="{4662A808-6959-45EF-8A71-057A530D9C14}" dt="2022-04-25T19:15:11.805" v="14"/>
        <pc:sldMkLst>
          <pc:docMk/>
          <pc:sldMk cId="2006001299" sldId="2147470890"/>
        </pc:sldMkLst>
      </pc:sldChg>
      <pc:sldChg chg="add del setBg">
        <pc:chgData name="Angelica Faber" userId="740a92d8-5de2-495d-a822-38cb7b365191" providerId="ADAL" clId="{4662A808-6959-45EF-8A71-057A530D9C14}" dt="2022-04-25T19:15:11.805" v="14"/>
        <pc:sldMkLst>
          <pc:docMk/>
          <pc:sldMk cId="368756022" sldId="2147470891"/>
        </pc:sldMkLst>
      </pc:sldChg>
      <pc:sldChg chg="add del modTransition setBg">
        <pc:chgData name="Angelica Faber" userId="740a92d8-5de2-495d-a822-38cb7b365191" providerId="ADAL" clId="{4662A808-6959-45EF-8A71-057A530D9C14}" dt="2022-04-25T19:16:17.861" v="19" actId="2696"/>
        <pc:sldMkLst>
          <pc:docMk/>
          <pc:sldMk cId="1163011353" sldId="2147470892"/>
        </pc:sldMkLst>
      </pc:sldChg>
      <pc:sldChg chg="modSp add del mod modTransition">
        <pc:chgData name="Angelica Faber" userId="740a92d8-5de2-495d-a822-38cb7b365191" providerId="ADAL" clId="{4662A808-6959-45EF-8A71-057A530D9C14}" dt="2022-04-25T19:13:14.888" v="6"/>
        <pc:sldMkLst>
          <pc:docMk/>
          <pc:sldMk cId="880674041" sldId="2147470895"/>
        </pc:sldMkLst>
        <pc:spChg chg="mod">
          <ac:chgData name="Angelica Faber" userId="740a92d8-5de2-495d-a822-38cb7b365191" providerId="ADAL" clId="{4662A808-6959-45EF-8A71-057A530D9C14}" dt="2022-04-25T19:13:14.855" v="5"/>
          <ac:spMkLst>
            <pc:docMk/>
            <pc:sldMk cId="880674041" sldId="2147470895"/>
            <ac:spMk id="3" creationId="{54023B74-712A-42DE-9493-EAC582EDDAA6}"/>
          </ac:spMkLst>
        </pc:spChg>
      </pc:sldChg>
      <pc:sldChg chg="add del setBg">
        <pc:chgData name="Angelica Faber" userId="740a92d8-5de2-495d-a822-38cb7b365191" providerId="ADAL" clId="{4662A808-6959-45EF-8A71-057A530D9C14}" dt="2022-04-25T19:15:11.764" v="13"/>
        <pc:sldMkLst>
          <pc:docMk/>
          <pc:sldMk cId="803032566" sldId="2147470896"/>
        </pc:sldMkLst>
      </pc:sldChg>
      <pc:sldChg chg="add">
        <pc:chgData name="Angelica Faber" userId="740a92d8-5de2-495d-a822-38cb7b365191" providerId="ADAL" clId="{4662A808-6959-45EF-8A71-057A530D9C14}" dt="2022-04-25T19:15:11.805" v="14"/>
        <pc:sldMkLst>
          <pc:docMk/>
          <pc:sldMk cId="3690419392" sldId="2147470896"/>
        </pc:sldMkLst>
      </pc:sldChg>
      <pc:sldMasterChg chg="delSldLayout">
        <pc:chgData name="Angelica Faber" userId="740a92d8-5de2-495d-a822-38cb7b365191" providerId="ADAL" clId="{4662A808-6959-45EF-8A71-057A530D9C14}" dt="2022-04-25T19:16:39.531" v="20" actId="47"/>
        <pc:sldMasterMkLst>
          <pc:docMk/>
          <pc:sldMasterMk cId="4090519423" sldId="2147484958"/>
        </pc:sldMasterMkLst>
        <pc:sldLayoutChg chg="del">
          <pc:chgData name="Angelica Faber" userId="740a92d8-5de2-495d-a822-38cb7b365191" providerId="ADAL" clId="{4662A808-6959-45EF-8A71-057A530D9C14}" dt="2022-04-25T19:16:39.531" v="20" actId="47"/>
          <pc:sldLayoutMkLst>
            <pc:docMk/>
            <pc:sldMasterMk cId="4090519423" sldId="2147484958"/>
            <pc:sldLayoutMk cId="2138326214" sldId="2147485278"/>
          </pc:sldLayoutMkLst>
        </pc:sldLayoutChg>
      </pc:sldMasterChg>
    </pc:docChg>
  </pc:docChgLst>
  <pc:docChgLst>
    <pc:chgData name="Angelica Faber" userId="740a92d8-5de2-495d-a822-38cb7b365191" providerId="ADAL" clId="{5BD86BA0-3C62-4504-82D1-E638E64AC3BE}"/>
    <pc:docChg chg="modSld">
      <pc:chgData name="Angelica Faber" userId="740a92d8-5de2-495d-a822-38cb7b365191" providerId="ADAL" clId="{5BD86BA0-3C62-4504-82D1-E638E64AC3BE}" dt="2022-09-29T19:13:16.719" v="0" actId="729"/>
      <pc:docMkLst>
        <pc:docMk/>
      </pc:docMkLst>
      <pc:sldChg chg="mod modShow">
        <pc:chgData name="Angelica Faber" userId="740a92d8-5de2-495d-a822-38cb7b365191" providerId="ADAL" clId="{5BD86BA0-3C62-4504-82D1-E638E64AC3BE}" dt="2022-09-29T19:13:16.719" v="0" actId="729"/>
        <pc:sldMkLst>
          <pc:docMk/>
          <pc:sldMk cId="2093205898" sldId="2076139009"/>
        </pc:sldMkLst>
      </pc:sldChg>
    </pc:docChg>
  </pc:docChgLst>
  <pc:docChgLst>
    <pc:chgData name="Brian Stockbrugger" userId="3f44872f-6cd1-451c-9c96-2bf2a2d138ad" providerId="ADAL" clId="{85F400CC-93A1-4C2C-A521-AA7EE73B6DF9}"/>
    <pc:docChg chg="delSld modSld sldOrd delMainMaster delSection modSection">
      <pc:chgData name="Brian Stockbrugger" userId="3f44872f-6cd1-451c-9c96-2bf2a2d138ad" providerId="ADAL" clId="{85F400CC-93A1-4C2C-A521-AA7EE73B6DF9}" dt="2023-05-22T19:51:02.921" v="43" actId="17851"/>
      <pc:docMkLst>
        <pc:docMk/>
      </pc:docMkLst>
      <pc:sldChg chg="del">
        <pc:chgData name="Brian Stockbrugger" userId="3f44872f-6cd1-451c-9c96-2bf2a2d138ad" providerId="ADAL" clId="{85F400CC-93A1-4C2C-A521-AA7EE73B6DF9}" dt="2023-05-22T19:43:15.179" v="14" actId="2696"/>
        <pc:sldMkLst>
          <pc:docMk/>
          <pc:sldMk cId="2567713041" sldId="282"/>
        </pc:sldMkLst>
      </pc:sldChg>
      <pc:sldChg chg="del">
        <pc:chgData name="Brian Stockbrugger" userId="3f44872f-6cd1-451c-9c96-2bf2a2d138ad" providerId="ADAL" clId="{85F400CC-93A1-4C2C-A521-AA7EE73B6DF9}" dt="2023-05-22T19:50:34.977" v="38" actId="2696"/>
        <pc:sldMkLst>
          <pc:docMk/>
          <pc:sldMk cId="937002738" sldId="1398"/>
        </pc:sldMkLst>
      </pc:sldChg>
      <pc:sldChg chg="del">
        <pc:chgData name="Brian Stockbrugger" userId="3f44872f-6cd1-451c-9c96-2bf2a2d138ad" providerId="ADAL" clId="{85F400CC-93A1-4C2C-A521-AA7EE73B6DF9}" dt="2023-05-22T19:41:29.887" v="0" actId="47"/>
        <pc:sldMkLst>
          <pc:docMk/>
          <pc:sldMk cId="203203085" sldId="1527"/>
        </pc:sldMkLst>
      </pc:sldChg>
      <pc:sldChg chg="del">
        <pc:chgData name="Brian Stockbrugger" userId="3f44872f-6cd1-451c-9c96-2bf2a2d138ad" providerId="ADAL" clId="{85F400CC-93A1-4C2C-A521-AA7EE73B6DF9}" dt="2023-05-22T19:50:34.977" v="38" actId="2696"/>
        <pc:sldMkLst>
          <pc:docMk/>
          <pc:sldMk cId="331313013" sldId="1962"/>
        </pc:sldMkLst>
      </pc:sldChg>
      <pc:sldChg chg="del">
        <pc:chgData name="Brian Stockbrugger" userId="3f44872f-6cd1-451c-9c96-2bf2a2d138ad" providerId="ADAL" clId="{85F400CC-93A1-4C2C-A521-AA7EE73B6DF9}" dt="2023-05-22T19:50:34.977" v="38" actId="2696"/>
        <pc:sldMkLst>
          <pc:docMk/>
          <pc:sldMk cId="907346170" sldId="4313"/>
        </pc:sldMkLst>
      </pc:sldChg>
      <pc:sldChg chg="del">
        <pc:chgData name="Brian Stockbrugger" userId="3f44872f-6cd1-451c-9c96-2bf2a2d138ad" providerId="ADAL" clId="{85F400CC-93A1-4C2C-A521-AA7EE73B6DF9}" dt="2023-05-22T19:47:58.847" v="25" actId="2696"/>
        <pc:sldMkLst>
          <pc:docMk/>
          <pc:sldMk cId="1534904336" sldId="4918"/>
        </pc:sldMkLst>
      </pc:sldChg>
      <pc:sldChg chg="del">
        <pc:chgData name="Brian Stockbrugger" userId="3f44872f-6cd1-451c-9c96-2bf2a2d138ad" providerId="ADAL" clId="{85F400CC-93A1-4C2C-A521-AA7EE73B6DF9}" dt="2023-05-22T19:46:08.330" v="16" actId="2696"/>
        <pc:sldMkLst>
          <pc:docMk/>
          <pc:sldMk cId="1394731457" sldId="4955"/>
        </pc:sldMkLst>
      </pc:sldChg>
      <pc:sldChg chg="del">
        <pc:chgData name="Brian Stockbrugger" userId="3f44872f-6cd1-451c-9c96-2bf2a2d138ad" providerId="ADAL" clId="{85F400CC-93A1-4C2C-A521-AA7EE73B6DF9}" dt="2023-05-22T19:43:11.017" v="13" actId="2696"/>
        <pc:sldMkLst>
          <pc:docMk/>
          <pc:sldMk cId="4134366886" sldId="4969"/>
        </pc:sldMkLst>
      </pc:sldChg>
      <pc:sldChg chg="del">
        <pc:chgData name="Brian Stockbrugger" userId="3f44872f-6cd1-451c-9c96-2bf2a2d138ad" providerId="ADAL" clId="{85F400CC-93A1-4C2C-A521-AA7EE73B6DF9}" dt="2023-05-22T19:41:42.633" v="4" actId="47"/>
        <pc:sldMkLst>
          <pc:docMk/>
          <pc:sldMk cId="3419461987" sldId="5016"/>
        </pc:sldMkLst>
      </pc:sldChg>
      <pc:sldChg chg="del">
        <pc:chgData name="Brian Stockbrugger" userId="3f44872f-6cd1-451c-9c96-2bf2a2d138ad" providerId="ADAL" clId="{85F400CC-93A1-4C2C-A521-AA7EE73B6DF9}" dt="2023-05-22T19:50:34.977" v="38" actId="2696"/>
        <pc:sldMkLst>
          <pc:docMk/>
          <pc:sldMk cId="3315565224" sldId="2076135907"/>
        </pc:sldMkLst>
      </pc:sldChg>
      <pc:sldChg chg="del">
        <pc:chgData name="Brian Stockbrugger" userId="3f44872f-6cd1-451c-9c96-2bf2a2d138ad" providerId="ADAL" clId="{85F400CC-93A1-4C2C-A521-AA7EE73B6DF9}" dt="2023-05-22T19:49:00.868" v="32" actId="47"/>
        <pc:sldMkLst>
          <pc:docMk/>
          <pc:sldMk cId="557832829" sldId="2076135919"/>
        </pc:sldMkLst>
      </pc:sldChg>
      <pc:sldChg chg="del">
        <pc:chgData name="Brian Stockbrugger" userId="3f44872f-6cd1-451c-9c96-2bf2a2d138ad" providerId="ADAL" clId="{85F400CC-93A1-4C2C-A521-AA7EE73B6DF9}" dt="2023-05-22T19:50:34.977" v="38" actId="2696"/>
        <pc:sldMkLst>
          <pc:docMk/>
          <pc:sldMk cId="3516581043" sldId="2076135931"/>
        </pc:sldMkLst>
      </pc:sldChg>
      <pc:sldChg chg="del">
        <pc:chgData name="Brian Stockbrugger" userId="3f44872f-6cd1-451c-9c96-2bf2a2d138ad" providerId="ADAL" clId="{85F400CC-93A1-4C2C-A521-AA7EE73B6DF9}" dt="2023-05-22T19:50:34.977" v="38" actId="2696"/>
        <pc:sldMkLst>
          <pc:docMk/>
          <pc:sldMk cId="3385390083" sldId="2076135932"/>
        </pc:sldMkLst>
      </pc:sldChg>
      <pc:sldChg chg="del">
        <pc:chgData name="Brian Stockbrugger" userId="3f44872f-6cd1-451c-9c96-2bf2a2d138ad" providerId="ADAL" clId="{85F400CC-93A1-4C2C-A521-AA7EE73B6DF9}" dt="2023-05-22T19:50:34.977" v="38" actId="2696"/>
        <pc:sldMkLst>
          <pc:docMk/>
          <pc:sldMk cId="1036952193" sldId="2076136825"/>
        </pc:sldMkLst>
      </pc:sldChg>
      <pc:sldChg chg="addSp modSp del mod">
        <pc:chgData name="Brian Stockbrugger" userId="3f44872f-6cd1-451c-9c96-2bf2a2d138ad" providerId="ADAL" clId="{85F400CC-93A1-4C2C-A521-AA7EE73B6DF9}" dt="2023-05-22T19:50:34.977" v="38" actId="2696"/>
        <pc:sldMkLst>
          <pc:docMk/>
          <pc:sldMk cId="3526949697" sldId="2076136830"/>
        </pc:sldMkLst>
        <pc:spChg chg="add mod">
          <ac:chgData name="Brian Stockbrugger" userId="3f44872f-6cd1-451c-9c96-2bf2a2d138ad" providerId="ADAL" clId="{85F400CC-93A1-4C2C-A521-AA7EE73B6DF9}" dt="2023-05-22T19:46:25.524" v="19" actId="1076"/>
          <ac:spMkLst>
            <pc:docMk/>
            <pc:sldMk cId="3526949697" sldId="2076136830"/>
            <ac:spMk id="2" creationId="{BE602598-5C5B-F403-B96D-FCD7F1074A51}"/>
          </ac:spMkLst>
        </pc:spChg>
      </pc:sldChg>
      <pc:sldChg chg="del">
        <pc:chgData name="Brian Stockbrugger" userId="3f44872f-6cd1-451c-9c96-2bf2a2d138ad" providerId="ADAL" clId="{85F400CC-93A1-4C2C-A521-AA7EE73B6DF9}" dt="2023-05-22T19:46:39.779" v="20" actId="2696"/>
        <pc:sldMkLst>
          <pc:docMk/>
          <pc:sldMk cId="2191253277" sldId="2076136835"/>
        </pc:sldMkLst>
      </pc:sldChg>
      <pc:sldChg chg="del">
        <pc:chgData name="Brian Stockbrugger" userId="3f44872f-6cd1-451c-9c96-2bf2a2d138ad" providerId="ADAL" clId="{85F400CC-93A1-4C2C-A521-AA7EE73B6DF9}" dt="2023-05-22T19:46:51.721" v="22" actId="2696"/>
        <pc:sldMkLst>
          <pc:docMk/>
          <pc:sldMk cId="1920880345" sldId="2076136838"/>
        </pc:sldMkLst>
      </pc:sldChg>
      <pc:sldChg chg="del">
        <pc:chgData name="Brian Stockbrugger" userId="3f44872f-6cd1-451c-9c96-2bf2a2d138ad" providerId="ADAL" clId="{85F400CC-93A1-4C2C-A521-AA7EE73B6DF9}" dt="2023-05-22T19:46:42.318" v="21" actId="2696"/>
        <pc:sldMkLst>
          <pc:docMk/>
          <pc:sldMk cId="944673417" sldId="2076136922"/>
        </pc:sldMkLst>
      </pc:sldChg>
      <pc:sldChg chg="del">
        <pc:chgData name="Brian Stockbrugger" userId="3f44872f-6cd1-451c-9c96-2bf2a2d138ad" providerId="ADAL" clId="{85F400CC-93A1-4C2C-A521-AA7EE73B6DF9}" dt="2023-05-22T19:42:56.384" v="11" actId="47"/>
        <pc:sldMkLst>
          <pc:docMk/>
          <pc:sldMk cId="2548789604" sldId="2076138215"/>
        </pc:sldMkLst>
      </pc:sldChg>
      <pc:sldChg chg="del">
        <pc:chgData name="Brian Stockbrugger" userId="3f44872f-6cd1-451c-9c96-2bf2a2d138ad" providerId="ADAL" clId="{85F400CC-93A1-4C2C-A521-AA7EE73B6DF9}" dt="2023-05-22T19:41:30.749" v="1" actId="47"/>
        <pc:sldMkLst>
          <pc:docMk/>
          <pc:sldMk cId="3295636594" sldId="2076138230"/>
        </pc:sldMkLst>
      </pc:sldChg>
      <pc:sldChg chg="del">
        <pc:chgData name="Brian Stockbrugger" userId="3f44872f-6cd1-451c-9c96-2bf2a2d138ad" providerId="ADAL" clId="{85F400CC-93A1-4C2C-A521-AA7EE73B6DF9}" dt="2023-05-22T19:42:45.673" v="9" actId="47"/>
        <pc:sldMkLst>
          <pc:docMk/>
          <pc:sldMk cId="4265417231" sldId="2076138455"/>
        </pc:sldMkLst>
      </pc:sldChg>
      <pc:sldChg chg="del">
        <pc:chgData name="Brian Stockbrugger" userId="3f44872f-6cd1-451c-9c96-2bf2a2d138ad" providerId="ADAL" clId="{85F400CC-93A1-4C2C-A521-AA7EE73B6DF9}" dt="2023-05-22T19:50:34.977" v="38" actId="2696"/>
        <pc:sldMkLst>
          <pc:docMk/>
          <pc:sldMk cId="3213108424" sldId="2076139006"/>
        </pc:sldMkLst>
      </pc:sldChg>
      <pc:sldChg chg="del">
        <pc:chgData name="Brian Stockbrugger" userId="3f44872f-6cd1-451c-9c96-2bf2a2d138ad" providerId="ADAL" clId="{85F400CC-93A1-4C2C-A521-AA7EE73B6DF9}" dt="2023-05-22T19:48:29.888" v="29" actId="2696"/>
        <pc:sldMkLst>
          <pc:docMk/>
          <pc:sldMk cId="1027877077" sldId="2146846761"/>
        </pc:sldMkLst>
      </pc:sldChg>
      <pc:sldChg chg="del">
        <pc:chgData name="Brian Stockbrugger" userId="3f44872f-6cd1-451c-9c96-2bf2a2d138ad" providerId="ADAL" clId="{85F400CC-93A1-4C2C-A521-AA7EE73B6DF9}" dt="2023-05-22T19:48:25.543" v="28" actId="2696"/>
        <pc:sldMkLst>
          <pc:docMk/>
          <pc:sldMk cId="3997022856" sldId="2146846765"/>
        </pc:sldMkLst>
      </pc:sldChg>
      <pc:sldChg chg="del">
        <pc:chgData name="Brian Stockbrugger" userId="3f44872f-6cd1-451c-9c96-2bf2a2d138ad" providerId="ADAL" clId="{85F400CC-93A1-4C2C-A521-AA7EE73B6DF9}" dt="2023-05-22T19:46:57.081" v="23" actId="2696"/>
        <pc:sldMkLst>
          <pc:docMk/>
          <pc:sldMk cId="1505002617" sldId="2146846766"/>
        </pc:sldMkLst>
      </pc:sldChg>
      <pc:sldChg chg="del">
        <pc:chgData name="Brian Stockbrugger" userId="3f44872f-6cd1-451c-9c96-2bf2a2d138ad" providerId="ADAL" clId="{85F400CC-93A1-4C2C-A521-AA7EE73B6DF9}" dt="2023-05-22T19:42:58.503" v="12" actId="47"/>
        <pc:sldMkLst>
          <pc:docMk/>
          <pc:sldMk cId="897898016" sldId="2147469639"/>
        </pc:sldMkLst>
      </pc:sldChg>
      <pc:sldChg chg="del">
        <pc:chgData name="Brian Stockbrugger" userId="3f44872f-6cd1-451c-9c96-2bf2a2d138ad" providerId="ADAL" clId="{85F400CC-93A1-4C2C-A521-AA7EE73B6DF9}" dt="2023-05-22T19:42:47.042" v="10" actId="47"/>
        <pc:sldMkLst>
          <pc:docMk/>
          <pc:sldMk cId="3761678668" sldId="2147469930"/>
        </pc:sldMkLst>
      </pc:sldChg>
      <pc:sldChg chg="del">
        <pc:chgData name="Brian Stockbrugger" userId="3f44872f-6cd1-451c-9c96-2bf2a2d138ad" providerId="ADAL" clId="{85F400CC-93A1-4C2C-A521-AA7EE73B6DF9}" dt="2023-05-22T19:42:31.922" v="7" actId="2696"/>
        <pc:sldMkLst>
          <pc:docMk/>
          <pc:sldMk cId="3728514323" sldId="2147469931"/>
        </pc:sldMkLst>
      </pc:sldChg>
      <pc:sldChg chg="del">
        <pc:chgData name="Brian Stockbrugger" userId="3f44872f-6cd1-451c-9c96-2bf2a2d138ad" providerId="ADAL" clId="{85F400CC-93A1-4C2C-A521-AA7EE73B6DF9}" dt="2023-05-22T19:41:49.785" v="6" actId="47"/>
        <pc:sldMkLst>
          <pc:docMk/>
          <pc:sldMk cId="2475468713" sldId="2147469968"/>
        </pc:sldMkLst>
      </pc:sldChg>
      <pc:sldChg chg="del">
        <pc:chgData name="Brian Stockbrugger" userId="3f44872f-6cd1-451c-9c96-2bf2a2d138ad" providerId="ADAL" clId="{85F400CC-93A1-4C2C-A521-AA7EE73B6DF9}" dt="2023-05-22T19:41:47.320" v="5" actId="47"/>
        <pc:sldMkLst>
          <pc:docMk/>
          <pc:sldMk cId="1209439060" sldId="2147469973"/>
        </pc:sldMkLst>
      </pc:sldChg>
      <pc:sldChg chg="del">
        <pc:chgData name="Brian Stockbrugger" userId="3f44872f-6cd1-451c-9c96-2bf2a2d138ad" providerId="ADAL" clId="{85F400CC-93A1-4C2C-A521-AA7EE73B6DF9}" dt="2023-05-22T19:41:39.110" v="3" actId="47"/>
        <pc:sldMkLst>
          <pc:docMk/>
          <pc:sldMk cId="1089677603" sldId="2147469986"/>
        </pc:sldMkLst>
      </pc:sldChg>
      <pc:sldChg chg="del">
        <pc:chgData name="Brian Stockbrugger" userId="3f44872f-6cd1-451c-9c96-2bf2a2d138ad" providerId="ADAL" clId="{85F400CC-93A1-4C2C-A521-AA7EE73B6DF9}" dt="2023-05-22T19:42:34.460" v="8" actId="2696"/>
        <pc:sldMkLst>
          <pc:docMk/>
          <pc:sldMk cId="475849896" sldId="2147469987"/>
        </pc:sldMkLst>
      </pc:sldChg>
      <pc:sldChg chg="del">
        <pc:chgData name="Brian Stockbrugger" userId="3f44872f-6cd1-451c-9c96-2bf2a2d138ad" providerId="ADAL" clId="{85F400CC-93A1-4C2C-A521-AA7EE73B6DF9}" dt="2023-05-22T19:43:19.079" v="15" actId="2696"/>
        <pc:sldMkLst>
          <pc:docMk/>
          <pc:sldMk cId="3510616526" sldId="2147469988"/>
        </pc:sldMkLst>
      </pc:sldChg>
      <pc:sldChg chg="del">
        <pc:chgData name="Brian Stockbrugger" userId="3f44872f-6cd1-451c-9c96-2bf2a2d138ad" providerId="ADAL" clId="{85F400CC-93A1-4C2C-A521-AA7EE73B6DF9}" dt="2023-05-22T19:49:13.651" v="33" actId="47"/>
        <pc:sldMkLst>
          <pc:docMk/>
          <pc:sldMk cId="1095172644" sldId="2147470000"/>
        </pc:sldMkLst>
      </pc:sldChg>
      <pc:sldChg chg="del">
        <pc:chgData name="Brian Stockbrugger" userId="3f44872f-6cd1-451c-9c96-2bf2a2d138ad" providerId="ADAL" clId="{85F400CC-93A1-4C2C-A521-AA7EE73B6DF9}" dt="2023-05-22T19:49:14.666" v="34" actId="47"/>
        <pc:sldMkLst>
          <pc:docMk/>
          <pc:sldMk cId="988948879" sldId="2147470002"/>
        </pc:sldMkLst>
      </pc:sldChg>
      <pc:sldChg chg="del">
        <pc:chgData name="Brian Stockbrugger" userId="3f44872f-6cd1-451c-9c96-2bf2a2d138ad" providerId="ADAL" clId="{85F400CC-93A1-4C2C-A521-AA7EE73B6DF9}" dt="2023-05-22T19:49:19.378" v="35" actId="47"/>
        <pc:sldMkLst>
          <pc:docMk/>
          <pc:sldMk cId="1538506818" sldId="2147470003"/>
        </pc:sldMkLst>
      </pc:sldChg>
      <pc:sldChg chg="del">
        <pc:chgData name="Brian Stockbrugger" userId="3f44872f-6cd1-451c-9c96-2bf2a2d138ad" providerId="ADAL" clId="{85F400CC-93A1-4C2C-A521-AA7EE73B6DF9}" dt="2023-05-22T19:41:35.200" v="2" actId="47"/>
        <pc:sldMkLst>
          <pc:docMk/>
          <pc:sldMk cId="3787363835" sldId="2147470004"/>
        </pc:sldMkLst>
      </pc:sldChg>
      <pc:sldChg chg="del">
        <pc:chgData name="Brian Stockbrugger" userId="3f44872f-6cd1-451c-9c96-2bf2a2d138ad" providerId="ADAL" clId="{85F400CC-93A1-4C2C-A521-AA7EE73B6DF9}" dt="2023-05-22T19:50:34.977" v="38" actId="2696"/>
        <pc:sldMkLst>
          <pc:docMk/>
          <pc:sldMk cId="1199525039" sldId="2147470012"/>
        </pc:sldMkLst>
      </pc:sldChg>
      <pc:sldChg chg="del">
        <pc:chgData name="Brian Stockbrugger" userId="3f44872f-6cd1-451c-9c96-2bf2a2d138ad" providerId="ADAL" clId="{85F400CC-93A1-4C2C-A521-AA7EE73B6DF9}" dt="2023-05-22T19:48:42.347" v="30" actId="47"/>
        <pc:sldMkLst>
          <pc:docMk/>
          <pc:sldMk cId="197039898" sldId="2147470013"/>
        </pc:sldMkLst>
      </pc:sldChg>
      <pc:sldChg chg="del">
        <pc:chgData name="Brian Stockbrugger" userId="3f44872f-6cd1-451c-9c96-2bf2a2d138ad" providerId="ADAL" clId="{85F400CC-93A1-4C2C-A521-AA7EE73B6DF9}" dt="2023-05-22T19:48:44.071" v="31" actId="47"/>
        <pc:sldMkLst>
          <pc:docMk/>
          <pc:sldMk cId="21208844" sldId="2147470014"/>
        </pc:sldMkLst>
      </pc:sldChg>
      <pc:sldChg chg="del">
        <pc:chgData name="Brian Stockbrugger" userId="3f44872f-6cd1-451c-9c96-2bf2a2d138ad" providerId="ADAL" clId="{85F400CC-93A1-4C2C-A521-AA7EE73B6DF9}" dt="2023-05-22T19:50:34.977" v="38" actId="2696"/>
        <pc:sldMkLst>
          <pc:docMk/>
          <pc:sldMk cId="3215487172" sldId="2147470015"/>
        </pc:sldMkLst>
      </pc:sldChg>
      <pc:sldChg chg="del">
        <pc:chgData name="Brian Stockbrugger" userId="3f44872f-6cd1-451c-9c96-2bf2a2d138ad" providerId="ADAL" clId="{85F400CC-93A1-4C2C-A521-AA7EE73B6DF9}" dt="2023-05-22T19:47:00.752" v="24" actId="2696"/>
        <pc:sldMkLst>
          <pc:docMk/>
          <pc:sldMk cId="3475458234" sldId="2147470016"/>
        </pc:sldMkLst>
      </pc:sldChg>
      <pc:sldChg chg="ord">
        <pc:chgData name="Brian Stockbrugger" userId="3f44872f-6cd1-451c-9c96-2bf2a2d138ad" providerId="ADAL" clId="{85F400CC-93A1-4C2C-A521-AA7EE73B6DF9}" dt="2023-05-22T19:49:30.090" v="36" actId="20578"/>
        <pc:sldMkLst>
          <pc:docMk/>
          <pc:sldMk cId="880674041" sldId="2147470895"/>
        </pc:sldMkLst>
      </pc:sldChg>
      <pc:sldMasterChg chg="delSldLayout">
        <pc:chgData name="Brian Stockbrugger" userId="3f44872f-6cd1-451c-9c96-2bf2a2d138ad" providerId="ADAL" clId="{85F400CC-93A1-4C2C-A521-AA7EE73B6DF9}" dt="2023-05-22T19:50:34.977" v="38" actId="2696"/>
        <pc:sldMasterMkLst>
          <pc:docMk/>
          <pc:sldMasterMk cId="1881724970" sldId="2147484551"/>
        </pc:sldMasterMkLst>
        <pc:sldLayoutChg chg="del">
          <pc:chgData name="Brian Stockbrugger" userId="3f44872f-6cd1-451c-9c96-2bf2a2d138ad" providerId="ADAL" clId="{85F400CC-93A1-4C2C-A521-AA7EE73B6DF9}" dt="2023-05-22T19:50:34.977" v="38" actId="2696"/>
          <pc:sldLayoutMkLst>
            <pc:docMk/>
            <pc:sldMasterMk cId="1881724970" sldId="2147484551"/>
            <pc:sldLayoutMk cId="1847965492" sldId="2147484762"/>
          </pc:sldLayoutMkLst>
        </pc:sldLayoutChg>
      </pc:sldMasterChg>
      <pc:sldMasterChg chg="del delSldLayout">
        <pc:chgData name="Brian Stockbrugger" userId="3f44872f-6cd1-451c-9c96-2bf2a2d138ad" providerId="ADAL" clId="{85F400CC-93A1-4C2C-A521-AA7EE73B6DF9}" dt="2023-05-22T19:50:34.977" v="38" actId="2696"/>
        <pc:sldMasterMkLst>
          <pc:docMk/>
          <pc:sldMasterMk cId="848595633" sldId="2147484836"/>
        </pc:sldMasterMkLst>
        <pc:sldLayoutChg chg="del">
          <pc:chgData name="Brian Stockbrugger" userId="3f44872f-6cd1-451c-9c96-2bf2a2d138ad" providerId="ADAL" clId="{85F400CC-93A1-4C2C-A521-AA7EE73B6DF9}" dt="2023-05-22T19:50:34.977" v="38" actId="2696"/>
          <pc:sldLayoutMkLst>
            <pc:docMk/>
            <pc:sldMasterMk cId="848595633" sldId="2147484836"/>
            <pc:sldLayoutMk cId="701364277" sldId="2147484837"/>
          </pc:sldLayoutMkLst>
        </pc:sldLayoutChg>
        <pc:sldLayoutChg chg="del">
          <pc:chgData name="Brian Stockbrugger" userId="3f44872f-6cd1-451c-9c96-2bf2a2d138ad" providerId="ADAL" clId="{85F400CC-93A1-4C2C-A521-AA7EE73B6DF9}" dt="2023-05-22T19:50:34.977" v="38" actId="2696"/>
          <pc:sldLayoutMkLst>
            <pc:docMk/>
            <pc:sldMasterMk cId="848595633" sldId="2147484836"/>
            <pc:sldLayoutMk cId="1005510425" sldId="2147484838"/>
          </pc:sldLayoutMkLst>
        </pc:sldLayoutChg>
        <pc:sldLayoutChg chg="del">
          <pc:chgData name="Brian Stockbrugger" userId="3f44872f-6cd1-451c-9c96-2bf2a2d138ad" providerId="ADAL" clId="{85F400CC-93A1-4C2C-A521-AA7EE73B6DF9}" dt="2023-05-22T19:50:34.977" v="38" actId="2696"/>
          <pc:sldLayoutMkLst>
            <pc:docMk/>
            <pc:sldMasterMk cId="848595633" sldId="2147484836"/>
            <pc:sldLayoutMk cId="575589274" sldId="2147484839"/>
          </pc:sldLayoutMkLst>
        </pc:sldLayoutChg>
        <pc:sldLayoutChg chg="del">
          <pc:chgData name="Brian Stockbrugger" userId="3f44872f-6cd1-451c-9c96-2bf2a2d138ad" providerId="ADAL" clId="{85F400CC-93A1-4C2C-A521-AA7EE73B6DF9}" dt="2023-05-22T19:50:34.977" v="38" actId="2696"/>
          <pc:sldLayoutMkLst>
            <pc:docMk/>
            <pc:sldMasterMk cId="848595633" sldId="2147484836"/>
            <pc:sldLayoutMk cId="380929731" sldId="2147484840"/>
          </pc:sldLayoutMkLst>
        </pc:sldLayoutChg>
        <pc:sldLayoutChg chg="del">
          <pc:chgData name="Brian Stockbrugger" userId="3f44872f-6cd1-451c-9c96-2bf2a2d138ad" providerId="ADAL" clId="{85F400CC-93A1-4C2C-A521-AA7EE73B6DF9}" dt="2023-05-22T19:50:34.977" v="38" actId="2696"/>
          <pc:sldLayoutMkLst>
            <pc:docMk/>
            <pc:sldMasterMk cId="848595633" sldId="2147484836"/>
            <pc:sldLayoutMk cId="1039497471" sldId="2147484841"/>
          </pc:sldLayoutMkLst>
        </pc:sldLayoutChg>
        <pc:sldLayoutChg chg="del">
          <pc:chgData name="Brian Stockbrugger" userId="3f44872f-6cd1-451c-9c96-2bf2a2d138ad" providerId="ADAL" clId="{85F400CC-93A1-4C2C-A521-AA7EE73B6DF9}" dt="2023-05-22T19:50:34.977" v="38" actId="2696"/>
          <pc:sldLayoutMkLst>
            <pc:docMk/>
            <pc:sldMasterMk cId="848595633" sldId="2147484836"/>
            <pc:sldLayoutMk cId="1533022806" sldId="2147484842"/>
          </pc:sldLayoutMkLst>
        </pc:sldLayoutChg>
        <pc:sldLayoutChg chg="del">
          <pc:chgData name="Brian Stockbrugger" userId="3f44872f-6cd1-451c-9c96-2bf2a2d138ad" providerId="ADAL" clId="{85F400CC-93A1-4C2C-A521-AA7EE73B6DF9}" dt="2023-05-22T19:50:34.977" v="38" actId="2696"/>
          <pc:sldLayoutMkLst>
            <pc:docMk/>
            <pc:sldMasterMk cId="848595633" sldId="2147484836"/>
            <pc:sldLayoutMk cId="3158505350" sldId="2147484843"/>
          </pc:sldLayoutMkLst>
        </pc:sldLayoutChg>
        <pc:sldLayoutChg chg="del">
          <pc:chgData name="Brian Stockbrugger" userId="3f44872f-6cd1-451c-9c96-2bf2a2d138ad" providerId="ADAL" clId="{85F400CC-93A1-4C2C-A521-AA7EE73B6DF9}" dt="2023-05-22T19:50:34.977" v="38" actId="2696"/>
          <pc:sldLayoutMkLst>
            <pc:docMk/>
            <pc:sldMasterMk cId="848595633" sldId="2147484836"/>
            <pc:sldLayoutMk cId="2287485842" sldId="2147484844"/>
          </pc:sldLayoutMkLst>
        </pc:sldLayoutChg>
        <pc:sldLayoutChg chg="del">
          <pc:chgData name="Brian Stockbrugger" userId="3f44872f-6cd1-451c-9c96-2bf2a2d138ad" providerId="ADAL" clId="{85F400CC-93A1-4C2C-A521-AA7EE73B6DF9}" dt="2023-05-22T19:50:34.977" v="38" actId="2696"/>
          <pc:sldLayoutMkLst>
            <pc:docMk/>
            <pc:sldMasterMk cId="848595633" sldId="2147484836"/>
            <pc:sldLayoutMk cId="2992223042" sldId="2147484845"/>
          </pc:sldLayoutMkLst>
        </pc:sldLayoutChg>
        <pc:sldLayoutChg chg="del">
          <pc:chgData name="Brian Stockbrugger" userId="3f44872f-6cd1-451c-9c96-2bf2a2d138ad" providerId="ADAL" clId="{85F400CC-93A1-4C2C-A521-AA7EE73B6DF9}" dt="2023-05-22T19:50:34.977" v="38" actId="2696"/>
          <pc:sldLayoutMkLst>
            <pc:docMk/>
            <pc:sldMasterMk cId="848595633" sldId="2147484836"/>
            <pc:sldLayoutMk cId="1883714046" sldId="2147484846"/>
          </pc:sldLayoutMkLst>
        </pc:sldLayoutChg>
        <pc:sldLayoutChg chg="del">
          <pc:chgData name="Brian Stockbrugger" userId="3f44872f-6cd1-451c-9c96-2bf2a2d138ad" providerId="ADAL" clId="{85F400CC-93A1-4C2C-A521-AA7EE73B6DF9}" dt="2023-05-22T19:50:34.977" v="38" actId="2696"/>
          <pc:sldLayoutMkLst>
            <pc:docMk/>
            <pc:sldMasterMk cId="848595633" sldId="2147484836"/>
            <pc:sldLayoutMk cId="3336879276" sldId="2147484847"/>
          </pc:sldLayoutMkLst>
        </pc:sldLayoutChg>
        <pc:sldLayoutChg chg="del">
          <pc:chgData name="Brian Stockbrugger" userId="3f44872f-6cd1-451c-9c96-2bf2a2d138ad" providerId="ADAL" clId="{85F400CC-93A1-4C2C-A521-AA7EE73B6DF9}" dt="2023-05-22T19:50:34.977" v="38" actId="2696"/>
          <pc:sldLayoutMkLst>
            <pc:docMk/>
            <pc:sldMasterMk cId="848595633" sldId="2147484836"/>
            <pc:sldLayoutMk cId="2921780331" sldId="2147484848"/>
          </pc:sldLayoutMkLst>
        </pc:sldLayoutChg>
        <pc:sldLayoutChg chg="del">
          <pc:chgData name="Brian Stockbrugger" userId="3f44872f-6cd1-451c-9c96-2bf2a2d138ad" providerId="ADAL" clId="{85F400CC-93A1-4C2C-A521-AA7EE73B6DF9}" dt="2023-05-22T19:50:34.977" v="38" actId="2696"/>
          <pc:sldLayoutMkLst>
            <pc:docMk/>
            <pc:sldMasterMk cId="848595633" sldId="2147484836"/>
            <pc:sldLayoutMk cId="1060621459" sldId="2147484849"/>
          </pc:sldLayoutMkLst>
        </pc:sldLayoutChg>
        <pc:sldLayoutChg chg="del">
          <pc:chgData name="Brian Stockbrugger" userId="3f44872f-6cd1-451c-9c96-2bf2a2d138ad" providerId="ADAL" clId="{85F400CC-93A1-4C2C-A521-AA7EE73B6DF9}" dt="2023-05-22T19:50:34.977" v="38" actId="2696"/>
          <pc:sldLayoutMkLst>
            <pc:docMk/>
            <pc:sldMasterMk cId="848595633" sldId="2147484836"/>
            <pc:sldLayoutMk cId="1088855956" sldId="2147484850"/>
          </pc:sldLayoutMkLst>
        </pc:sldLayoutChg>
        <pc:sldLayoutChg chg="del">
          <pc:chgData name="Brian Stockbrugger" userId="3f44872f-6cd1-451c-9c96-2bf2a2d138ad" providerId="ADAL" clId="{85F400CC-93A1-4C2C-A521-AA7EE73B6DF9}" dt="2023-05-22T19:50:34.977" v="38" actId="2696"/>
          <pc:sldLayoutMkLst>
            <pc:docMk/>
            <pc:sldMasterMk cId="848595633" sldId="2147484836"/>
            <pc:sldLayoutMk cId="3209873875" sldId="2147484851"/>
          </pc:sldLayoutMkLst>
        </pc:sldLayoutChg>
        <pc:sldLayoutChg chg="del">
          <pc:chgData name="Brian Stockbrugger" userId="3f44872f-6cd1-451c-9c96-2bf2a2d138ad" providerId="ADAL" clId="{85F400CC-93A1-4C2C-A521-AA7EE73B6DF9}" dt="2023-05-22T19:50:34.977" v="38" actId="2696"/>
          <pc:sldLayoutMkLst>
            <pc:docMk/>
            <pc:sldMasterMk cId="848595633" sldId="2147484836"/>
            <pc:sldLayoutMk cId="1590390330" sldId="2147484852"/>
          </pc:sldLayoutMkLst>
        </pc:sldLayoutChg>
        <pc:sldLayoutChg chg="del">
          <pc:chgData name="Brian Stockbrugger" userId="3f44872f-6cd1-451c-9c96-2bf2a2d138ad" providerId="ADAL" clId="{85F400CC-93A1-4C2C-A521-AA7EE73B6DF9}" dt="2023-05-22T19:50:34.977" v="38" actId="2696"/>
          <pc:sldLayoutMkLst>
            <pc:docMk/>
            <pc:sldMasterMk cId="848595633" sldId="2147484836"/>
            <pc:sldLayoutMk cId="2231790798" sldId="2147484853"/>
          </pc:sldLayoutMkLst>
        </pc:sldLayoutChg>
        <pc:sldLayoutChg chg="del">
          <pc:chgData name="Brian Stockbrugger" userId="3f44872f-6cd1-451c-9c96-2bf2a2d138ad" providerId="ADAL" clId="{85F400CC-93A1-4C2C-A521-AA7EE73B6DF9}" dt="2023-05-22T19:50:34.977" v="38" actId="2696"/>
          <pc:sldLayoutMkLst>
            <pc:docMk/>
            <pc:sldMasterMk cId="848595633" sldId="2147484836"/>
            <pc:sldLayoutMk cId="2690432891" sldId="2147484854"/>
          </pc:sldLayoutMkLst>
        </pc:sldLayoutChg>
        <pc:sldLayoutChg chg="del">
          <pc:chgData name="Brian Stockbrugger" userId="3f44872f-6cd1-451c-9c96-2bf2a2d138ad" providerId="ADAL" clId="{85F400CC-93A1-4C2C-A521-AA7EE73B6DF9}" dt="2023-05-22T19:48:25.543" v="28" actId="2696"/>
          <pc:sldLayoutMkLst>
            <pc:docMk/>
            <pc:sldMasterMk cId="848595633" sldId="2147484836"/>
            <pc:sldLayoutMk cId="60165316" sldId="2147484855"/>
          </pc:sldLayoutMkLst>
        </pc:sldLayoutChg>
        <pc:sldLayoutChg chg="del">
          <pc:chgData name="Brian Stockbrugger" userId="3f44872f-6cd1-451c-9c96-2bf2a2d138ad" providerId="ADAL" clId="{85F400CC-93A1-4C2C-A521-AA7EE73B6DF9}" dt="2023-05-22T19:48:29.888" v="29" actId="2696"/>
          <pc:sldLayoutMkLst>
            <pc:docMk/>
            <pc:sldMasterMk cId="848595633" sldId="2147484836"/>
            <pc:sldLayoutMk cId="459317991" sldId="2147484856"/>
          </pc:sldLayoutMkLst>
        </pc:sldLayoutChg>
      </pc:sldMasterChg>
      <pc:sldMasterChg chg="del delSldLayout">
        <pc:chgData name="Brian Stockbrugger" userId="3f44872f-6cd1-451c-9c96-2bf2a2d138ad" providerId="ADAL" clId="{85F400CC-93A1-4C2C-A521-AA7EE73B6DF9}" dt="2023-05-22T19:50:34.977" v="38" actId="2696"/>
        <pc:sldMasterMkLst>
          <pc:docMk/>
          <pc:sldMasterMk cId="1002488432" sldId="2147484889"/>
        </pc:sldMasterMkLst>
        <pc:sldLayoutChg chg="del">
          <pc:chgData name="Brian Stockbrugger" userId="3f44872f-6cd1-451c-9c96-2bf2a2d138ad" providerId="ADAL" clId="{85F400CC-93A1-4C2C-A521-AA7EE73B6DF9}" dt="2023-05-22T19:50:34.977" v="38" actId="2696"/>
          <pc:sldLayoutMkLst>
            <pc:docMk/>
            <pc:sldMasterMk cId="1002488432" sldId="2147484889"/>
            <pc:sldLayoutMk cId="2901232757" sldId="2147484890"/>
          </pc:sldLayoutMkLst>
        </pc:sldLayoutChg>
        <pc:sldLayoutChg chg="del">
          <pc:chgData name="Brian Stockbrugger" userId="3f44872f-6cd1-451c-9c96-2bf2a2d138ad" providerId="ADAL" clId="{85F400CC-93A1-4C2C-A521-AA7EE73B6DF9}" dt="2023-05-22T19:50:34.977" v="38" actId="2696"/>
          <pc:sldLayoutMkLst>
            <pc:docMk/>
            <pc:sldMasterMk cId="1002488432" sldId="2147484889"/>
            <pc:sldLayoutMk cId="1990876151" sldId="2147484891"/>
          </pc:sldLayoutMkLst>
        </pc:sldLayoutChg>
        <pc:sldLayoutChg chg="del">
          <pc:chgData name="Brian Stockbrugger" userId="3f44872f-6cd1-451c-9c96-2bf2a2d138ad" providerId="ADAL" clId="{85F400CC-93A1-4C2C-A521-AA7EE73B6DF9}" dt="2023-05-22T19:50:34.977" v="38" actId="2696"/>
          <pc:sldLayoutMkLst>
            <pc:docMk/>
            <pc:sldMasterMk cId="1002488432" sldId="2147484889"/>
            <pc:sldLayoutMk cId="1823728795" sldId="2147484892"/>
          </pc:sldLayoutMkLst>
        </pc:sldLayoutChg>
        <pc:sldLayoutChg chg="del">
          <pc:chgData name="Brian Stockbrugger" userId="3f44872f-6cd1-451c-9c96-2bf2a2d138ad" providerId="ADAL" clId="{85F400CC-93A1-4C2C-A521-AA7EE73B6DF9}" dt="2023-05-22T19:50:34.977" v="38" actId="2696"/>
          <pc:sldLayoutMkLst>
            <pc:docMk/>
            <pc:sldMasterMk cId="1002488432" sldId="2147484889"/>
            <pc:sldLayoutMk cId="1743009994" sldId="2147484893"/>
          </pc:sldLayoutMkLst>
        </pc:sldLayoutChg>
        <pc:sldLayoutChg chg="del">
          <pc:chgData name="Brian Stockbrugger" userId="3f44872f-6cd1-451c-9c96-2bf2a2d138ad" providerId="ADAL" clId="{85F400CC-93A1-4C2C-A521-AA7EE73B6DF9}" dt="2023-05-22T19:50:34.977" v="38" actId="2696"/>
          <pc:sldLayoutMkLst>
            <pc:docMk/>
            <pc:sldMasterMk cId="1002488432" sldId="2147484889"/>
            <pc:sldLayoutMk cId="265378450" sldId="2147484894"/>
          </pc:sldLayoutMkLst>
        </pc:sldLayoutChg>
        <pc:sldLayoutChg chg="del">
          <pc:chgData name="Brian Stockbrugger" userId="3f44872f-6cd1-451c-9c96-2bf2a2d138ad" providerId="ADAL" clId="{85F400CC-93A1-4C2C-A521-AA7EE73B6DF9}" dt="2023-05-22T19:50:34.977" v="38" actId="2696"/>
          <pc:sldLayoutMkLst>
            <pc:docMk/>
            <pc:sldMasterMk cId="1002488432" sldId="2147484889"/>
            <pc:sldLayoutMk cId="2875584623" sldId="2147484895"/>
          </pc:sldLayoutMkLst>
        </pc:sldLayoutChg>
        <pc:sldLayoutChg chg="del">
          <pc:chgData name="Brian Stockbrugger" userId="3f44872f-6cd1-451c-9c96-2bf2a2d138ad" providerId="ADAL" clId="{85F400CC-93A1-4C2C-A521-AA7EE73B6DF9}" dt="2023-05-22T19:50:34.977" v="38" actId="2696"/>
          <pc:sldLayoutMkLst>
            <pc:docMk/>
            <pc:sldMasterMk cId="1002488432" sldId="2147484889"/>
            <pc:sldLayoutMk cId="2526964968" sldId="2147484896"/>
          </pc:sldLayoutMkLst>
        </pc:sldLayoutChg>
        <pc:sldLayoutChg chg="del">
          <pc:chgData name="Brian Stockbrugger" userId="3f44872f-6cd1-451c-9c96-2bf2a2d138ad" providerId="ADAL" clId="{85F400CC-93A1-4C2C-A521-AA7EE73B6DF9}" dt="2023-05-22T19:50:34.977" v="38" actId="2696"/>
          <pc:sldLayoutMkLst>
            <pc:docMk/>
            <pc:sldMasterMk cId="1002488432" sldId="2147484889"/>
            <pc:sldLayoutMk cId="2838090357" sldId="2147484897"/>
          </pc:sldLayoutMkLst>
        </pc:sldLayoutChg>
        <pc:sldLayoutChg chg="del">
          <pc:chgData name="Brian Stockbrugger" userId="3f44872f-6cd1-451c-9c96-2bf2a2d138ad" providerId="ADAL" clId="{85F400CC-93A1-4C2C-A521-AA7EE73B6DF9}" dt="2023-05-22T19:50:34.977" v="38" actId="2696"/>
          <pc:sldLayoutMkLst>
            <pc:docMk/>
            <pc:sldMasterMk cId="1002488432" sldId="2147484889"/>
            <pc:sldLayoutMk cId="3763002685" sldId="2147484898"/>
          </pc:sldLayoutMkLst>
        </pc:sldLayoutChg>
        <pc:sldLayoutChg chg="del">
          <pc:chgData name="Brian Stockbrugger" userId="3f44872f-6cd1-451c-9c96-2bf2a2d138ad" providerId="ADAL" clId="{85F400CC-93A1-4C2C-A521-AA7EE73B6DF9}" dt="2023-05-22T19:50:34.977" v="38" actId="2696"/>
          <pc:sldLayoutMkLst>
            <pc:docMk/>
            <pc:sldMasterMk cId="1002488432" sldId="2147484889"/>
            <pc:sldLayoutMk cId="298752814" sldId="2147484899"/>
          </pc:sldLayoutMkLst>
        </pc:sldLayoutChg>
        <pc:sldLayoutChg chg="del">
          <pc:chgData name="Brian Stockbrugger" userId="3f44872f-6cd1-451c-9c96-2bf2a2d138ad" providerId="ADAL" clId="{85F400CC-93A1-4C2C-A521-AA7EE73B6DF9}" dt="2023-05-22T19:50:34.977" v="38" actId="2696"/>
          <pc:sldLayoutMkLst>
            <pc:docMk/>
            <pc:sldMasterMk cId="1002488432" sldId="2147484889"/>
            <pc:sldLayoutMk cId="1256092215" sldId="2147484900"/>
          </pc:sldLayoutMkLst>
        </pc:sldLayoutChg>
        <pc:sldLayoutChg chg="del">
          <pc:chgData name="Brian Stockbrugger" userId="3f44872f-6cd1-451c-9c96-2bf2a2d138ad" providerId="ADAL" clId="{85F400CC-93A1-4C2C-A521-AA7EE73B6DF9}" dt="2023-05-22T19:50:34.977" v="38" actId="2696"/>
          <pc:sldLayoutMkLst>
            <pc:docMk/>
            <pc:sldMasterMk cId="1002488432" sldId="2147484889"/>
            <pc:sldLayoutMk cId="2416664777" sldId="2147484901"/>
          </pc:sldLayoutMkLst>
        </pc:sldLayoutChg>
        <pc:sldLayoutChg chg="del">
          <pc:chgData name="Brian Stockbrugger" userId="3f44872f-6cd1-451c-9c96-2bf2a2d138ad" providerId="ADAL" clId="{85F400CC-93A1-4C2C-A521-AA7EE73B6DF9}" dt="2023-05-22T19:41:29.887" v="0" actId="47"/>
          <pc:sldLayoutMkLst>
            <pc:docMk/>
            <pc:sldMasterMk cId="1002488432" sldId="2147484889"/>
            <pc:sldLayoutMk cId="698701326" sldId="2147485025"/>
          </pc:sldLayoutMkLst>
        </pc:sldLayoutChg>
      </pc:sldMasterChg>
      <pc:sldMasterChg chg="delSldLayout">
        <pc:chgData name="Brian Stockbrugger" userId="3f44872f-6cd1-451c-9c96-2bf2a2d138ad" providerId="ADAL" clId="{85F400CC-93A1-4C2C-A521-AA7EE73B6DF9}" dt="2023-05-22T19:42:56.384" v="11" actId="47"/>
        <pc:sldMasterMkLst>
          <pc:docMk/>
          <pc:sldMasterMk cId="1509856419" sldId="2147484903"/>
        </pc:sldMasterMkLst>
        <pc:sldLayoutChg chg="del">
          <pc:chgData name="Brian Stockbrugger" userId="3f44872f-6cd1-451c-9c96-2bf2a2d138ad" providerId="ADAL" clId="{85F400CC-93A1-4C2C-A521-AA7EE73B6DF9}" dt="2023-05-22T19:42:56.384" v="11" actId="47"/>
          <pc:sldLayoutMkLst>
            <pc:docMk/>
            <pc:sldMasterMk cId="1509856419" sldId="2147484903"/>
            <pc:sldLayoutMk cId="930567653" sldId="2147485023"/>
          </pc:sldLayoutMkLst>
        </pc:sldLayoutChg>
      </pc:sldMasterChg>
      <pc:sldMasterChg chg="delSldLayout">
        <pc:chgData name="Brian Stockbrugger" userId="3f44872f-6cd1-451c-9c96-2bf2a2d138ad" providerId="ADAL" clId="{85F400CC-93A1-4C2C-A521-AA7EE73B6DF9}" dt="2023-05-22T19:42:34.460" v="8" actId="2696"/>
        <pc:sldMasterMkLst>
          <pc:docMk/>
          <pc:sldMasterMk cId="886408842" sldId="2147484940"/>
        </pc:sldMasterMkLst>
        <pc:sldLayoutChg chg="del">
          <pc:chgData name="Brian Stockbrugger" userId="3f44872f-6cd1-451c-9c96-2bf2a2d138ad" providerId="ADAL" clId="{85F400CC-93A1-4C2C-A521-AA7EE73B6DF9}" dt="2023-05-22T19:42:34.460" v="8" actId="2696"/>
          <pc:sldLayoutMkLst>
            <pc:docMk/>
            <pc:sldMasterMk cId="886408842" sldId="2147484940"/>
            <pc:sldLayoutMk cId="702488960" sldId="2147484969"/>
          </pc:sldLayoutMkLst>
        </pc:sldLayoutChg>
      </pc:sldMasterChg>
      <pc:sldMasterChg chg="delSldLayout">
        <pc:chgData name="Brian Stockbrugger" userId="3f44872f-6cd1-451c-9c96-2bf2a2d138ad" providerId="ADAL" clId="{85F400CC-93A1-4C2C-A521-AA7EE73B6DF9}" dt="2023-05-22T19:41:30.749" v="1" actId="47"/>
        <pc:sldMasterMkLst>
          <pc:docMk/>
          <pc:sldMasterMk cId="4090519423" sldId="2147484958"/>
        </pc:sldMasterMkLst>
        <pc:sldLayoutChg chg="del">
          <pc:chgData name="Brian Stockbrugger" userId="3f44872f-6cd1-451c-9c96-2bf2a2d138ad" providerId="ADAL" clId="{85F400CC-93A1-4C2C-A521-AA7EE73B6DF9}" dt="2023-05-22T19:41:30.749" v="1" actId="47"/>
          <pc:sldLayoutMkLst>
            <pc:docMk/>
            <pc:sldMasterMk cId="4090519423" sldId="2147484958"/>
            <pc:sldLayoutMk cId="2437867331" sldId="2147485024"/>
          </pc:sldLayoutMkLst>
        </pc:sldLayoutChg>
      </pc:sldMasterChg>
      <pc:sldMasterChg chg="del delSldLayout">
        <pc:chgData name="Brian Stockbrugger" userId="3f44872f-6cd1-451c-9c96-2bf2a2d138ad" providerId="ADAL" clId="{85F400CC-93A1-4C2C-A521-AA7EE73B6DF9}" dt="2023-05-22T19:49:19.378" v="35" actId="47"/>
        <pc:sldMasterMkLst>
          <pc:docMk/>
          <pc:sldMasterMk cId="2293334619" sldId="2147485099"/>
        </pc:sldMasterMkLst>
        <pc:sldLayoutChg chg="del">
          <pc:chgData name="Brian Stockbrugger" userId="3f44872f-6cd1-451c-9c96-2bf2a2d138ad" providerId="ADAL" clId="{85F400CC-93A1-4C2C-A521-AA7EE73B6DF9}" dt="2023-05-22T19:49:19.378" v="35" actId="47"/>
          <pc:sldLayoutMkLst>
            <pc:docMk/>
            <pc:sldMasterMk cId="2293334619" sldId="2147485099"/>
            <pc:sldLayoutMk cId="2035363995" sldId="2147485100"/>
          </pc:sldLayoutMkLst>
        </pc:sldLayoutChg>
        <pc:sldLayoutChg chg="del">
          <pc:chgData name="Brian Stockbrugger" userId="3f44872f-6cd1-451c-9c96-2bf2a2d138ad" providerId="ADAL" clId="{85F400CC-93A1-4C2C-A521-AA7EE73B6DF9}" dt="2023-05-22T19:49:19.378" v="35" actId="47"/>
          <pc:sldLayoutMkLst>
            <pc:docMk/>
            <pc:sldMasterMk cId="2293334619" sldId="2147485099"/>
            <pc:sldLayoutMk cId="2663279347" sldId="2147485101"/>
          </pc:sldLayoutMkLst>
        </pc:sldLayoutChg>
        <pc:sldLayoutChg chg="del">
          <pc:chgData name="Brian Stockbrugger" userId="3f44872f-6cd1-451c-9c96-2bf2a2d138ad" providerId="ADAL" clId="{85F400CC-93A1-4C2C-A521-AA7EE73B6DF9}" dt="2023-05-22T19:49:19.378" v="35" actId="47"/>
          <pc:sldLayoutMkLst>
            <pc:docMk/>
            <pc:sldMasterMk cId="2293334619" sldId="2147485099"/>
            <pc:sldLayoutMk cId="3959316344" sldId="2147485102"/>
          </pc:sldLayoutMkLst>
        </pc:sldLayoutChg>
        <pc:sldLayoutChg chg="del">
          <pc:chgData name="Brian Stockbrugger" userId="3f44872f-6cd1-451c-9c96-2bf2a2d138ad" providerId="ADAL" clId="{85F400CC-93A1-4C2C-A521-AA7EE73B6DF9}" dt="2023-05-22T19:49:19.378" v="35" actId="47"/>
          <pc:sldLayoutMkLst>
            <pc:docMk/>
            <pc:sldMasterMk cId="2293334619" sldId="2147485099"/>
            <pc:sldLayoutMk cId="1345695613" sldId="2147485103"/>
          </pc:sldLayoutMkLst>
        </pc:sldLayoutChg>
        <pc:sldLayoutChg chg="del">
          <pc:chgData name="Brian Stockbrugger" userId="3f44872f-6cd1-451c-9c96-2bf2a2d138ad" providerId="ADAL" clId="{85F400CC-93A1-4C2C-A521-AA7EE73B6DF9}" dt="2023-05-22T19:49:19.378" v="35" actId="47"/>
          <pc:sldLayoutMkLst>
            <pc:docMk/>
            <pc:sldMasterMk cId="2293334619" sldId="2147485099"/>
            <pc:sldLayoutMk cId="4197337212" sldId="2147485104"/>
          </pc:sldLayoutMkLst>
        </pc:sldLayoutChg>
        <pc:sldLayoutChg chg="del">
          <pc:chgData name="Brian Stockbrugger" userId="3f44872f-6cd1-451c-9c96-2bf2a2d138ad" providerId="ADAL" clId="{85F400CC-93A1-4C2C-A521-AA7EE73B6DF9}" dt="2023-05-22T19:49:19.378" v="35" actId="47"/>
          <pc:sldLayoutMkLst>
            <pc:docMk/>
            <pc:sldMasterMk cId="2293334619" sldId="2147485099"/>
            <pc:sldLayoutMk cId="2694329620" sldId="2147485105"/>
          </pc:sldLayoutMkLst>
        </pc:sldLayoutChg>
        <pc:sldLayoutChg chg="del">
          <pc:chgData name="Brian Stockbrugger" userId="3f44872f-6cd1-451c-9c96-2bf2a2d138ad" providerId="ADAL" clId="{85F400CC-93A1-4C2C-A521-AA7EE73B6DF9}" dt="2023-05-22T19:49:19.378" v="35" actId="47"/>
          <pc:sldLayoutMkLst>
            <pc:docMk/>
            <pc:sldMasterMk cId="2293334619" sldId="2147485099"/>
            <pc:sldLayoutMk cId="1757660658" sldId="2147485106"/>
          </pc:sldLayoutMkLst>
        </pc:sldLayoutChg>
        <pc:sldLayoutChg chg="del">
          <pc:chgData name="Brian Stockbrugger" userId="3f44872f-6cd1-451c-9c96-2bf2a2d138ad" providerId="ADAL" clId="{85F400CC-93A1-4C2C-A521-AA7EE73B6DF9}" dt="2023-05-22T19:49:19.378" v="35" actId="47"/>
          <pc:sldLayoutMkLst>
            <pc:docMk/>
            <pc:sldMasterMk cId="2293334619" sldId="2147485099"/>
            <pc:sldLayoutMk cId="706057748" sldId="2147485107"/>
          </pc:sldLayoutMkLst>
        </pc:sldLayoutChg>
        <pc:sldLayoutChg chg="del">
          <pc:chgData name="Brian Stockbrugger" userId="3f44872f-6cd1-451c-9c96-2bf2a2d138ad" providerId="ADAL" clId="{85F400CC-93A1-4C2C-A521-AA7EE73B6DF9}" dt="2023-05-22T19:49:19.378" v="35" actId="47"/>
          <pc:sldLayoutMkLst>
            <pc:docMk/>
            <pc:sldMasterMk cId="2293334619" sldId="2147485099"/>
            <pc:sldLayoutMk cId="4136587676" sldId="2147485108"/>
          </pc:sldLayoutMkLst>
        </pc:sldLayoutChg>
        <pc:sldLayoutChg chg="del">
          <pc:chgData name="Brian Stockbrugger" userId="3f44872f-6cd1-451c-9c96-2bf2a2d138ad" providerId="ADAL" clId="{85F400CC-93A1-4C2C-A521-AA7EE73B6DF9}" dt="2023-05-22T19:49:19.378" v="35" actId="47"/>
          <pc:sldLayoutMkLst>
            <pc:docMk/>
            <pc:sldMasterMk cId="2293334619" sldId="2147485099"/>
            <pc:sldLayoutMk cId="2615853203" sldId="2147485109"/>
          </pc:sldLayoutMkLst>
        </pc:sldLayoutChg>
        <pc:sldLayoutChg chg="del">
          <pc:chgData name="Brian Stockbrugger" userId="3f44872f-6cd1-451c-9c96-2bf2a2d138ad" providerId="ADAL" clId="{85F400CC-93A1-4C2C-A521-AA7EE73B6DF9}" dt="2023-05-22T19:49:19.378" v="35" actId="47"/>
          <pc:sldLayoutMkLst>
            <pc:docMk/>
            <pc:sldMasterMk cId="2293334619" sldId="2147485099"/>
            <pc:sldLayoutMk cId="3205811012" sldId="2147485110"/>
          </pc:sldLayoutMkLst>
        </pc:sldLayoutChg>
        <pc:sldLayoutChg chg="del">
          <pc:chgData name="Brian Stockbrugger" userId="3f44872f-6cd1-451c-9c96-2bf2a2d138ad" providerId="ADAL" clId="{85F400CC-93A1-4C2C-A521-AA7EE73B6DF9}" dt="2023-05-22T19:41:47.320" v="5" actId="47"/>
          <pc:sldLayoutMkLst>
            <pc:docMk/>
            <pc:sldMasterMk cId="2293334619" sldId="2147485099"/>
            <pc:sldLayoutMk cId="2149867486" sldId="2147485111"/>
          </pc:sldLayoutMkLst>
        </pc:sldLayoutChg>
        <pc:sldLayoutChg chg="del">
          <pc:chgData name="Brian Stockbrugger" userId="3f44872f-6cd1-451c-9c96-2bf2a2d138ad" providerId="ADAL" clId="{85F400CC-93A1-4C2C-A521-AA7EE73B6DF9}" dt="2023-05-22T19:49:19.378" v="35" actId="47"/>
          <pc:sldLayoutMkLst>
            <pc:docMk/>
            <pc:sldMasterMk cId="2293334619" sldId="2147485099"/>
            <pc:sldLayoutMk cId="478499348" sldId="2147485112"/>
          </pc:sldLayoutMkLst>
        </pc:sldLayoutChg>
      </pc:sldMasterChg>
      <pc:sldMasterChg chg="del delSldLayout">
        <pc:chgData name="Brian Stockbrugger" userId="3f44872f-6cd1-451c-9c96-2bf2a2d138ad" providerId="ADAL" clId="{85F400CC-93A1-4C2C-A521-AA7EE73B6DF9}" dt="2023-05-22T19:49:13.651" v="33" actId="47"/>
        <pc:sldMasterMkLst>
          <pc:docMk/>
          <pc:sldMasterMk cId="2856289166" sldId="2147485263"/>
        </pc:sldMasterMkLst>
        <pc:sldLayoutChg chg="del">
          <pc:chgData name="Brian Stockbrugger" userId="3f44872f-6cd1-451c-9c96-2bf2a2d138ad" providerId="ADAL" clId="{85F400CC-93A1-4C2C-A521-AA7EE73B6DF9}" dt="2023-05-22T19:49:13.651" v="33" actId="47"/>
          <pc:sldLayoutMkLst>
            <pc:docMk/>
            <pc:sldMasterMk cId="2856289166" sldId="2147485263"/>
            <pc:sldLayoutMk cId="4115143018" sldId="2147485264"/>
          </pc:sldLayoutMkLst>
        </pc:sldLayoutChg>
        <pc:sldLayoutChg chg="del">
          <pc:chgData name="Brian Stockbrugger" userId="3f44872f-6cd1-451c-9c96-2bf2a2d138ad" providerId="ADAL" clId="{85F400CC-93A1-4C2C-A521-AA7EE73B6DF9}" dt="2023-05-22T19:49:13.651" v="33" actId="47"/>
          <pc:sldLayoutMkLst>
            <pc:docMk/>
            <pc:sldMasterMk cId="2856289166" sldId="2147485263"/>
            <pc:sldLayoutMk cId="185425393" sldId="2147485265"/>
          </pc:sldLayoutMkLst>
        </pc:sldLayoutChg>
        <pc:sldLayoutChg chg="del">
          <pc:chgData name="Brian Stockbrugger" userId="3f44872f-6cd1-451c-9c96-2bf2a2d138ad" providerId="ADAL" clId="{85F400CC-93A1-4C2C-A521-AA7EE73B6DF9}" dt="2023-05-22T19:49:13.651" v="33" actId="47"/>
          <pc:sldLayoutMkLst>
            <pc:docMk/>
            <pc:sldMasterMk cId="2856289166" sldId="2147485263"/>
            <pc:sldLayoutMk cId="2212902062" sldId="2147485266"/>
          </pc:sldLayoutMkLst>
        </pc:sldLayoutChg>
        <pc:sldLayoutChg chg="del">
          <pc:chgData name="Brian Stockbrugger" userId="3f44872f-6cd1-451c-9c96-2bf2a2d138ad" providerId="ADAL" clId="{85F400CC-93A1-4C2C-A521-AA7EE73B6DF9}" dt="2023-05-22T19:49:13.651" v="33" actId="47"/>
          <pc:sldLayoutMkLst>
            <pc:docMk/>
            <pc:sldMasterMk cId="2856289166" sldId="2147485263"/>
            <pc:sldLayoutMk cId="3028906842" sldId="2147485267"/>
          </pc:sldLayoutMkLst>
        </pc:sldLayoutChg>
        <pc:sldLayoutChg chg="del">
          <pc:chgData name="Brian Stockbrugger" userId="3f44872f-6cd1-451c-9c96-2bf2a2d138ad" providerId="ADAL" clId="{85F400CC-93A1-4C2C-A521-AA7EE73B6DF9}" dt="2023-05-22T19:49:13.651" v="33" actId="47"/>
          <pc:sldLayoutMkLst>
            <pc:docMk/>
            <pc:sldMasterMk cId="2856289166" sldId="2147485263"/>
            <pc:sldLayoutMk cId="3404053796" sldId="2147485268"/>
          </pc:sldLayoutMkLst>
        </pc:sldLayoutChg>
        <pc:sldLayoutChg chg="del">
          <pc:chgData name="Brian Stockbrugger" userId="3f44872f-6cd1-451c-9c96-2bf2a2d138ad" providerId="ADAL" clId="{85F400CC-93A1-4C2C-A521-AA7EE73B6DF9}" dt="2023-05-22T19:49:13.651" v="33" actId="47"/>
          <pc:sldLayoutMkLst>
            <pc:docMk/>
            <pc:sldMasterMk cId="2856289166" sldId="2147485263"/>
            <pc:sldLayoutMk cId="2995428932" sldId="2147485269"/>
          </pc:sldLayoutMkLst>
        </pc:sldLayoutChg>
        <pc:sldLayoutChg chg="del">
          <pc:chgData name="Brian Stockbrugger" userId="3f44872f-6cd1-451c-9c96-2bf2a2d138ad" providerId="ADAL" clId="{85F400CC-93A1-4C2C-A521-AA7EE73B6DF9}" dt="2023-05-22T19:49:13.651" v="33" actId="47"/>
          <pc:sldLayoutMkLst>
            <pc:docMk/>
            <pc:sldMasterMk cId="2856289166" sldId="2147485263"/>
            <pc:sldLayoutMk cId="1717818339" sldId="2147485270"/>
          </pc:sldLayoutMkLst>
        </pc:sldLayoutChg>
        <pc:sldLayoutChg chg="del">
          <pc:chgData name="Brian Stockbrugger" userId="3f44872f-6cd1-451c-9c96-2bf2a2d138ad" providerId="ADAL" clId="{85F400CC-93A1-4C2C-A521-AA7EE73B6DF9}" dt="2023-05-22T19:49:13.651" v="33" actId="47"/>
          <pc:sldLayoutMkLst>
            <pc:docMk/>
            <pc:sldMasterMk cId="2856289166" sldId="2147485263"/>
            <pc:sldLayoutMk cId="1876589518" sldId="2147485271"/>
          </pc:sldLayoutMkLst>
        </pc:sldLayoutChg>
        <pc:sldLayoutChg chg="del">
          <pc:chgData name="Brian Stockbrugger" userId="3f44872f-6cd1-451c-9c96-2bf2a2d138ad" providerId="ADAL" clId="{85F400CC-93A1-4C2C-A521-AA7EE73B6DF9}" dt="2023-05-22T19:49:13.651" v="33" actId="47"/>
          <pc:sldLayoutMkLst>
            <pc:docMk/>
            <pc:sldMasterMk cId="2856289166" sldId="2147485263"/>
            <pc:sldLayoutMk cId="1791953680" sldId="2147485272"/>
          </pc:sldLayoutMkLst>
        </pc:sldLayoutChg>
        <pc:sldLayoutChg chg="del">
          <pc:chgData name="Brian Stockbrugger" userId="3f44872f-6cd1-451c-9c96-2bf2a2d138ad" providerId="ADAL" clId="{85F400CC-93A1-4C2C-A521-AA7EE73B6DF9}" dt="2023-05-22T19:49:13.651" v="33" actId="47"/>
          <pc:sldLayoutMkLst>
            <pc:docMk/>
            <pc:sldMasterMk cId="2856289166" sldId="2147485263"/>
            <pc:sldLayoutMk cId="327126770" sldId="2147485273"/>
          </pc:sldLayoutMkLst>
        </pc:sldLayoutChg>
        <pc:sldLayoutChg chg="del">
          <pc:chgData name="Brian Stockbrugger" userId="3f44872f-6cd1-451c-9c96-2bf2a2d138ad" providerId="ADAL" clId="{85F400CC-93A1-4C2C-A521-AA7EE73B6DF9}" dt="2023-05-22T19:49:13.651" v="33" actId="47"/>
          <pc:sldLayoutMkLst>
            <pc:docMk/>
            <pc:sldMasterMk cId="2856289166" sldId="2147485263"/>
            <pc:sldLayoutMk cId="2129477874" sldId="2147485274"/>
          </pc:sldLayoutMkLst>
        </pc:sldLayoutChg>
        <pc:sldLayoutChg chg="del">
          <pc:chgData name="Brian Stockbrugger" userId="3f44872f-6cd1-451c-9c96-2bf2a2d138ad" providerId="ADAL" clId="{85F400CC-93A1-4C2C-A521-AA7EE73B6DF9}" dt="2023-05-22T19:49:13.651" v="33" actId="47"/>
          <pc:sldLayoutMkLst>
            <pc:docMk/>
            <pc:sldMasterMk cId="2856289166" sldId="2147485263"/>
            <pc:sldLayoutMk cId="2573275704" sldId="2147485275"/>
          </pc:sldLayoutMkLst>
        </pc:sldLayoutChg>
        <pc:sldLayoutChg chg="del">
          <pc:chgData name="Brian Stockbrugger" userId="3f44872f-6cd1-451c-9c96-2bf2a2d138ad" providerId="ADAL" clId="{85F400CC-93A1-4C2C-A521-AA7EE73B6DF9}" dt="2023-05-22T19:49:13.651" v="33" actId="47"/>
          <pc:sldLayoutMkLst>
            <pc:docMk/>
            <pc:sldMasterMk cId="2856289166" sldId="2147485263"/>
            <pc:sldLayoutMk cId="3060653410" sldId="2147485276"/>
          </pc:sldLayoutMkLst>
        </pc:sldLayoutChg>
        <pc:sldLayoutChg chg="del">
          <pc:chgData name="Brian Stockbrugger" userId="3f44872f-6cd1-451c-9c96-2bf2a2d138ad" providerId="ADAL" clId="{85F400CC-93A1-4C2C-A521-AA7EE73B6DF9}" dt="2023-05-22T19:49:13.651" v="33" actId="47"/>
          <pc:sldLayoutMkLst>
            <pc:docMk/>
            <pc:sldMasterMk cId="2856289166" sldId="2147485263"/>
            <pc:sldLayoutMk cId="259639117" sldId="2147485277"/>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5/22/2023 12:50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5/22/2023 12:50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5/22/2023 12:50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9157078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FEE5BE-BA6F-435C-925B-B39D4D482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052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132916-E130-41B8-AF29-A1827DA589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6237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132916-E130-41B8-AF29-A1827DA589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9989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FFAEBA-5DBA-46A2-B163-DDDF11AB01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2349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91898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FFAEBA-5DBA-46A2-B163-DDDF11AB01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01409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3DE12C-9926-461A-9ABF-DA12EDC67AB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87832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FFAEBA-5DBA-46A2-B163-DDDF11AB01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0908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729530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FEE5BE-BA6F-435C-925B-B39D4D482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732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FEE5BE-BA6F-435C-925B-B39D4D482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9927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FEE5BE-BA6F-435C-925B-B39D4D482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0199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FEE5BE-BA6F-435C-925B-B39D4D482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5459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FEE5BE-BA6F-435C-925B-B39D4D482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2506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FEE5BE-BA6F-435C-925B-B39D4D482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3664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FEE5BE-BA6F-435C-925B-B39D4D482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18819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31.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31.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31.emf"/><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emf"/><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31.emf"/><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45.emf"/><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26.jpeg"/></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emf"/><Relationship Id="rId1" Type="http://schemas.openxmlformats.org/officeDocument/2006/relationships/slideMaster" Target="../slideMasters/slideMaster10.xml"/><Relationship Id="rId4" Type="http://schemas.openxmlformats.org/officeDocument/2006/relationships/image" Target="../media/image58.svg"/></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Master" Target="../slideMasters/slideMaster11.xml"/><Relationship Id="rId1" Type="http://schemas.openxmlformats.org/officeDocument/2006/relationships/tags" Target="../tags/tag1.xml"/><Relationship Id="rId4" Type="http://schemas.openxmlformats.org/officeDocument/2006/relationships/image" Target="../media/image61.svg"/></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Master" Target="../slideMasters/slideMaster11.xml"/><Relationship Id="rId1" Type="http://schemas.openxmlformats.org/officeDocument/2006/relationships/tags" Target="../tags/tag2.xml"/><Relationship Id="rId4" Type="http://schemas.openxmlformats.org/officeDocument/2006/relationships/image" Target="../media/image61.svg"/></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Master" Target="../slideMasters/slideMaster11.xml"/><Relationship Id="rId1" Type="http://schemas.openxmlformats.org/officeDocument/2006/relationships/tags" Target="../tags/tag3.xml"/><Relationship Id="rId4" Type="http://schemas.openxmlformats.org/officeDocument/2006/relationships/image" Target="../media/image61.svg"/></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png"/><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7.jpeg"/><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8.jpeg"/><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9.jpeg"/><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0.jpeg"/><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3.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3.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jp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Master" Target="../slideMasters/slideMaster13.xml"/><Relationship Id="rId4" Type="http://schemas.openxmlformats.org/officeDocument/2006/relationships/image" Target="../media/image76.jpeg"/></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Master" Target="../slideMasters/slideMaster13.xml"/><Relationship Id="rId5" Type="http://schemas.openxmlformats.org/officeDocument/2006/relationships/image" Target="../media/image80.png"/><Relationship Id="rId4" Type="http://schemas.openxmlformats.org/officeDocument/2006/relationships/image" Target="../media/image79.svg"/></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png"/><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14.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14.xml"/></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7.jpeg"/><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8.jpeg"/><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9.jpeg"/><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0.jpeg"/><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4.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4.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4.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Master" Target="../slideMasters/slideMaster1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14.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14.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Master" Target="../slideMasters/slideMaster14.xml"/><Relationship Id="rId4" Type="http://schemas.openxmlformats.org/officeDocument/2006/relationships/image" Target="../media/image76.jpeg"/></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Master" Target="../slideMasters/slideMaster14.xml"/><Relationship Id="rId5" Type="http://schemas.openxmlformats.org/officeDocument/2006/relationships/image" Target="../media/image80.png"/><Relationship Id="rId4" Type="http://schemas.openxmlformats.org/officeDocument/2006/relationships/image" Target="../media/image79.svg"/></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Master" Target="../slideMasters/slideMaster1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56.emf"/><Relationship Id="rId1" Type="http://schemas.openxmlformats.org/officeDocument/2006/relationships/slideMaster" Target="../slideMasters/slideMaster15.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emf"/><Relationship Id="rId1" Type="http://schemas.openxmlformats.org/officeDocument/2006/relationships/slideMaster" Target="../slideMasters/slideMaster15.xml"/><Relationship Id="rId4" Type="http://schemas.openxmlformats.org/officeDocument/2006/relationships/image" Target="../media/image58.svg"/></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56.emf"/><Relationship Id="rId1" Type="http://schemas.openxmlformats.org/officeDocument/2006/relationships/slideMaster" Target="../slideMasters/slideMaster15.xml"/></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56.emf"/><Relationship Id="rId1" Type="http://schemas.openxmlformats.org/officeDocument/2006/relationships/slideMaster" Target="../slideMasters/slideMaster15.xml"/></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5.png"/><Relationship Id="rId1" Type="http://schemas.openxmlformats.org/officeDocument/2006/relationships/slideMaster" Target="../slideMasters/slideMaster15.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56.emf"/><Relationship Id="rId1" Type="http://schemas.openxmlformats.org/officeDocument/2006/relationships/slideMaster" Target="../slideMasters/slideMaster1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1.emf"/><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15.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15.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15.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1.emf"/><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5.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5.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15.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15.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15.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5.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5.xml"/></Relationships>
</file>

<file path=ppt/slideLayouts/_rels/slideLayout425.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Master" Target="../slideMasters/slideMaster15.xml"/></Relationships>
</file>

<file path=ppt/slideLayouts/_rels/slideLayout42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4.jpeg"/><Relationship Id="rId1" Type="http://schemas.openxmlformats.org/officeDocument/2006/relationships/slideMaster" Target="../slideMasters/slideMaster15.xml"/><Relationship Id="rId4" Type="http://schemas.openxmlformats.org/officeDocument/2006/relationships/image" Target="../media/image91.jpeg"/></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4.jpeg"/><Relationship Id="rId1" Type="http://schemas.openxmlformats.org/officeDocument/2006/relationships/slideMaster" Target="../slideMasters/slideMaster15.xml"/><Relationship Id="rId5" Type="http://schemas.openxmlformats.org/officeDocument/2006/relationships/image" Target="../media/image92.jpeg"/><Relationship Id="rId4" Type="http://schemas.openxmlformats.org/officeDocument/2006/relationships/image" Target="../media/image91.jpeg"/></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Master" Target="../slideMasters/slideMaster15.xml"/></Relationships>
</file>

<file path=ppt/slideLayouts/_rels/slideLayout429.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Master" Target="../slideMasters/slideMaster15.xml"/><Relationship Id="rId4" Type="http://schemas.openxmlformats.org/officeDocument/2006/relationships/image" Target="../media/image97.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emf"/><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Master" Target="../slideMasters/slideMaster15.xml"/><Relationship Id="rId5" Type="http://schemas.openxmlformats.org/officeDocument/2006/relationships/image" Target="../media/image101.jpeg"/><Relationship Id="rId4" Type="http://schemas.openxmlformats.org/officeDocument/2006/relationships/image" Target="../media/image100.jpeg"/></Relationships>
</file>

<file path=ppt/slideLayouts/_rels/slideLayout431.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4.jpeg"/><Relationship Id="rId1" Type="http://schemas.openxmlformats.org/officeDocument/2006/relationships/slideMaster" Target="../slideMasters/slideMaster15.xml"/><Relationship Id="rId6" Type="http://schemas.openxmlformats.org/officeDocument/2006/relationships/image" Target="../media/image102.jpeg"/><Relationship Id="rId5" Type="http://schemas.openxmlformats.org/officeDocument/2006/relationships/image" Target="../media/image92.jpeg"/><Relationship Id="rId4" Type="http://schemas.openxmlformats.org/officeDocument/2006/relationships/image" Target="../media/image91.jpeg"/></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4.jpeg"/><Relationship Id="rId1" Type="http://schemas.openxmlformats.org/officeDocument/2006/relationships/slideMaster" Target="../slideMasters/slideMaster15.xml"/><Relationship Id="rId4" Type="http://schemas.openxmlformats.org/officeDocument/2006/relationships/image" Target="../media/image91.jpeg"/></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4.jpeg"/><Relationship Id="rId1" Type="http://schemas.openxmlformats.org/officeDocument/2006/relationships/slideMaster" Target="../slideMasters/slideMaster15.xml"/><Relationship Id="rId5" Type="http://schemas.openxmlformats.org/officeDocument/2006/relationships/image" Target="../media/image92.jpeg"/><Relationship Id="rId4" Type="http://schemas.openxmlformats.org/officeDocument/2006/relationships/image" Target="../media/image91.jpeg"/></Relationships>
</file>

<file path=ppt/slideLayouts/_rels/slideLayout434.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4.jpeg"/><Relationship Id="rId1" Type="http://schemas.openxmlformats.org/officeDocument/2006/relationships/slideMaster" Target="../slideMasters/slideMaster15.xml"/><Relationship Id="rId6" Type="http://schemas.openxmlformats.org/officeDocument/2006/relationships/image" Target="../media/image102.jpeg"/><Relationship Id="rId5" Type="http://schemas.openxmlformats.org/officeDocument/2006/relationships/image" Target="../media/image92.jpeg"/><Relationship Id="rId4" Type="http://schemas.openxmlformats.org/officeDocument/2006/relationships/image" Target="../media/image91.jpeg"/></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3.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Master" Target="../slideMasters/slideMaster15.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15.xml"/></Relationships>
</file>

<file path=ppt/slideLayouts/_rels/slideLayout445.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Master" Target="../slideMasters/slideMaster15.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Master" Target="../slideMasters/slideMaster15.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Master" Target="../slideMasters/slideMaster15.xml"/></Relationships>
</file>

<file path=ppt/slideLayouts/_rels/slideLayout45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Master" Target="../slideMasters/slideMaster15.xml"/><Relationship Id="rId4" Type="http://schemas.openxmlformats.org/officeDocument/2006/relationships/image" Target="../media/image109.png"/></Relationships>
</file>

<file path=ppt/slideLayouts/_rels/slideLayout45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Master" Target="../slideMasters/slideMaster15.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Master" Target="../slideMasters/slideMaster15.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1.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5.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15.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5.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15.xml"/></Relationships>
</file>

<file path=ppt/slideLayouts/_rels/slideLayout46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56.emf"/><Relationship Id="rId1" Type="http://schemas.openxmlformats.org/officeDocument/2006/relationships/slideMaster" Target="../slideMasters/slideMaster16.xml"/></Relationships>
</file>

<file path=ppt/slideLayouts/_rels/slideLayout4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emf"/><Relationship Id="rId1" Type="http://schemas.openxmlformats.org/officeDocument/2006/relationships/slideMaster" Target="../slideMasters/slideMaster16.xml"/><Relationship Id="rId4" Type="http://schemas.openxmlformats.org/officeDocument/2006/relationships/image" Target="../media/image58.svg"/></Relationships>
</file>

<file path=ppt/slideLayouts/_rels/slideLayout468.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56.emf"/><Relationship Id="rId1" Type="http://schemas.openxmlformats.org/officeDocument/2006/relationships/slideMaster" Target="../slideMasters/slideMaster16.xml"/></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56.emf"/><Relationship Id="rId1" Type="http://schemas.openxmlformats.org/officeDocument/2006/relationships/slideMaster" Target="../slideMasters/slideMaster1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5.png"/><Relationship Id="rId1" Type="http://schemas.openxmlformats.org/officeDocument/2006/relationships/slideMaster" Target="../slideMasters/slideMaster16.xml"/></Relationships>
</file>

<file path=ppt/slideLayouts/_rels/slideLayout471.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56.emf"/><Relationship Id="rId1" Type="http://schemas.openxmlformats.org/officeDocument/2006/relationships/slideMaster" Target="../slideMasters/slideMaster16.xml"/></Relationships>
</file>

<file path=ppt/slideLayouts/_rels/slideLayout472.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16.xml"/></Relationships>
</file>

<file path=ppt/slideLayouts/_rels/slideLayout473.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56.emf"/><Relationship Id="rId1" Type="http://schemas.openxmlformats.org/officeDocument/2006/relationships/slideMaster" Target="../slideMasters/slideMaster16.xml"/></Relationships>
</file>

<file path=ppt/slideLayouts/_rels/slideLayout474.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16.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9.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0.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6.xml"/></Relationships>
</file>

<file path=ppt/slideLayouts/_rels/slideLayout491.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6.xml"/></Relationships>
</file>

<file path=ppt/slideLayouts/_rels/slideLayout492.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16.xml"/></Relationships>
</file>

<file path=ppt/slideLayouts/_rels/slideLayout493.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16.xml"/></Relationships>
</file>

<file path=ppt/slideLayouts/_rels/slideLayout494.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16.xml"/></Relationships>
</file>

<file path=ppt/slideLayouts/_rels/slideLayout495.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6.xml"/></Relationships>
</file>

<file path=ppt/slideLayouts/_rels/slideLayout496.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6.xml"/></Relationships>
</file>

<file path=ppt/slideLayouts/_rels/slideLayout497.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Master" Target="../slideMasters/slideMaster16.xml"/></Relationships>
</file>

<file path=ppt/slideLayouts/_rels/slideLayout498.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4.jpeg"/><Relationship Id="rId1" Type="http://schemas.openxmlformats.org/officeDocument/2006/relationships/slideMaster" Target="../slideMasters/slideMaster16.xml"/><Relationship Id="rId4" Type="http://schemas.openxmlformats.org/officeDocument/2006/relationships/image" Target="../media/image91.jpeg"/></Relationships>
</file>

<file path=ppt/slideLayouts/_rels/slideLayout499.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4.jpeg"/><Relationship Id="rId1" Type="http://schemas.openxmlformats.org/officeDocument/2006/relationships/slideMaster" Target="../slideMasters/slideMaster16.xml"/><Relationship Id="rId5" Type="http://schemas.openxmlformats.org/officeDocument/2006/relationships/image" Target="../media/image92.jpeg"/><Relationship Id="rId4" Type="http://schemas.openxmlformats.org/officeDocument/2006/relationships/image" Target="../media/image91.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0.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Master" Target="../slideMasters/slideMaster16.xml"/></Relationships>
</file>

<file path=ppt/slideLayouts/_rels/slideLayout501.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Master" Target="../slideMasters/slideMaster16.xml"/><Relationship Id="rId4" Type="http://schemas.openxmlformats.org/officeDocument/2006/relationships/image" Target="../media/image97.jpeg"/></Relationships>
</file>

<file path=ppt/slideLayouts/_rels/slideLayout502.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Master" Target="../slideMasters/slideMaster16.xml"/><Relationship Id="rId5" Type="http://schemas.openxmlformats.org/officeDocument/2006/relationships/image" Target="../media/image101.jpeg"/><Relationship Id="rId4" Type="http://schemas.openxmlformats.org/officeDocument/2006/relationships/image" Target="../media/image100.jpeg"/></Relationships>
</file>

<file path=ppt/slideLayouts/_rels/slideLayout503.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4.jpeg"/><Relationship Id="rId1" Type="http://schemas.openxmlformats.org/officeDocument/2006/relationships/slideMaster" Target="../slideMasters/slideMaster16.xml"/><Relationship Id="rId6" Type="http://schemas.openxmlformats.org/officeDocument/2006/relationships/image" Target="../media/image102.jpeg"/><Relationship Id="rId5" Type="http://schemas.openxmlformats.org/officeDocument/2006/relationships/image" Target="../media/image92.jpeg"/><Relationship Id="rId4" Type="http://schemas.openxmlformats.org/officeDocument/2006/relationships/image" Target="../media/image91.jpeg"/></Relationships>
</file>

<file path=ppt/slideLayouts/_rels/slideLayout504.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4.jpeg"/><Relationship Id="rId1" Type="http://schemas.openxmlformats.org/officeDocument/2006/relationships/slideMaster" Target="../slideMasters/slideMaster16.xml"/><Relationship Id="rId4" Type="http://schemas.openxmlformats.org/officeDocument/2006/relationships/image" Target="../media/image91.jpeg"/></Relationships>
</file>

<file path=ppt/slideLayouts/_rels/slideLayout505.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4.jpeg"/><Relationship Id="rId1" Type="http://schemas.openxmlformats.org/officeDocument/2006/relationships/slideMaster" Target="../slideMasters/slideMaster16.xml"/><Relationship Id="rId5" Type="http://schemas.openxmlformats.org/officeDocument/2006/relationships/image" Target="../media/image92.jpeg"/><Relationship Id="rId4" Type="http://schemas.openxmlformats.org/officeDocument/2006/relationships/image" Target="../media/image91.jpeg"/></Relationships>
</file>

<file path=ppt/slideLayouts/_rels/slideLayout50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4.jpeg"/><Relationship Id="rId1" Type="http://schemas.openxmlformats.org/officeDocument/2006/relationships/slideMaster" Target="../slideMasters/slideMaster16.xml"/><Relationship Id="rId6" Type="http://schemas.openxmlformats.org/officeDocument/2006/relationships/image" Target="../media/image102.jpeg"/><Relationship Id="rId5" Type="http://schemas.openxmlformats.org/officeDocument/2006/relationships/image" Target="../media/image92.jpeg"/><Relationship Id="rId4" Type="http://schemas.openxmlformats.org/officeDocument/2006/relationships/image" Target="../media/image91.jpeg"/></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5.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Master" Target="../slideMasters/slideMaster16.xml"/></Relationships>
</file>

<file path=ppt/slideLayouts/_rels/slideLayout51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16.xml"/></Relationships>
</file>

<file path=ppt/slideLayouts/_rels/slideLayout517.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Master" Target="../slideMasters/slideMaster1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Master" Target="../slideMasters/slideMaster16.xml"/></Relationships>
</file>

<file path=ppt/slideLayouts/_rels/slideLayout52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Master" Target="../slideMasters/slideMaster16.xml"/></Relationships>
</file>

<file path=ppt/slideLayouts/_rels/slideLayout52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Master" Target="../slideMasters/slideMaster16.xml"/></Relationships>
</file>

<file path=ppt/slideLayouts/_rels/slideLayout52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Master" Target="../slideMasters/slideMaster16.xml"/><Relationship Id="rId4" Type="http://schemas.openxmlformats.org/officeDocument/2006/relationships/image" Target="../media/image109.png"/></Relationships>
</file>

<file path=ppt/slideLayouts/_rels/slideLayout52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Master" Target="../slideMasters/slideMaster16.xml"/></Relationships>
</file>

<file path=ppt/slideLayouts/_rels/slideLayout529.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Master" Target="../slideMasters/slideMaster16.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530.xml.rels><?xml version="1.0" encoding="UTF-8" standalone="yes"?>
<Relationships xmlns="http://schemas.openxmlformats.org/package/2006/relationships"><Relationship Id="rId3" Type="http://schemas.openxmlformats.org/officeDocument/2006/relationships/image" Target="../media/image115.svg"/><Relationship Id="rId2" Type="http://schemas.openxmlformats.org/officeDocument/2006/relationships/image" Target="../media/image114.png"/><Relationship Id="rId1" Type="http://schemas.openxmlformats.org/officeDocument/2006/relationships/slideMaster" Target="../slideMasters/slideMaster16.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7.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6.xml"/></Relationships>
</file>

<file path=ppt/slideLayouts/_rels/slideLayout538.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16.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540.xml.rels><?xml version="1.0" encoding="UTF-8" standalone="yes"?>
<Relationships xmlns="http://schemas.openxmlformats.org/package/2006/relationships"><Relationship Id="rId3" Type="http://schemas.openxmlformats.org/officeDocument/2006/relationships/image" Target="../media/image117.svg"/><Relationship Id="rId2" Type="http://schemas.openxmlformats.org/officeDocument/2006/relationships/image" Target="../media/image116.png"/><Relationship Id="rId1" Type="http://schemas.openxmlformats.org/officeDocument/2006/relationships/slideMaster" Target="../slideMasters/slideMaster16.xml"/></Relationships>
</file>

<file path=ppt/slideLayouts/_rels/slideLayout541.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6.xml"/></Relationships>
</file>

<file path=ppt/slideLayouts/_rels/slideLayout54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Master" Target="../slideMasters/slideMaster17.xml"/></Relationships>
</file>

<file path=ppt/slideLayouts/_rels/slideLayout54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png"/><Relationship Id="rId1" Type="http://schemas.openxmlformats.org/officeDocument/2006/relationships/slideMaster" Target="../slideMasters/slideMaster17.xml"/></Relationships>
</file>

<file path=ppt/slideLayouts/_rels/slideLayout5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17.xml"/></Relationships>
</file>

<file path=ppt/slideLayouts/_rels/slideLayout5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17.xml"/></Relationships>
</file>

<file path=ppt/slideLayouts/_rels/slideLayout5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7.jpeg"/><Relationship Id="rId1" Type="http://schemas.openxmlformats.org/officeDocument/2006/relationships/slideMaster" Target="../slideMasters/slideMaster17.xml"/></Relationships>
</file>

<file path=ppt/slideLayouts/_rels/slideLayout5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8.jpeg"/><Relationship Id="rId1" Type="http://schemas.openxmlformats.org/officeDocument/2006/relationships/slideMaster" Target="../slideMasters/slideMaster17.xml"/></Relationships>
</file>

<file path=ppt/slideLayouts/_rels/slideLayout5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9.jpeg"/><Relationship Id="rId1" Type="http://schemas.openxmlformats.org/officeDocument/2006/relationships/slideMaster" Target="../slideMasters/slideMaster17.xml"/></Relationships>
</file>

<file path=ppt/slideLayouts/_rels/slideLayout5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0.jpeg"/><Relationship Id="rId1" Type="http://schemas.openxmlformats.org/officeDocument/2006/relationships/slideMaster" Target="../slideMasters/slideMaster17.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7.xml"/></Relationships>
</file>

<file path=ppt/slideLayouts/_rels/slideLayout55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7.xml"/></Relationships>
</file>

<file path=ppt/slideLayouts/_rels/slideLayout55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7.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6.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Master" Target="../slideMasters/slideMaster17.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17.xml"/></Relationships>
</file>

<file path=ppt/slideLayouts/_rels/slideLayout57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17.xml"/></Relationships>
</file>

<file path=ppt/slideLayouts/_rels/slideLayout57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Master" Target="../slideMasters/slideMaster17.xml"/><Relationship Id="rId4" Type="http://schemas.openxmlformats.org/officeDocument/2006/relationships/image" Target="../media/image76.jpeg"/></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Master" Target="../slideMasters/slideMaster17.xml"/><Relationship Id="rId5" Type="http://schemas.openxmlformats.org/officeDocument/2006/relationships/image" Target="../media/image80.png"/><Relationship Id="rId4" Type="http://schemas.openxmlformats.org/officeDocument/2006/relationships/image" Target="../media/image79.svg"/></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31.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5.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4151960022"/>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276690980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86214926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Tree>
    <p:extLst>
      <p:ext uri="{BB962C8B-B14F-4D97-AF65-F5344CB8AC3E}">
        <p14:creationId xmlns:p14="http://schemas.microsoft.com/office/powerpoint/2010/main" val="158458008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Tree>
    <p:extLst>
      <p:ext uri="{BB962C8B-B14F-4D97-AF65-F5344CB8AC3E}">
        <p14:creationId xmlns:p14="http://schemas.microsoft.com/office/powerpoint/2010/main" val="23555017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Tree>
    <p:extLst>
      <p:ext uri="{BB962C8B-B14F-4D97-AF65-F5344CB8AC3E}">
        <p14:creationId xmlns:p14="http://schemas.microsoft.com/office/powerpoint/2010/main" val="5793593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1690678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116266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81154017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41886543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Tree>
    <p:extLst>
      <p:ext uri="{BB962C8B-B14F-4D97-AF65-F5344CB8AC3E}">
        <p14:creationId xmlns:p14="http://schemas.microsoft.com/office/powerpoint/2010/main" val="11112769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342898" y="0"/>
            <a:ext cx="6093577" cy="6994525"/>
          </a:xfrm>
          <a:prstGeom prst="rect">
            <a:avLst/>
          </a:prstGeom>
        </p:spPr>
      </p:pic>
    </p:spTree>
    <p:extLst>
      <p:ext uri="{BB962C8B-B14F-4D97-AF65-F5344CB8AC3E}">
        <p14:creationId xmlns:p14="http://schemas.microsoft.com/office/powerpoint/2010/main" val="934305822"/>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2456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6008540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84721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865620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39606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78248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811807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2BAC0-850C-41C2-A6D1-B2DF611F91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097CA4-68ED-4695-8343-F3D174DDA1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52CCF1-11FC-4E03-A227-9973A9F31AEF}"/>
              </a:ext>
            </a:extLst>
          </p:cNvPr>
          <p:cNvSpPr>
            <a:spLocks noGrp="1"/>
          </p:cNvSpPr>
          <p:nvPr>
            <p:ph type="dt" sz="half" idx="10"/>
          </p:nvPr>
        </p:nvSpPr>
        <p:spPr>
          <a:xfrm>
            <a:off x="855008" y="6482889"/>
            <a:ext cx="2798207" cy="372394"/>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8B6BD611-5AC0-4D49-B6CB-5AB1BD4F1C93}"/>
              </a:ext>
            </a:extLst>
          </p:cNvPr>
          <p:cNvSpPr>
            <a:spLocks noGrp="1"/>
          </p:cNvSpPr>
          <p:nvPr>
            <p:ph type="ftr" sz="quarter" idx="11"/>
          </p:nvPr>
        </p:nvSpPr>
        <p:spPr>
          <a:xfrm>
            <a:off x="4119583" y="6482889"/>
            <a:ext cx="4197310" cy="37239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FE1C123-A6E0-464B-8641-BCC2F57E9031}"/>
              </a:ext>
            </a:extLst>
          </p:cNvPr>
          <p:cNvSpPr>
            <a:spLocks noGrp="1"/>
          </p:cNvSpPr>
          <p:nvPr>
            <p:ph type="sldNum" sz="quarter" idx="12"/>
          </p:nvPr>
        </p:nvSpPr>
        <p:spPr/>
        <p:txBody>
          <a:bodyPr/>
          <a:lstStyle/>
          <a:p>
            <a:fld id="{52585273-2CA5-4EF6-AAFF-13B5A19838B0}" type="slidenum">
              <a:rPr lang="en-US" smtClean="0"/>
              <a:t>‹#›</a:t>
            </a:fld>
            <a:endParaRPr lang="en-US"/>
          </a:p>
        </p:txBody>
      </p:sp>
    </p:spTree>
    <p:extLst>
      <p:ext uri="{BB962C8B-B14F-4D97-AF65-F5344CB8AC3E}">
        <p14:creationId xmlns:p14="http://schemas.microsoft.com/office/powerpoint/2010/main" val="137850091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696501"/>
            <a:ext cx="9327356" cy="1883336"/>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376706"/>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A8A57-5B1A-B246-88B9-9A00D5F34C53}" type="slidenum">
              <a:rPr lang="en-US" smtClean="0"/>
              <a:t>‹#›</a:t>
            </a:fld>
            <a:endParaRPr lang="en-US"/>
          </a:p>
        </p:txBody>
      </p:sp>
    </p:spTree>
    <p:extLst>
      <p:ext uri="{BB962C8B-B14F-4D97-AF65-F5344CB8AC3E}">
        <p14:creationId xmlns:p14="http://schemas.microsoft.com/office/powerpoint/2010/main" val="123463559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91800" cy="769938"/>
          </a:xfrm>
        </p:spPr>
        <p:txBody>
          <a:bodyPr vert="horz" wrap="square" lIns="274320" tIns="182880" rIns="146304" bIns="91440" rtlCol="0" anchor="t" anchorCtr="0">
            <a:noAutofit/>
          </a:bodyPr>
          <a:lstStyle>
            <a:lvl1pPr>
              <a:defRPr lang="en-US" dirty="0"/>
            </a:lvl1pPr>
          </a:lstStyle>
          <a:p>
            <a:pPr lvl="0"/>
            <a:r>
              <a:rPr lang="en-US"/>
              <a:t>Click to edit Master title style</a:t>
            </a:r>
          </a:p>
        </p:txBody>
      </p:sp>
      <p:sp>
        <p:nvSpPr>
          <p:cNvPr id="5" name="Text Placeholder 4"/>
          <p:cNvSpPr>
            <a:spLocks noGrp="1"/>
          </p:cNvSpPr>
          <p:nvPr>
            <p:ph type="body" sz="quarter" idx="10"/>
          </p:nvPr>
        </p:nvSpPr>
        <p:spPr>
          <a:xfrm>
            <a:off x="274639" y="1244600"/>
            <a:ext cx="11782425" cy="5409672"/>
          </a:xfrm>
        </p:spPr>
        <p:txBody>
          <a:bodyPr>
            <a:normAutofit/>
          </a:bodyPr>
          <a:lstStyle>
            <a:lvl1pPr marL="228557" indent="-228557">
              <a:defRPr sz="2800"/>
            </a:lvl1pPr>
            <a:lvl2pPr marL="457112" indent="-228557">
              <a:defRPr sz="2400"/>
            </a:lvl2pPr>
            <a:lvl3pPr marL="685669" indent="-228557">
              <a:defRPr sz="2000"/>
            </a:lvl3pPr>
            <a:lvl4pPr marL="914224" indent="-228557">
              <a:defRPr sz="1800"/>
            </a:lvl4pPr>
            <a:lvl5pPr marL="1142781" indent="-228557">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p:cNvSpPr>
            <a:spLocks noGrp="1"/>
          </p:cNvSpPr>
          <p:nvPr>
            <p:ph type="ftr" sz="quarter" idx="3"/>
          </p:nvPr>
        </p:nvSpPr>
        <p:spPr>
          <a:xfrm>
            <a:off x="494781" y="6689365"/>
            <a:ext cx="3937000" cy="137160"/>
          </a:xfrm>
          <a:prstGeom prst="rect">
            <a:avLst/>
          </a:prstGeom>
        </p:spPr>
        <p:txBody>
          <a:bodyPr vert="horz" lIns="0" tIns="0" rIns="91440" bIns="0" rtlCol="0" anchor="ctr"/>
          <a:lstStyle>
            <a:lvl1pPr marL="0" algn="l" defTabSz="932563"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endParaRPr lang="en-US">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1"/>
          </p:nvPr>
        </p:nvSpPr>
        <p:spPr/>
        <p:txBody>
          <a:bodyPr/>
          <a:lstStyle/>
          <a:p>
            <a:pPr defTabSz="932563"/>
            <a:fld id="{27258FFF-F925-446B-8502-81C933981705}" type="slidenum">
              <a:rPr lang="en-US" smtClean="0">
                <a:gradFill>
                  <a:gsLst>
                    <a:gs pos="2239">
                      <a:srgbClr val="505050"/>
                    </a:gs>
                    <a:gs pos="11940">
                      <a:srgbClr val="505050"/>
                    </a:gs>
                  </a:gsLst>
                  <a:lin ang="5400000" scaled="0"/>
                </a:gradFill>
              </a:rPr>
              <a:pPr defTabSz="932563"/>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42391673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1618171695"/>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440FF58-2362-4F70-9FEE-2B3ED6C19101}"/>
              </a:ext>
            </a:extLst>
          </p:cNvPr>
          <p:cNvSpPr>
            <a:spLocks noGrp="1"/>
          </p:cNvSpPr>
          <p:nvPr>
            <p:ph type="sldNum" sz="quarter" idx="10"/>
          </p:nvPr>
        </p:nvSpPr>
        <p:spPr/>
        <p:txBody>
          <a:bodyPr/>
          <a:lstStyle/>
          <a:p>
            <a:pPr algn="r"/>
            <a:r>
              <a:rPr lang="en-US" sz="1224"/>
              <a:t>1</a:t>
            </a:r>
          </a:p>
        </p:txBody>
      </p:sp>
      <p:sp>
        <p:nvSpPr>
          <p:cNvPr id="4" name="Text Placeholder 3">
            <a:extLst>
              <a:ext uri="{FF2B5EF4-FFF2-40B4-BE49-F238E27FC236}">
                <a16:creationId xmlns:a16="http://schemas.microsoft.com/office/drawing/2014/main" id="{1B60DB0C-1888-4625-87AF-D541C72558D7}"/>
              </a:ext>
            </a:extLst>
          </p:cNvPr>
          <p:cNvSpPr>
            <a:spLocks noGrp="1"/>
          </p:cNvSpPr>
          <p:nvPr>
            <p:ph type="body" sz="quarter" idx="13" hasCustomPrompt="1"/>
          </p:nvPr>
        </p:nvSpPr>
        <p:spPr>
          <a:xfrm>
            <a:off x="932735" y="7064"/>
            <a:ext cx="10104636" cy="1243225"/>
          </a:xfrm>
          <a:prstGeom prst="rect">
            <a:avLst/>
          </a:prstGeom>
        </p:spPr>
        <p:txBody>
          <a:bodyPr/>
          <a:lstStyle>
            <a:lvl1pPr marL="0" indent="0">
              <a:buNone/>
              <a:defRPr lang="en-US" sz="3672" b="0" kern="1200" dirty="0" smtClean="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pPr lvl="0"/>
            <a:r>
              <a:rPr lang="en-US"/>
              <a:t>Slide Title</a:t>
            </a:r>
          </a:p>
          <a:p>
            <a:pPr lvl="0"/>
            <a:endParaRPr lang="en-US"/>
          </a:p>
        </p:txBody>
      </p:sp>
      <p:sp>
        <p:nvSpPr>
          <p:cNvPr id="5" name="Text Placeholder 7">
            <a:extLst>
              <a:ext uri="{FF2B5EF4-FFF2-40B4-BE49-F238E27FC236}">
                <a16:creationId xmlns:a16="http://schemas.microsoft.com/office/drawing/2014/main" id="{9E9C6EAC-3CEE-4107-A863-2CD4F11C783B}"/>
              </a:ext>
            </a:extLst>
          </p:cNvPr>
          <p:cNvSpPr>
            <a:spLocks noGrp="1"/>
          </p:cNvSpPr>
          <p:nvPr>
            <p:ph type="body" sz="quarter" idx="12" hasCustomPrompt="1"/>
          </p:nvPr>
        </p:nvSpPr>
        <p:spPr>
          <a:xfrm>
            <a:off x="932736" y="1431821"/>
            <a:ext cx="10104636" cy="3026791"/>
          </a:xfrm>
          <a:prstGeom prst="rect">
            <a:avLst/>
          </a:prstGeom>
        </p:spPr>
        <p:txBody>
          <a:bodyPr/>
          <a:lstStyle>
            <a:lvl1pPr marL="174862" indent="-174862">
              <a:lnSpc>
                <a:spcPct val="150000"/>
              </a:lnSpc>
              <a:buFont typeface="Wingdings" panose="05000000000000000000" pitchFamily="2" charset="2"/>
              <a:buChar char="§"/>
              <a:defRPr sz="1836">
                <a:solidFill>
                  <a:srgbClr val="0E5DA5"/>
                </a:solidFill>
                <a:latin typeface="Segoe UI Semilight" panose="020B0402040204020203" pitchFamily="34" charset="0"/>
                <a:cs typeface="Segoe UI Semilight" panose="020B04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lvl="0"/>
            <a:endParaRPr lang="en-US"/>
          </a:p>
          <a:p>
            <a:pPr lvl="0"/>
            <a:endParaRPr lang="en-US"/>
          </a:p>
        </p:txBody>
      </p:sp>
    </p:spTree>
    <p:extLst>
      <p:ext uri="{BB962C8B-B14F-4D97-AF65-F5344CB8AC3E}">
        <p14:creationId xmlns:p14="http://schemas.microsoft.com/office/powerpoint/2010/main" val="192311850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42363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and Content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2DDD6CB-BF48-F740-8165-37C1A075C69B}"/>
              </a:ext>
            </a:extLst>
          </p:cNvPr>
          <p:cNvSpPr>
            <a:spLocks noGrp="1"/>
          </p:cNvSpPr>
          <p:nvPr>
            <p:ph type="title"/>
          </p:nvPr>
        </p:nvSpPr>
        <p:spPr>
          <a:xfrm>
            <a:off x="600059" y="466301"/>
            <a:ext cx="7659561" cy="565091"/>
          </a:xfrm>
          <a:prstGeom prst="rect">
            <a:avLst/>
          </a:prstGeom>
        </p:spPr>
        <p:txBody>
          <a:bodyPr/>
          <a:lstStyle>
            <a:lvl1pPr>
              <a:defRPr>
                <a:solidFill>
                  <a:schemeClr val="bg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529CD3D1-1CFC-4540-BAC6-B737D02320E4}"/>
              </a:ext>
            </a:extLst>
          </p:cNvPr>
          <p:cNvSpPr>
            <a:spLocks noGrp="1"/>
          </p:cNvSpPr>
          <p:nvPr>
            <p:ph sz="quarter" idx="11"/>
          </p:nvPr>
        </p:nvSpPr>
        <p:spPr>
          <a:xfrm>
            <a:off x="598149" y="1795050"/>
            <a:ext cx="5524356" cy="1644874"/>
          </a:xfrm>
          <a:prstGeom prst="rect">
            <a:avLst/>
          </a:prstGeom>
        </p:spPr>
        <p:txBody>
          <a:bodyPr/>
          <a:lstStyle>
            <a:lvl1pPr marL="0" indent="0">
              <a:buNone/>
              <a:defRPr>
                <a:solidFill>
                  <a:schemeClr val="bg1"/>
                </a:solidFill>
              </a:defRPr>
            </a:lvl1pPr>
            <a:lvl2pPr marL="233149" indent="0">
              <a:buNone/>
              <a:defRPr>
                <a:solidFill>
                  <a:schemeClr val="bg1"/>
                </a:solidFill>
              </a:defRPr>
            </a:lvl2pPr>
            <a:lvl3pPr marL="466298" indent="0">
              <a:buNone/>
              <a:defRPr>
                <a:solidFill>
                  <a:schemeClr val="bg1"/>
                </a:solidFill>
              </a:defRPr>
            </a:lvl3pPr>
            <a:lvl4pPr marL="675162" indent="0">
              <a:buNone/>
              <a:defRPr>
                <a:solidFill>
                  <a:schemeClr val="bg1"/>
                </a:solidFill>
              </a:defRPr>
            </a:lvl4pPr>
            <a:lvl5pPr marL="872691"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D36C8216-CF44-794B-A25D-DC252D549B99}"/>
              </a:ext>
            </a:extLst>
          </p:cNvPr>
          <p:cNvSpPr>
            <a:spLocks noGrp="1"/>
          </p:cNvSpPr>
          <p:nvPr>
            <p:ph sz="quarter" idx="12"/>
          </p:nvPr>
        </p:nvSpPr>
        <p:spPr>
          <a:xfrm>
            <a:off x="6313973" y="1795050"/>
            <a:ext cx="5566134" cy="1644874"/>
          </a:xfrm>
          <a:prstGeom prst="rect">
            <a:avLst/>
          </a:prstGeom>
        </p:spPr>
        <p:txBody>
          <a:bodyPr/>
          <a:lstStyle>
            <a:lvl1pPr marL="0" indent="0">
              <a:buNone/>
              <a:defRPr>
                <a:solidFill>
                  <a:schemeClr val="bg1"/>
                </a:solidFill>
              </a:defRPr>
            </a:lvl1pPr>
            <a:lvl2pPr marL="233149" indent="0">
              <a:buNone/>
              <a:defRPr>
                <a:solidFill>
                  <a:schemeClr val="bg1"/>
                </a:solidFill>
              </a:defRPr>
            </a:lvl2pPr>
            <a:lvl3pPr marL="466298" indent="0">
              <a:buNone/>
              <a:defRPr>
                <a:solidFill>
                  <a:schemeClr val="bg1"/>
                </a:solidFill>
              </a:defRPr>
            </a:lvl3pPr>
            <a:lvl4pPr marL="675162" indent="0">
              <a:buNone/>
              <a:defRPr>
                <a:solidFill>
                  <a:schemeClr val="bg1"/>
                </a:solidFill>
              </a:defRPr>
            </a:lvl4pPr>
            <a:lvl5pPr marL="872691"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Box 1" descr="This is a copyright notice that should be included on the final slide.">
            <a:extLst>
              <a:ext uri="{FF2B5EF4-FFF2-40B4-BE49-F238E27FC236}">
                <a16:creationId xmlns:a16="http://schemas.microsoft.com/office/drawing/2014/main" id="{D1309EB2-4680-420E-897A-799BF69852D0}"/>
              </a:ext>
            </a:extLst>
          </p:cNvPr>
          <p:cNvSpPr txBox="1">
            <a:spLocks noChangeArrowheads="1"/>
          </p:cNvSpPr>
          <p:nvPr/>
        </p:nvSpPr>
        <p:spPr bwMode="blackWhite">
          <a:xfrm>
            <a:off x="598148" y="6599988"/>
            <a:ext cx="4572000" cy="128046"/>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816">
                <a:solidFill>
                  <a:schemeClr val="bg1"/>
                </a:solidFill>
                <a:cs typeface="Segoe UI" pitchFamily="34" charset="0"/>
              </a:rPr>
              <a:t>Microsoft Confidential</a:t>
            </a:r>
          </a:p>
        </p:txBody>
      </p:sp>
      <p:sp>
        <p:nvSpPr>
          <p:cNvPr id="6" name="Text Box 1" descr="This is a copyright notice that should be included on the final slide.">
            <a:extLst>
              <a:ext uri="{FF2B5EF4-FFF2-40B4-BE49-F238E27FC236}">
                <a16:creationId xmlns:a16="http://schemas.microsoft.com/office/drawing/2014/main" id="{744DB0BE-F4A9-4E0F-BEF9-A2A089F3048F}"/>
              </a:ext>
            </a:extLst>
          </p:cNvPr>
          <p:cNvSpPr txBox="1">
            <a:spLocks noChangeArrowheads="1"/>
          </p:cNvSpPr>
          <p:nvPr userDrawn="1"/>
        </p:nvSpPr>
        <p:spPr bwMode="blackWhite">
          <a:xfrm>
            <a:off x="598148" y="6599988"/>
            <a:ext cx="4572000" cy="128046"/>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816">
                <a:solidFill>
                  <a:schemeClr val="bg1"/>
                </a:solidFill>
                <a:cs typeface="Segoe UI" pitchFamily="34" charset="0"/>
              </a:rPr>
              <a:t>Microsoft Confidential</a:t>
            </a:r>
          </a:p>
        </p:txBody>
      </p:sp>
    </p:spTree>
    <p:extLst>
      <p:ext uri="{BB962C8B-B14F-4D97-AF65-F5344CB8AC3E}">
        <p14:creationId xmlns:p14="http://schemas.microsoft.com/office/powerpoint/2010/main" val="1777866859"/>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41E0675-D847-4AAE-B171-E7EA3CE3D9A1}"/>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9E4D414A-2BBD-4151-9BEC-6DAFC72E3D7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9158530-F5CC-46BA-9C78-B05D8C6F1C1C}"/>
              </a:ext>
            </a:extLst>
          </p:cNvPr>
          <p:cNvSpPr>
            <a:spLocks noGrp="1"/>
          </p:cNvSpPr>
          <p:nvPr>
            <p:ph type="sldNum" sz="quarter" idx="12"/>
          </p:nvPr>
        </p:nvSpPr>
        <p:spPr/>
        <p:txBody>
          <a:bodyPr/>
          <a:lstStyle/>
          <a:p>
            <a:fld id="{8B6FEA41-8BCD-41C7-A8B0-66259046E088}" type="slidenum">
              <a:rPr lang="en-US" smtClean="0"/>
              <a:t>‹#›</a:t>
            </a:fld>
            <a:endParaRPr lang="en-US"/>
          </a:p>
        </p:txBody>
      </p:sp>
      <p:sp>
        <p:nvSpPr>
          <p:cNvPr id="7" name="Title Placeholder 1">
            <a:extLst>
              <a:ext uri="{FF2B5EF4-FFF2-40B4-BE49-F238E27FC236}">
                <a16:creationId xmlns:a16="http://schemas.microsoft.com/office/drawing/2014/main" id="{DA5EBF8E-7AAA-C749-9009-FF58BB93F465}"/>
              </a:ext>
            </a:extLst>
          </p:cNvPr>
          <p:cNvSpPr>
            <a:spLocks noGrp="1"/>
          </p:cNvSpPr>
          <p:nvPr>
            <p:ph type="title"/>
          </p:nvPr>
        </p:nvSpPr>
        <p:spPr>
          <a:xfrm>
            <a:off x="855008" y="372395"/>
            <a:ext cx="10726460" cy="602125"/>
          </a:xfrm>
          <a:prstGeom prst="rect">
            <a:avLst/>
          </a:prstGeom>
        </p:spPr>
        <p:txBody>
          <a:bodyPr vert="horz" lIns="91440" tIns="45720" rIns="91440" bIns="45720" rtlCol="0" anchor="ctr">
            <a:normAutofit/>
          </a:bodyPr>
          <a:lstStyle/>
          <a:p>
            <a:r>
              <a:rPr lang="en-US"/>
              <a:t>Click to edit Master title style</a:t>
            </a:r>
          </a:p>
        </p:txBody>
      </p:sp>
      <p:sp>
        <p:nvSpPr>
          <p:cNvPr id="8" name="Text Placeholder 2">
            <a:extLst>
              <a:ext uri="{FF2B5EF4-FFF2-40B4-BE49-F238E27FC236}">
                <a16:creationId xmlns:a16="http://schemas.microsoft.com/office/drawing/2014/main" id="{F1B04BD5-5D60-1F47-B882-1C2A116413E5}"/>
              </a:ext>
            </a:extLst>
          </p:cNvPr>
          <p:cNvSpPr>
            <a:spLocks noGrp="1"/>
          </p:cNvSpPr>
          <p:nvPr>
            <p:ph idx="1"/>
          </p:nvPr>
        </p:nvSpPr>
        <p:spPr>
          <a:xfrm>
            <a:off x="855008" y="1163134"/>
            <a:ext cx="10726460" cy="513679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620689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3_Custom Layout">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24471AC-B226-453B-B377-3F1C2A4110A1}"/>
              </a:ext>
            </a:extLst>
          </p:cNvPr>
          <p:cNvSpPr>
            <a:spLocks noGrp="1"/>
          </p:cNvSpPr>
          <p:nvPr>
            <p:ph type="body" sz="quarter" idx="10" hasCustomPrompt="1"/>
          </p:nvPr>
        </p:nvSpPr>
        <p:spPr>
          <a:xfrm>
            <a:off x="6711314" y="101884"/>
            <a:ext cx="5592620" cy="439479"/>
          </a:xfrm>
          <a:solidFill>
            <a:srgbClr val="FFFF00"/>
          </a:solidFill>
        </p:spPr>
        <p:txBody>
          <a:bodyPr/>
          <a:lstStyle>
            <a:lvl1pPr marL="0" indent="0" algn="l">
              <a:buNone/>
              <a:defRPr b="1">
                <a:latin typeface="Abadi" panose="020B0604020202020204" pitchFamily="34" charset="0"/>
              </a:defRPr>
            </a:lvl1pPr>
          </a:lstStyle>
          <a:p>
            <a:pPr lvl="0"/>
            <a:r>
              <a:rPr lang="en-US"/>
              <a:t>Remove When Updated</a:t>
            </a:r>
          </a:p>
        </p:txBody>
      </p:sp>
    </p:spTree>
    <p:extLst>
      <p:ext uri="{BB962C8B-B14F-4D97-AF65-F5344CB8AC3E}">
        <p14:creationId xmlns:p14="http://schemas.microsoft.com/office/powerpoint/2010/main" val="40925167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1906578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440958" y="0"/>
            <a:ext cx="6995517" cy="6994525"/>
          </a:xfrm>
          <a:prstGeom prst="rect">
            <a:avLst/>
          </a:prstGeom>
        </p:spPr>
      </p:pic>
    </p:spTree>
    <p:extLst>
      <p:ext uri="{BB962C8B-B14F-4D97-AF65-F5344CB8AC3E}">
        <p14:creationId xmlns:p14="http://schemas.microsoft.com/office/powerpoint/2010/main" val="951254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440958" y="0"/>
            <a:ext cx="6995517" cy="6994525"/>
          </a:xfrm>
          <a:prstGeom prst="rect">
            <a:avLst/>
          </a:prstGeom>
        </p:spPr>
      </p:pic>
    </p:spTree>
    <p:extLst>
      <p:ext uri="{BB962C8B-B14F-4D97-AF65-F5344CB8AC3E}">
        <p14:creationId xmlns:p14="http://schemas.microsoft.com/office/powerpoint/2010/main" val="51551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1212173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66821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7097465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56216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570707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12399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44283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654489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62467794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70903450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39057"/>
            <a:ext cx="4246604"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06248706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6475"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87089921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782961"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00590375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3514" y="0"/>
            <a:ext cx="5782961"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83660534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78585440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87317694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2530665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7593519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09436116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951" y="2355795"/>
            <a:ext cx="3245833" cy="56509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841" y="2355794"/>
            <a:ext cx="7400340" cy="439479"/>
          </a:xfrm>
        </p:spPr>
        <p:txBody>
          <a:bodyPr anchor="t"/>
          <a:lstStyle>
            <a:lvl1pPr marL="0" indent="0">
              <a:spcAft>
                <a:spcPts val="816"/>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951" y="2059499"/>
            <a:ext cx="324592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841" y="2059499"/>
            <a:ext cx="740034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1360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5996006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70268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60945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75359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2184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30487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1900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solidFill>
                  <a:schemeClr val="tx1"/>
                </a:solidFill>
                <a:latin typeface="Consolas" panose="020B0609020204030204" pitchFamily="49" charset="0"/>
                <a:cs typeface="Consolas" panose="020B0609020204030204" pitchFamily="49" charset="0"/>
              </a:defRPr>
            </a:lvl1pPr>
            <a:lvl2pPr marL="353449" indent="0">
              <a:buNone/>
              <a:defRPr sz="2448">
                <a:solidFill>
                  <a:schemeClr val="tx1"/>
                </a:solidFill>
                <a:latin typeface="Consolas" panose="020B0609020204030204" pitchFamily="49" charset="0"/>
                <a:cs typeface="Consolas" panose="020B0609020204030204" pitchFamily="49" charset="0"/>
              </a:defRPr>
            </a:lvl2pPr>
            <a:lvl3pPr marL="596241" indent="0">
              <a:buNone/>
              <a:defRPr sz="2040">
                <a:solidFill>
                  <a:schemeClr val="tx1"/>
                </a:solidFill>
                <a:latin typeface="Consolas" panose="020B0609020204030204" pitchFamily="49" charset="0"/>
                <a:cs typeface="Consolas" panose="020B0609020204030204" pitchFamily="49" charset="0"/>
              </a:defRPr>
            </a:lvl3pPr>
            <a:lvl4pPr marL="830773" indent="0">
              <a:buNone/>
              <a:defRPr sz="1836">
                <a:solidFill>
                  <a:schemeClr val="tx1"/>
                </a:solidFill>
                <a:latin typeface="Consolas" panose="020B0609020204030204" pitchFamily="49" charset="0"/>
                <a:cs typeface="Consolas" panose="020B0609020204030204" pitchFamily="49" charset="0"/>
              </a:defRPr>
            </a:lvl4pPr>
            <a:lvl5pPr marL="1071912" indent="0">
              <a:buNone/>
              <a:defRPr sz="1836">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11924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8509700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9888517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E64B7-7C8F-074E-9CAB-108433607D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42D9BF-688D-7E43-A6B3-BE162163A2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FB69A-B801-BB4C-B45C-3F4F6B8E792B}"/>
              </a:ext>
            </a:extLst>
          </p:cNvPr>
          <p:cNvSpPr>
            <a:spLocks noGrp="1"/>
          </p:cNvSpPr>
          <p:nvPr>
            <p:ph type="dt" sz="half" idx="10"/>
          </p:nvPr>
        </p:nvSpPr>
        <p:spPr/>
        <p:txBody>
          <a:bodyPr/>
          <a:lstStyle/>
          <a:p>
            <a:fld id="{7C5B76DA-FCC2-6146-AFC9-E5F180670763}" type="datetimeFigureOut">
              <a:rPr lang="en-US" smtClean="0"/>
              <a:t>5/22/2023</a:t>
            </a:fld>
            <a:endParaRPr lang="en-US"/>
          </a:p>
        </p:txBody>
      </p:sp>
      <p:sp>
        <p:nvSpPr>
          <p:cNvPr id="5" name="Footer Placeholder 4">
            <a:extLst>
              <a:ext uri="{FF2B5EF4-FFF2-40B4-BE49-F238E27FC236}">
                <a16:creationId xmlns:a16="http://schemas.microsoft.com/office/drawing/2014/main" id="{2FCDA7CF-A6DA-764E-9D97-4BBD91F2B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366E91-E281-EE45-99C0-CF8419420C35}"/>
              </a:ext>
            </a:extLst>
          </p:cNvPr>
          <p:cNvSpPr>
            <a:spLocks noGrp="1"/>
          </p:cNvSpPr>
          <p:nvPr>
            <p:ph type="sldNum" sz="quarter" idx="12"/>
          </p:nvPr>
        </p:nvSpPr>
        <p:spPr/>
        <p:txBody>
          <a:bodyPr/>
          <a:lstStyle/>
          <a:p>
            <a:fld id="{5B529444-F807-E748-98D8-DF37094D95C9}" type="slidenum">
              <a:rPr lang="en-US" smtClean="0"/>
              <a:t>‹#›</a:t>
            </a:fld>
            <a:endParaRPr lang="en-US"/>
          </a:p>
        </p:txBody>
      </p:sp>
    </p:spTree>
    <p:extLst>
      <p:ext uri="{BB962C8B-B14F-4D97-AF65-F5344CB8AC3E}">
        <p14:creationId xmlns:p14="http://schemas.microsoft.com/office/powerpoint/2010/main" val="324787788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600059" y="466301"/>
            <a:ext cx="11239464" cy="565027"/>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95915" y="1151385"/>
            <a:ext cx="11239464" cy="313904"/>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4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0527638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440958" y="0"/>
            <a:ext cx="6995517" cy="6994525"/>
          </a:xfrm>
          <a:prstGeom prst="rect">
            <a:avLst/>
          </a:prstGeom>
        </p:spPr>
      </p:pic>
    </p:spTree>
    <p:extLst>
      <p:ext uri="{BB962C8B-B14F-4D97-AF65-F5344CB8AC3E}">
        <p14:creationId xmlns:p14="http://schemas.microsoft.com/office/powerpoint/2010/main" val="3084392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440958" y="0"/>
            <a:ext cx="6995517" cy="6994525"/>
          </a:xfrm>
          <a:prstGeom prst="rect">
            <a:avLst/>
          </a:prstGeom>
        </p:spPr>
      </p:pic>
    </p:spTree>
    <p:extLst>
      <p:ext uri="{BB962C8B-B14F-4D97-AF65-F5344CB8AC3E}">
        <p14:creationId xmlns:p14="http://schemas.microsoft.com/office/powerpoint/2010/main" val="8689516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3376077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1338404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992636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76157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5187321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49620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4643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901703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8765946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53118561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39057"/>
            <a:ext cx="4246604"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0629881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6475"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89515233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782961"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80821795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3514" y="0"/>
            <a:ext cx="5782961"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75618395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08512750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1911267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77931744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9990267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69380917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951" y="2355795"/>
            <a:ext cx="3245833" cy="56509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841" y="2355794"/>
            <a:ext cx="7400340" cy="439479"/>
          </a:xfrm>
        </p:spPr>
        <p:txBody>
          <a:bodyPr anchor="t"/>
          <a:lstStyle>
            <a:lvl1pPr marL="0" indent="0">
              <a:spcAft>
                <a:spcPts val="816"/>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951" y="2059499"/>
            <a:ext cx="324592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841" y="2059499"/>
            <a:ext cx="740034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805489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4815001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79843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151929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190407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2414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37469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63245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solidFill>
                  <a:schemeClr val="tx1"/>
                </a:solidFill>
                <a:latin typeface="Consolas" panose="020B0609020204030204" pitchFamily="49" charset="0"/>
                <a:cs typeface="Consolas" panose="020B0609020204030204" pitchFamily="49" charset="0"/>
              </a:defRPr>
            </a:lvl1pPr>
            <a:lvl2pPr marL="353449" indent="0">
              <a:buNone/>
              <a:defRPr sz="2448">
                <a:solidFill>
                  <a:schemeClr val="tx1"/>
                </a:solidFill>
                <a:latin typeface="Consolas" panose="020B0609020204030204" pitchFamily="49" charset="0"/>
                <a:cs typeface="Consolas" panose="020B0609020204030204" pitchFamily="49" charset="0"/>
              </a:defRPr>
            </a:lvl2pPr>
            <a:lvl3pPr marL="596241" indent="0">
              <a:buNone/>
              <a:defRPr sz="2040">
                <a:solidFill>
                  <a:schemeClr val="tx1"/>
                </a:solidFill>
                <a:latin typeface="Consolas" panose="020B0609020204030204" pitchFamily="49" charset="0"/>
                <a:cs typeface="Consolas" panose="020B0609020204030204" pitchFamily="49" charset="0"/>
              </a:defRPr>
            </a:lvl3pPr>
            <a:lvl4pPr marL="830773" indent="0">
              <a:buNone/>
              <a:defRPr sz="1836">
                <a:solidFill>
                  <a:schemeClr val="tx1"/>
                </a:solidFill>
                <a:latin typeface="Consolas" panose="020B0609020204030204" pitchFamily="49" charset="0"/>
                <a:cs typeface="Consolas" panose="020B0609020204030204" pitchFamily="49" charset="0"/>
              </a:defRPr>
            </a:lvl4pPr>
            <a:lvl5pPr marL="1071912" indent="0">
              <a:buNone/>
              <a:defRPr sz="1836">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23037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2012801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343870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826970-DDE6-4E0F-B414-974360B1567A}" type="datetimeFigureOut">
              <a:rPr lang="en-US" smtClean="0"/>
              <a:t>5/22/2023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FF6265-408F-4ABB-9CF1-0362A729C26F}" type="slidenum">
              <a:rPr lang="en-US" smtClean="0"/>
              <a:t>‹#›</a:t>
            </a:fld>
            <a:endParaRPr lang="en-US"/>
          </a:p>
        </p:txBody>
      </p:sp>
    </p:spTree>
    <p:extLst>
      <p:ext uri="{BB962C8B-B14F-4D97-AF65-F5344CB8AC3E}">
        <p14:creationId xmlns:p14="http://schemas.microsoft.com/office/powerpoint/2010/main" val="1193401144"/>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DFAD0-89FE-4FD4-9663-C73FC9942C05}"/>
              </a:ext>
            </a:extLst>
          </p:cNvPr>
          <p:cNvSpPr>
            <a:spLocks noGrp="1"/>
          </p:cNvSpPr>
          <p:nvPr>
            <p:ph type="ctrTitle"/>
          </p:nvPr>
        </p:nvSpPr>
        <p:spPr>
          <a:xfrm>
            <a:off x="1554560" y="1696501"/>
            <a:ext cx="9327356" cy="1883336"/>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D84DD5F0-1804-4340-A278-59C7E56A97EE}"/>
              </a:ext>
            </a:extLst>
          </p:cNvPr>
          <p:cNvSpPr>
            <a:spLocks noGrp="1"/>
          </p:cNvSpPr>
          <p:nvPr>
            <p:ph type="subTitle" idx="1"/>
          </p:nvPr>
        </p:nvSpPr>
        <p:spPr>
          <a:xfrm>
            <a:off x="1554560" y="3673745"/>
            <a:ext cx="9327356" cy="376706"/>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D418B00A-CB22-406F-A646-ADD80561F640}"/>
              </a:ext>
            </a:extLst>
          </p:cNvPr>
          <p:cNvSpPr>
            <a:spLocks noGrp="1"/>
          </p:cNvSpPr>
          <p:nvPr>
            <p:ph type="dt" sz="half" idx="10"/>
          </p:nvPr>
        </p:nvSpPr>
        <p:spPr/>
        <p:txBody>
          <a:bodyPr/>
          <a:lstStyle/>
          <a:p>
            <a:fld id="{E44E23B8-2B97-4B8E-BA02-145F65EEFAAC}" type="datetimeFigureOut">
              <a:rPr lang="en-US" smtClean="0"/>
              <a:t>5/22/2023</a:t>
            </a:fld>
            <a:endParaRPr lang="en-US"/>
          </a:p>
        </p:txBody>
      </p:sp>
      <p:sp>
        <p:nvSpPr>
          <p:cNvPr id="5" name="Footer Placeholder 4">
            <a:extLst>
              <a:ext uri="{FF2B5EF4-FFF2-40B4-BE49-F238E27FC236}">
                <a16:creationId xmlns:a16="http://schemas.microsoft.com/office/drawing/2014/main" id="{646621D7-95ED-4E12-8B12-33CC852D94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C256C3-460C-42FC-A13D-F6F9BA10047A}"/>
              </a:ext>
            </a:extLst>
          </p:cNvPr>
          <p:cNvSpPr>
            <a:spLocks noGrp="1"/>
          </p:cNvSpPr>
          <p:nvPr>
            <p:ph type="sldNum" sz="quarter" idx="12"/>
          </p:nvPr>
        </p:nvSpPr>
        <p:spPr/>
        <p:txBody>
          <a:bodyPr/>
          <a:lstStyle/>
          <a:p>
            <a:fld id="{05117696-3057-4E45-BF61-064861C16A96}" type="slidenum">
              <a:rPr lang="en-US" smtClean="0"/>
              <a:t>‹#›</a:t>
            </a:fld>
            <a:endParaRPr lang="en-US"/>
          </a:p>
        </p:txBody>
      </p:sp>
    </p:spTree>
    <p:extLst>
      <p:ext uri="{BB962C8B-B14F-4D97-AF65-F5344CB8AC3E}">
        <p14:creationId xmlns:p14="http://schemas.microsoft.com/office/powerpoint/2010/main" val="3487165563"/>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7" y="6583681"/>
            <a:ext cx="11533187" cy="21973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37741097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9"/>
            <a:ext cx="7604124" cy="3629025"/>
          </a:xfrm>
          <a:prstGeom prst="rect">
            <a:avLst/>
          </a:prstGeom>
          <a:noFill/>
        </p:spPr>
        <p:txBody>
          <a:bodyPr vert="horz" wrap="square" lIns="0" tIns="0" rIns="0" bIns="0" rtlCol="0" anchor="t" anchorCtr="0">
            <a:noAutofit/>
          </a:bodyPr>
          <a:lstStyle>
            <a:lvl1pPr>
              <a:defRPr lang="en-US" sz="4799" spc="-50" baseline="0" dirty="0">
                <a:solidFill>
                  <a:srgbClr val="000000"/>
                </a:solidFill>
              </a:defRPr>
            </a:lvl1pPr>
          </a:lstStyle>
          <a:p>
            <a:pPr marL="0" lvl="0">
              <a:lnSpc>
                <a:spcPts val="5599"/>
              </a:lnSpc>
            </a:pPr>
            <a:r>
              <a:rPr lang="en-US"/>
              <a:t>Section title</a:t>
            </a:r>
          </a:p>
        </p:txBody>
      </p:sp>
    </p:spTree>
    <p:extLst>
      <p:ext uri="{BB962C8B-B14F-4D97-AF65-F5344CB8AC3E}">
        <p14:creationId xmlns:p14="http://schemas.microsoft.com/office/powerpoint/2010/main" val="1435758045"/>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5779754"/>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24417395"/>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9" y="1961080"/>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9"/>
            <a:ext cx="4853622" cy="2571524"/>
          </a:xfrm>
        </p:spPr>
        <p:txBody>
          <a:bodyPr lIns="0" tIns="0" rIns="0" bIns="0"/>
          <a:lstStyle>
            <a:lvl1pPr marL="285695" indent="-285695">
              <a:lnSpc>
                <a:spcPts val="1800"/>
              </a:lnSpc>
              <a:spcBef>
                <a:spcPts val="0"/>
              </a:spcBef>
              <a:buFont typeface="Arial" panose="020B0604020202020204" pitchFamily="34" charset="0"/>
              <a:buChar char="•"/>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61509920"/>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947053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0EF99-882B-4D2F-9043-1746CEA940E7}"/>
              </a:ext>
            </a:extLst>
          </p:cNvPr>
          <p:cNvSpPr>
            <a:spLocks noGrp="1"/>
          </p:cNvSpPr>
          <p:nvPr>
            <p:ph type="sldNum" sz="quarter" idx="12"/>
          </p:nvPr>
        </p:nvSpPr>
        <p:spPr/>
        <p:txBody>
          <a:bodyPr/>
          <a:lstStyle/>
          <a:p>
            <a:fld id="{2C7C006B-5FCE-4D53-8D8B-F73F9BB50F9F}" type="slidenum">
              <a:rPr lang="en-US" smtClean="0"/>
              <a:t>‹#›</a:t>
            </a:fld>
            <a:endParaRPr lang="en-US"/>
          </a:p>
        </p:txBody>
      </p:sp>
    </p:spTree>
    <p:extLst>
      <p:ext uri="{BB962C8B-B14F-4D97-AF65-F5344CB8AC3E}">
        <p14:creationId xmlns:p14="http://schemas.microsoft.com/office/powerpoint/2010/main" val="2490790492"/>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5AD74-5A6C-4BDB-AEF2-4CF869A6A1A1}"/>
              </a:ext>
            </a:extLst>
          </p:cNvPr>
          <p:cNvSpPr>
            <a:spLocks noGrp="1"/>
          </p:cNvSpPr>
          <p:nvPr>
            <p:ph type="title"/>
          </p:nvPr>
        </p:nvSpPr>
        <p:spPr>
          <a:xfrm>
            <a:off x="855008" y="281261"/>
            <a:ext cx="10726460" cy="82666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271C5F5E-7294-44BC-ACB1-4B9EFB785732}"/>
              </a:ext>
            </a:extLst>
          </p:cNvPr>
          <p:cNvSpPr>
            <a:spLocks noGrp="1"/>
          </p:cNvSpPr>
          <p:nvPr>
            <p:ph idx="1"/>
          </p:nvPr>
        </p:nvSpPr>
        <p:spPr>
          <a:xfrm>
            <a:off x="855008" y="1861968"/>
            <a:ext cx="10726460" cy="160031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A5D51B6-4365-48F3-9A3C-AC3CD31609AB}"/>
              </a:ext>
            </a:extLst>
          </p:cNvPr>
          <p:cNvSpPr>
            <a:spLocks noGrp="1"/>
          </p:cNvSpPr>
          <p:nvPr>
            <p:ph type="sldNum" sz="quarter" idx="12"/>
          </p:nvPr>
        </p:nvSpPr>
        <p:spPr>
          <a:xfrm>
            <a:off x="11870172" y="6622132"/>
            <a:ext cx="566303" cy="372394"/>
          </a:xfrm>
        </p:spPr>
        <p:txBody>
          <a:bodyPr/>
          <a:lstStyle/>
          <a:p>
            <a:fld id="{2C7C006B-5FCE-4D53-8D8B-F73F9BB50F9F}" type="slidenum">
              <a:rPr lang="en-US" smtClean="0"/>
              <a:t>‹#›</a:t>
            </a:fld>
            <a:endParaRPr lang="en-US"/>
          </a:p>
        </p:txBody>
      </p:sp>
    </p:spTree>
    <p:extLst>
      <p:ext uri="{BB962C8B-B14F-4D97-AF65-F5344CB8AC3E}">
        <p14:creationId xmlns:p14="http://schemas.microsoft.com/office/powerpoint/2010/main" val="3747737857"/>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p:nvPr>
        </p:nvSpPr>
        <p:spPr>
          <a:xfrm>
            <a:off x="366591" y="92408"/>
            <a:ext cx="11657542" cy="917575"/>
          </a:xfrm>
          <a:prstGeom prst="rect">
            <a:avLst/>
          </a:prstGeom>
        </p:spPr>
        <p:txBody>
          <a:bodyPr anchor="t"/>
          <a:lstStyle>
            <a:lvl1pPr>
              <a:defRPr sz="4080"/>
            </a:lvl1pPr>
          </a:lstStyle>
          <a:p>
            <a:r>
              <a:rPr lang="en-US"/>
              <a:t>Click to edit Master title style</a:t>
            </a:r>
          </a:p>
        </p:txBody>
      </p:sp>
      <p:sp>
        <p:nvSpPr>
          <p:cNvPr id="4" name="Text Placeholder 2"/>
          <p:cNvSpPr>
            <a:spLocks noGrp="1"/>
          </p:cNvSpPr>
          <p:nvPr>
            <p:ph type="body" sz="quarter" idx="11"/>
          </p:nvPr>
        </p:nvSpPr>
        <p:spPr>
          <a:xfrm>
            <a:off x="366591" y="733718"/>
            <a:ext cx="11657542" cy="608012"/>
          </a:xfrm>
          <a:prstGeom prst="rect">
            <a:avLst/>
          </a:prstGeom>
        </p:spPr>
        <p:txBody>
          <a:bodyPr vert="horz" wrap="square" lIns="91440" tIns="45720" rIns="91440" bIns="45720" rtlCol="0" anchor="t">
            <a:noAutofit/>
          </a:bodyPr>
          <a:lstStyle>
            <a:lvl1pPr marL="0" indent="0">
              <a:buFontTx/>
              <a:buNone/>
              <a:defRPr lang="en-US" sz="2652" b="0" cap="none" spc="-102" dirty="0" smtClean="0">
                <a:ln w="3175">
                  <a:noFill/>
                </a:ln>
                <a:solidFill>
                  <a:schemeClr val="accent1"/>
                </a:solidFill>
                <a:effectLst/>
                <a:latin typeface="+mj-lt"/>
                <a:cs typeface="Segoe UI" pitchFamily="34" charset="0"/>
              </a:defRPr>
            </a:lvl1pPr>
            <a:lvl2pPr>
              <a:defRPr lang="en-US" sz="1599" dirty="0" smtClean="0"/>
            </a:lvl2pPr>
            <a:lvl3pPr>
              <a:defRPr lang="en-US" sz="1599" dirty="0" smtClean="0"/>
            </a:lvl3pPr>
            <a:lvl4pPr>
              <a:defRPr lang="en-US" sz="1399" dirty="0" smtClean="0"/>
            </a:lvl4pPr>
            <a:lvl5pPr>
              <a:defRPr lang="en-US" sz="1399" dirty="0"/>
            </a:lvl5pPr>
          </a:lstStyle>
          <a:p>
            <a:pPr lvl="0">
              <a:spcBef>
                <a:spcPct val="0"/>
              </a:spcBef>
              <a:buNone/>
            </a:pPr>
            <a:r>
              <a:rPr lang="en-US"/>
              <a:t>Edit Master text styles</a:t>
            </a:r>
          </a:p>
        </p:txBody>
      </p:sp>
      <p:sp>
        <p:nvSpPr>
          <p:cNvPr id="5" name="Text Placeholder 11"/>
          <p:cNvSpPr>
            <a:spLocks noGrp="1"/>
          </p:cNvSpPr>
          <p:nvPr>
            <p:ph type="body" sz="quarter" idx="13" hasCustomPrompt="1"/>
          </p:nvPr>
        </p:nvSpPr>
        <p:spPr>
          <a:xfrm>
            <a:off x="0" y="6678137"/>
            <a:ext cx="8005981" cy="316389"/>
          </a:xfrm>
          <a:prstGeom prst="rect">
            <a:avLst/>
          </a:prstGeom>
        </p:spPr>
        <p:txBody>
          <a:bodyPr anchor="b"/>
          <a:lstStyle>
            <a:lvl1pPr marL="0" indent="0">
              <a:buNone/>
              <a:defRPr sz="816">
                <a:solidFill>
                  <a:schemeClr val="tx1">
                    <a:lumMod val="50000"/>
                  </a:schemeClr>
                </a:solidFill>
              </a:defRPr>
            </a:lvl1pPr>
          </a:lstStyle>
          <a:p>
            <a:pPr lvl="0"/>
            <a:r>
              <a:rPr lang="en-US" sz="816"/>
              <a:t>Source:</a:t>
            </a:r>
            <a:endParaRPr lang="en-US"/>
          </a:p>
        </p:txBody>
      </p:sp>
    </p:spTree>
    <p:extLst>
      <p:ext uri="{BB962C8B-B14F-4D97-AF65-F5344CB8AC3E}">
        <p14:creationId xmlns:p14="http://schemas.microsoft.com/office/powerpoint/2010/main" val="2970011304"/>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cSld name="17_EXAMPLE ONLY: Title with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3447" y="0"/>
            <a:ext cx="12449922" cy="6994525"/>
          </a:xfrm>
          <a:prstGeom prst="rect">
            <a:avLst/>
          </a:prstGeom>
        </p:spPr>
      </p:pic>
      <p:sp>
        <p:nvSpPr>
          <p:cNvPr id="10" name="Rectangle 9"/>
          <p:cNvSpPr/>
          <p:nvPr userDrawn="1"/>
        </p:nvSpPr>
        <p:spPr bwMode="gray">
          <a:xfrm>
            <a:off x="-16040" y="0"/>
            <a:ext cx="5486399" cy="6994525"/>
          </a:xfrm>
          <a:prstGeom prst="rect">
            <a:avLst/>
          </a:prstGeom>
          <a:solidFill>
            <a:srgbClr val="000000">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algn="ctr" defTabSz="931840"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3786" y="204778"/>
            <a:ext cx="1986143" cy="730297"/>
          </a:xfrm>
          <a:prstGeom prst="rect">
            <a:avLst/>
          </a:prstGeom>
        </p:spPr>
      </p:pic>
      <p:sp>
        <p:nvSpPr>
          <p:cNvPr id="9" name="Title 1"/>
          <p:cNvSpPr>
            <a:spLocks noGrp="1"/>
          </p:cNvSpPr>
          <p:nvPr>
            <p:ph type="title" hasCustomPrompt="1"/>
          </p:nvPr>
        </p:nvSpPr>
        <p:spPr bwMode="ltGray">
          <a:xfrm>
            <a:off x="153877" y="2098358"/>
            <a:ext cx="5316480" cy="2798040"/>
          </a:xfrm>
          <a:noFill/>
        </p:spPr>
        <p:txBody>
          <a:bodyPr vert="horz" lIns="137160" tIns="182880" rIns="146304" bIns="91440" rtlCol="0" anchor="t" anchorCtr="0">
            <a:normAutofit/>
          </a:bodyPr>
          <a:lstStyle>
            <a:lvl1pPr>
              <a:defRPr lang="en-US" sz="4488" spc="-100" dirty="0">
                <a:gradFill>
                  <a:gsLst>
                    <a:gs pos="5833">
                      <a:srgbClr val="FFFFFF"/>
                    </a:gs>
                    <a:gs pos="18000">
                      <a:srgbClr val="FFFFFF"/>
                    </a:gs>
                  </a:gsLst>
                  <a:lin ang="5400000" scaled="0"/>
                </a:gradFill>
              </a:defRPr>
            </a:lvl1pPr>
          </a:lstStyle>
          <a:p>
            <a:pPr lvl="0"/>
            <a:r>
              <a:rPr lang="en-US"/>
              <a:t>Presentation title</a:t>
            </a:r>
          </a:p>
        </p:txBody>
      </p:sp>
      <p:sp>
        <p:nvSpPr>
          <p:cNvPr id="4" name="Text Placeholder 3"/>
          <p:cNvSpPr>
            <a:spLocks noGrp="1"/>
          </p:cNvSpPr>
          <p:nvPr>
            <p:ph type="body" sz="quarter" idx="10" hasCustomPrompt="1"/>
          </p:nvPr>
        </p:nvSpPr>
        <p:spPr>
          <a:xfrm>
            <a:off x="153877" y="4896170"/>
            <a:ext cx="5316480" cy="932603"/>
          </a:xfrm>
          <a:noFill/>
        </p:spPr>
        <p:txBody>
          <a:bodyPr lIns="137160" tIns="91440">
            <a:noAutofit/>
          </a:bodyPr>
          <a:lstStyle>
            <a:lvl1pPr marL="0" indent="0">
              <a:spcBef>
                <a:spcPts val="0"/>
              </a:spcBef>
              <a:buNone/>
              <a:defRPr sz="2040">
                <a:solidFill>
                  <a:schemeClr val="bg1"/>
                </a:solidFill>
              </a:defRPr>
            </a:lvl1pPr>
            <a:lvl2pPr marL="287169" indent="0">
              <a:buNone/>
              <a:defRPr sz="2040">
                <a:solidFill>
                  <a:schemeClr val="bg1"/>
                </a:solidFill>
              </a:defRPr>
            </a:lvl2pPr>
            <a:lvl3pPr marL="599956" indent="0">
              <a:buNone/>
              <a:defRPr sz="2040">
                <a:solidFill>
                  <a:schemeClr val="bg1"/>
                </a:solidFill>
              </a:defRPr>
            </a:lvl3pPr>
            <a:lvl4pPr marL="887125" indent="0">
              <a:buNone/>
              <a:defRPr sz="2040">
                <a:solidFill>
                  <a:schemeClr val="bg1"/>
                </a:solidFill>
              </a:defRPr>
            </a:lvl4pPr>
            <a:lvl5pPr marL="1127107" indent="0">
              <a:buNone/>
              <a:defRPr sz="2040">
                <a:solidFill>
                  <a:schemeClr val="bg1"/>
                </a:solidFill>
              </a:defRPr>
            </a:lvl5pPr>
          </a:lstStyle>
          <a:p>
            <a:pPr lvl="0"/>
            <a:r>
              <a:rPr lang="en-US"/>
              <a:t>Speaker Name</a:t>
            </a:r>
          </a:p>
        </p:txBody>
      </p:sp>
    </p:spTree>
    <p:extLst>
      <p:ext uri="{BB962C8B-B14F-4D97-AF65-F5344CB8AC3E}">
        <p14:creationId xmlns:p14="http://schemas.microsoft.com/office/powerpoint/2010/main" val="1941593320"/>
      </p:ext>
    </p:extLst>
  </p:cSld>
  <p:clrMapOvr>
    <a:masterClrMapping/>
  </p:clrMapOvr>
  <p:transition>
    <p:fade/>
  </p:transition>
  <p:extLst>
    <p:ext uri="{DCECCB84-F9BA-43D5-87BE-67443E8EF086}">
      <p15:sldGuideLst xmlns:p15="http://schemas.microsoft.com/office/powerpoint/2012/main"/>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415060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08432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35834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84899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6953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ecision">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lvl1pPr>
              <a:defRPr/>
            </a:lvl1pPr>
          </a:lstStyle>
          <a:p>
            <a:r>
              <a:rPr lang="en-US" dirty="0"/>
              <a:t>Click to add a slide title, ideally phrased as a question</a:t>
            </a:r>
          </a:p>
        </p:txBody>
      </p:sp>
      <p:sp>
        <p:nvSpPr>
          <p:cNvPr id="4" name="Text Placeholder 3"/>
          <p:cNvSpPr>
            <a:spLocks noGrp="1"/>
          </p:cNvSpPr>
          <p:nvPr>
            <p:ph type="body" sz="quarter" idx="10"/>
          </p:nvPr>
        </p:nvSpPr>
        <p:spPr>
          <a:xfrm>
            <a:off x="598148" y="2638393"/>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B0108B31-FBED-4CCB-A740-05662DDD602B}"/>
              </a:ext>
            </a:extLst>
          </p:cNvPr>
          <p:cNvSpPr/>
          <p:nvPr userDrawn="1"/>
        </p:nvSpPr>
        <p:spPr bwMode="auto">
          <a:xfrm>
            <a:off x="598149" y="1292597"/>
            <a:ext cx="1889147" cy="97466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A1C005F9-3618-48F4-B45B-E2A7A6E072F9}"/>
              </a:ext>
            </a:extLst>
          </p:cNvPr>
          <p:cNvSpPr txBox="1"/>
          <p:nvPr userDrawn="1"/>
        </p:nvSpPr>
        <p:spPr>
          <a:xfrm>
            <a:off x="1395324" y="1506536"/>
            <a:ext cx="868090" cy="512317"/>
          </a:xfrm>
          <a:prstGeom prst="rect">
            <a:avLst/>
          </a:prstGeom>
          <a:noFill/>
        </p:spPr>
        <p:txBody>
          <a:bodyPr wrap="square" lIns="0" tIns="0" rIns="0" bIns="0" rtlCol="0">
            <a:spAutoFit/>
          </a:bodyPr>
          <a:lstStyle/>
          <a:p>
            <a:pPr algn="r"/>
            <a:r>
              <a:rPr lang="en-US" sz="1632" dirty="0">
                <a:solidFill>
                  <a:schemeClr val="tx2"/>
                </a:solidFill>
                <a:latin typeface="+mj-lt"/>
              </a:rPr>
              <a:t>Decision required </a:t>
            </a:r>
            <a:endParaRPr lang="en-US" sz="1428" dirty="0">
              <a:solidFill>
                <a:schemeClr val="tx2"/>
              </a:solidFill>
              <a:latin typeface="+mj-lt"/>
            </a:endParaRPr>
          </a:p>
        </p:txBody>
      </p:sp>
      <p:sp>
        <p:nvSpPr>
          <p:cNvPr id="8" name="Rectangle 7">
            <a:extLst>
              <a:ext uri="{FF2B5EF4-FFF2-40B4-BE49-F238E27FC236}">
                <a16:creationId xmlns:a16="http://schemas.microsoft.com/office/drawing/2014/main" id="{80334510-15F1-4688-B466-E856D60DE62F}"/>
              </a:ext>
            </a:extLst>
          </p:cNvPr>
          <p:cNvSpPr/>
          <p:nvPr userDrawn="1"/>
        </p:nvSpPr>
        <p:spPr bwMode="auto">
          <a:xfrm>
            <a:off x="2539115" y="1292597"/>
            <a:ext cx="9298499" cy="97466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374C1217-9C86-429E-AE91-F5747D9C7BFB}"/>
              </a:ext>
            </a:extLst>
          </p:cNvPr>
          <p:cNvGrpSpPr/>
          <p:nvPr userDrawn="1"/>
        </p:nvGrpSpPr>
        <p:grpSpPr>
          <a:xfrm>
            <a:off x="885169" y="1579334"/>
            <a:ext cx="371637" cy="371584"/>
            <a:chOff x="1337668" y="4061870"/>
            <a:chExt cx="364331" cy="364331"/>
          </a:xfrm>
          <a:solidFill>
            <a:schemeClr val="accent3"/>
          </a:solidFill>
        </p:grpSpPr>
        <p:sp>
          <p:nvSpPr>
            <p:cNvPr id="10" name="Oval 9">
              <a:extLst>
                <a:ext uri="{FF2B5EF4-FFF2-40B4-BE49-F238E27FC236}">
                  <a16:creationId xmlns:a16="http://schemas.microsoft.com/office/drawing/2014/main" id="{F75FBD9D-A83B-4D22-8BDE-C9323E3F423C}"/>
                </a:ext>
              </a:extLst>
            </p:cNvPr>
            <p:cNvSpPr/>
            <p:nvPr/>
          </p:nvSpPr>
          <p:spPr bwMode="auto">
            <a:xfrm>
              <a:off x="1337668" y="4061870"/>
              <a:ext cx="364331" cy="364331"/>
            </a:xfrm>
            <a:prstGeom prst="ellipse">
              <a:avLst/>
            </a:prstGeom>
            <a:grp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11" name="check" title="Icon of a checkmark">
              <a:extLst>
                <a:ext uri="{FF2B5EF4-FFF2-40B4-BE49-F238E27FC236}">
                  <a16:creationId xmlns:a16="http://schemas.microsoft.com/office/drawing/2014/main" id="{EEC998C0-BBD4-4B1D-8475-18D9D9059F9E}"/>
                </a:ext>
              </a:extLst>
            </p:cNvPr>
            <p:cNvSpPr>
              <a:spLocks noChangeAspect="1"/>
            </p:cNvSpPr>
            <p:nvPr/>
          </p:nvSpPr>
          <p:spPr bwMode="auto">
            <a:xfrm>
              <a:off x="1446634" y="4193540"/>
              <a:ext cx="163858" cy="115703"/>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18" dirty="0">
                <a:gradFill>
                  <a:gsLst>
                    <a:gs pos="0">
                      <a:srgbClr val="505050"/>
                    </a:gs>
                    <a:gs pos="100000">
                      <a:srgbClr val="505050"/>
                    </a:gs>
                  </a:gsLst>
                  <a:lin ang="5400000" scaled="1"/>
                </a:gradFill>
              </a:endParaRPr>
            </a:p>
          </p:txBody>
        </p:sp>
      </p:grpSp>
      <p:sp>
        <p:nvSpPr>
          <p:cNvPr id="14" name="Text Placeholder 3">
            <a:extLst>
              <a:ext uri="{FF2B5EF4-FFF2-40B4-BE49-F238E27FC236}">
                <a16:creationId xmlns:a16="http://schemas.microsoft.com/office/drawing/2014/main" id="{974A80B6-B7DC-484C-B4A4-5EC0AB692365}"/>
              </a:ext>
            </a:extLst>
          </p:cNvPr>
          <p:cNvSpPr>
            <a:spLocks noGrp="1"/>
          </p:cNvSpPr>
          <p:nvPr>
            <p:ph type="body" sz="quarter" idx="11" hasCustomPrompt="1"/>
          </p:nvPr>
        </p:nvSpPr>
        <p:spPr>
          <a:xfrm>
            <a:off x="2701047" y="1519333"/>
            <a:ext cx="8850260" cy="251123"/>
          </a:xfrm>
        </p:spPr>
        <p:txBody>
          <a:bodyPr wrap="square">
            <a:spAutoFit/>
          </a:bodyPr>
          <a:lstStyle>
            <a:lvl1pPr marL="0" indent="0">
              <a:buNone/>
              <a:defRPr sz="1632">
                <a:latin typeface="+mn-lt"/>
              </a:defRPr>
            </a:lvl1pPr>
            <a:lvl2pPr marL="233149" indent="0">
              <a:buNone/>
              <a:defRPr/>
            </a:lvl2pPr>
            <a:lvl3pPr marL="466298" indent="0">
              <a:buNone/>
              <a:defRPr/>
            </a:lvl3pPr>
            <a:lvl4pPr marL="699447" indent="0">
              <a:buNone/>
              <a:defRPr/>
            </a:lvl4pPr>
            <a:lvl5pPr marL="932597" indent="0">
              <a:buNone/>
              <a:defRPr/>
            </a:lvl5pPr>
          </a:lstStyle>
          <a:p>
            <a:pPr lvl="0"/>
            <a:r>
              <a:rPr lang="en-US" dirty="0"/>
              <a:t>Click to provide an explanation of the decision that’s required from the customer</a:t>
            </a:r>
          </a:p>
        </p:txBody>
      </p:sp>
    </p:spTree>
    <p:extLst>
      <p:ext uri="{BB962C8B-B14F-4D97-AF65-F5344CB8AC3E}">
        <p14:creationId xmlns:p14="http://schemas.microsoft.com/office/powerpoint/2010/main" val="41626243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183544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87277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168849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567315193"/>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5168416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368111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503192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38134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371067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179528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28664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005282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3419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09205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39648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130391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2010193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3" name="Picture 12" descr="A person standing in front of a computer&#10;&#10;Description automatically generated">
            <a:extLst>
              <a:ext uri="{FF2B5EF4-FFF2-40B4-BE49-F238E27FC236}">
                <a16:creationId xmlns:a16="http://schemas.microsoft.com/office/drawing/2014/main" id="{69D0BDDE-0A2F-4B50-BD88-7B82A42CF539}"/>
              </a:ext>
            </a:extLst>
          </p:cNvPr>
          <p:cNvPicPr>
            <a:picLocks noChangeAspect="1"/>
          </p:cNvPicPr>
          <p:nvPr/>
        </p:nvPicPr>
        <p:blipFill>
          <a:blip r:embed="rId3"/>
          <a:stretch>
            <a:fillRect/>
          </a:stretch>
        </p:blipFill>
        <p:spPr>
          <a:xfrm>
            <a:off x="5444087" y="0"/>
            <a:ext cx="6992388" cy="6991396"/>
          </a:xfrm>
          <a:prstGeom prst="rect">
            <a:avLst/>
          </a:prstGeom>
        </p:spPr>
      </p:pic>
    </p:spTree>
    <p:extLst>
      <p:ext uri="{BB962C8B-B14F-4D97-AF65-F5344CB8AC3E}">
        <p14:creationId xmlns:p14="http://schemas.microsoft.com/office/powerpoint/2010/main" val="42772439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3" name="Picture 12" descr="A person standing in front of a computer&#10;&#10;Description automatically generated">
            <a:extLst>
              <a:ext uri="{FF2B5EF4-FFF2-40B4-BE49-F238E27FC236}">
                <a16:creationId xmlns:a16="http://schemas.microsoft.com/office/drawing/2014/main" id="{678A4FEE-880E-4575-8B90-F2F225336B52}"/>
              </a:ext>
            </a:extLst>
          </p:cNvPr>
          <p:cNvPicPr>
            <a:picLocks noChangeAspect="1"/>
          </p:cNvPicPr>
          <p:nvPr/>
        </p:nvPicPr>
        <p:blipFill>
          <a:blip r:embed="rId3"/>
          <a:stretch>
            <a:fillRect/>
          </a:stretch>
        </p:blipFill>
        <p:spPr>
          <a:xfrm>
            <a:off x="5444087" y="0"/>
            <a:ext cx="6992388" cy="6991396"/>
          </a:xfrm>
          <a:prstGeom prst="rect">
            <a:avLst/>
          </a:prstGeom>
        </p:spPr>
      </p:pic>
    </p:spTree>
    <p:extLst>
      <p:ext uri="{BB962C8B-B14F-4D97-AF65-F5344CB8AC3E}">
        <p14:creationId xmlns:p14="http://schemas.microsoft.com/office/powerpoint/2010/main" val="38474465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266219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1"/>
            <a:ext cx="6093577" cy="6994525"/>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3183626"/>
            <a:ext cx="6092825" cy="553998"/>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266832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28090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8411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4585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64318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28591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44066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12769896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endParaRPr lang="en-US" dirty="0"/>
          </a:p>
        </p:txBody>
      </p:sp>
    </p:spTree>
    <p:extLst>
      <p:ext uri="{BB962C8B-B14F-4D97-AF65-F5344CB8AC3E}">
        <p14:creationId xmlns:p14="http://schemas.microsoft.com/office/powerpoint/2010/main" val="8369789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dirty="0"/>
              <a:t>Square photo layout with smaller text</a:t>
            </a:r>
          </a:p>
        </p:txBody>
      </p:sp>
    </p:spTree>
    <p:extLst>
      <p:ext uri="{BB962C8B-B14F-4D97-AF65-F5344CB8AC3E}">
        <p14:creationId xmlns:p14="http://schemas.microsoft.com/office/powerpoint/2010/main" val="35831922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380011313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145597462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endParaRPr lang="en-US" dirty="0"/>
          </a:p>
        </p:txBody>
      </p:sp>
    </p:spTree>
    <p:extLst>
      <p:ext uri="{BB962C8B-B14F-4D97-AF65-F5344CB8AC3E}">
        <p14:creationId xmlns:p14="http://schemas.microsoft.com/office/powerpoint/2010/main" val="12160326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endParaRPr lang="en-US" dirty="0"/>
          </a:p>
        </p:txBody>
      </p:sp>
    </p:spTree>
    <p:extLst>
      <p:ext uri="{BB962C8B-B14F-4D97-AF65-F5344CB8AC3E}">
        <p14:creationId xmlns:p14="http://schemas.microsoft.com/office/powerpoint/2010/main" val="367634892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endParaRPr lang="en-US" dirty="0"/>
          </a:p>
        </p:txBody>
      </p:sp>
    </p:spTree>
    <p:extLst>
      <p:ext uri="{BB962C8B-B14F-4D97-AF65-F5344CB8AC3E}">
        <p14:creationId xmlns:p14="http://schemas.microsoft.com/office/powerpoint/2010/main" val="2768864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676318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017355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310240879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16255092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dirty="0"/>
              <a:t>Title</a:t>
            </a:r>
          </a:p>
        </p:txBody>
      </p:sp>
    </p:spTree>
    <p:extLst>
      <p:ext uri="{BB962C8B-B14F-4D97-AF65-F5344CB8AC3E}">
        <p14:creationId xmlns:p14="http://schemas.microsoft.com/office/powerpoint/2010/main" val="239240696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a:t>Click icon to add picture</a:t>
            </a:r>
            <a:endParaRPr lang="en-US" dirty="0"/>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041840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8699863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21057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2638464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80518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69882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21497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6128929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2388275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294644670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cSld name="Title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8" y="3038854"/>
            <a:ext cx="6062782" cy="565027"/>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93712" y="4041282"/>
            <a:ext cx="606278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50177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369597"/>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533DE-BA20-4A46-B3B8-105068F782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79EBF2-C53A-4076-BAB4-2339E1D847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DDF371-5328-4D64-8F6A-87741C1A1AB9}"/>
              </a:ext>
            </a:extLst>
          </p:cNvPr>
          <p:cNvSpPr>
            <a:spLocks noGrp="1"/>
          </p:cNvSpPr>
          <p:nvPr>
            <p:ph type="dt" sz="half" idx="10"/>
          </p:nvPr>
        </p:nvSpPr>
        <p:spPr/>
        <p:txBody>
          <a:bodyPr/>
          <a:lstStyle/>
          <a:p>
            <a:fld id="{ADBED158-FF5C-4E09-9935-653B21C69685}" type="datetimeFigureOut">
              <a:rPr lang="en-US" smtClean="0"/>
              <a:t>5/22/2023</a:t>
            </a:fld>
            <a:endParaRPr lang="en-US"/>
          </a:p>
        </p:txBody>
      </p:sp>
      <p:sp>
        <p:nvSpPr>
          <p:cNvPr id="5" name="Footer Placeholder 4">
            <a:extLst>
              <a:ext uri="{FF2B5EF4-FFF2-40B4-BE49-F238E27FC236}">
                <a16:creationId xmlns:a16="http://schemas.microsoft.com/office/drawing/2014/main" id="{CA09A2BF-BA7C-431B-9C66-9A98D89DBA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6B885B-17CA-40B4-8BEF-193E9C0B261A}"/>
              </a:ext>
            </a:extLst>
          </p:cNvPr>
          <p:cNvSpPr>
            <a:spLocks noGrp="1"/>
          </p:cNvSpPr>
          <p:nvPr>
            <p:ph type="sldNum" sz="quarter" idx="12"/>
          </p:nvPr>
        </p:nvSpPr>
        <p:spPr/>
        <p:txBody>
          <a:bodyPr/>
          <a:lstStyle/>
          <a:p>
            <a:fld id="{FE74003B-DDF1-4BDD-9DBE-2F04F1E5648F}" type="slidenum">
              <a:rPr lang="en-US" smtClean="0"/>
              <a:t>‹#›</a:t>
            </a:fld>
            <a:endParaRPr lang="en-US"/>
          </a:p>
        </p:txBody>
      </p:sp>
    </p:spTree>
    <p:extLst>
      <p:ext uri="{BB962C8B-B14F-4D97-AF65-F5344CB8AC3E}">
        <p14:creationId xmlns:p14="http://schemas.microsoft.com/office/powerpoint/2010/main" val="791496254"/>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0442998"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4" name="TextBox 3">
            <a:extLst>
              <a:ext uri="{FF2B5EF4-FFF2-40B4-BE49-F238E27FC236}">
                <a16:creationId xmlns:a16="http://schemas.microsoft.com/office/drawing/2014/main" id="{ACE62AAB-AE06-4DCA-9BE3-D98AE2BE3063}"/>
              </a:ext>
            </a:extLst>
          </p:cNvPr>
          <p:cNvSpPr txBox="1"/>
          <p:nvPr userDrawn="1"/>
        </p:nvSpPr>
        <p:spPr>
          <a:xfrm>
            <a:off x="-57749" y="6615487"/>
            <a:ext cx="4037402" cy="420115"/>
          </a:xfrm>
          <a:prstGeom prst="rect">
            <a:avLst/>
          </a:prstGeom>
          <a:noFill/>
        </p:spPr>
        <p:txBody>
          <a:bodyPr wrap="square" lIns="182880" tIns="146304" rIns="182880" bIns="146304" rtlCol="0">
            <a:spAutoFit/>
          </a:bodyPr>
          <a:lstStyle/>
          <a:p>
            <a:pPr>
              <a:lnSpc>
                <a:spcPct val="90000"/>
              </a:lnSpc>
              <a:spcAft>
                <a:spcPts val="600"/>
              </a:spcAft>
            </a:pPr>
            <a:r>
              <a:rPr lang="en-US" sz="900">
                <a:solidFill>
                  <a:schemeClr val="tx1"/>
                </a:solidFill>
              </a:rPr>
              <a:t>Microsoft Internal Use and Microsoft Partners Only</a:t>
            </a:r>
          </a:p>
        </p:txBody>
      </p:sp>
      <p:pic>
        <p:nvPicPr>
          <p:cNvPr id="5" name="Picture 4">
            <a:extLst>
              <a:ext uri="{FF2B5EF4-FFF2-40B4-BE49-F238E27FC236}">
                <a16:creationId xmlns:a16="http://schemas.microsoft.com/office/drawing/2014/main" id="{99DFD056-22B0-43AC-948D-2D2B69179E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083925" y="449266"/>
            <a:ext cx="914400" cy="194005"/>
          </a:xfrm>
          <a:prstGeom prst="rect">
            <a:avLst/>
          </a:prstGeom>
        </p:spPr>
      </p:pic>
    </p:spTree>
    <p:extLst>
      <p:ext uri="{BB962C8B-B14F-4D97-AF65-F5344CB8AC3E}">
        <p14:creationId xmlns:p14="http://schemas.microsoft.com/office/powerpoint/2010/main" val="2854009569"/>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4" name="TextBox 3">
            <a:extLst>
              <a:ext uri="{FF2B5EF4-FFF2-40B4-BE49-F238E27FC236}">
                <a16:creationId xmlns:a16="http://schemas.microsoft.com/office/drawing/2014/main" id="{ACE62AAB-AE06-4DCA-9BE3-D98AE2BE3063}"/>
              </a:ext>
            </a:extLst>
          </p:cNvPr>
          <p:cNvSpPr txBox="1"/>
          <p:nvPr userDrawn="1"/>
        </p:nvSpPr>
        <p:spPr>
          <a:xfrm>
            <a:off x="-57749" y="6615487"/>
            <a:ext cx="4037402" cy="420115"/>
          </a:xfrm>
          <a:prstGeom prst="rect">
            <a:avLst/>
          </a:prstGeom>
          <a:noFill/>
        </p:spPr>
        <p:txBody>
          <a:bodyPr wrap="square" lIns="182880" tIns="146304" rIns="182880" bIns="146304" rtlCol="0">
            <a:spAutoFit/>
          </a:bodyPr>
          <a:lstStyle/>
          <a:p>
            <a:pPr>
              <a:lnSpc>
                <a:spcPct val="90000"/>
              </a:lnSpc>
              <a:spcAft>
                <a:spcPts val="600"/>
              </a:spcAft>
            </a:pPr>
            <a:r>
              <a:rPr lang="en-US" sz="900">
                <a:solidFill>
                  <a:schemeClr val="tx1"/>
                </a:solidFill>
              </a:rPr>
              <a:t>Microsoft Internal Use and Microsoft Partners Only</a:t>
            </a:r>
          </a:p>
        </p:txBody>
      </p:sp>
      <p:pic>
        <p:nvPicPr>
          <p:cNvPr id="2" name="Picture 1">
            <a:extLst>
              <a:ext uri="{FF2B5EF4-FFF2-40B4-BE49-F238E27FC236}">
                <a16:creationId xmlns:a16="http://schemas.microsoft.com/office/drawing/2014/main" id="{4E9B9240-F7BF-46FD-85BC-40CC2D8A5AF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083925" y="449266"/>
            <a:ext cx="914400" cy="194005"/>
          </a:xfrm>
          <a:prstGeom prst="rect">
            <a:avLst/>
          </a:prstGeom>
        </p:spPr>
      </p:pic>
    </p:spTree>
    <p:extLst>
      <p:ext uri="{BB962C8B-B14F-4D97-AF65-F5344CB8AC3E}">
        <p14:creationId xmlns:p14="http://schemas.microsoft.com/office/powerpoint/2010/main" val="1092862520"/>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93715" y="597450"/>
            <a:ext cx="2355091" cy="299995"/>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482023" y="0"/>
            <a:ext cx="7954453" cy="6994525"/>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1010892" y="4703392"/>
            <a:ext cx="648459" cy="2718697"/>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99379" y="1"/>
            <a:ext cx="3228713" cy="1295787"/>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827550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Title_Dark">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4" y="2590884"/>
            <a:ext cx="9590081" cy="1828800"/>
          </a:xfrm>
          <a:noFill/>
        </p:spPr>
        <p:txBody>
          <a:bodyPr lIns="0" tIns="0" rIns="0" bIns="182880" anchor="b" anchorCtr="0"/>
          <a:lstStyle>
            <a:lvl1pPr>
              <a:defRPr sz="5507" strike="noStrike" spc="-150" baseline="0">
                <a:solidFill>
                  <a:schemeClr val="tx1"/>
                </a:solidFill>
                <a:latin typeface="Segoe UI Semibold" panose="020B0702040204020203" pitchFamily="34" charset="0"/>
                <a:cs typeface="Segoe UI Semibold" panose="020B0702040204020203" pitchFamily="34" charset="0"/>
              </a:defRPr>
            </a:lvl1pPr>
          </a:lstStyle>
          <a:p>
            <a:r>
              <a:rPr lang="en-US" dirty="0"/>
              <a:t>Azure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4" y="4429280"/>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dirty="0"/>
              <a:t>Author name</a:t>
            </a:r>
          </a:p>
          <a:p>
            <a:pPr lvl="0"/>
            <a:r>
              <a:rPr lang="en-US" dirty="0"/>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71720" y="1"/>
            <a:ext cx="2101248" cy="1104297"/>
          </a:xfrm>
          <a:prstGeom prst="rect">
            <a:avLst/>
          </a:prstGeom>
        </p:spPr>
      </p:pic>
    </p:spTree>
    <p:extLst>
      <p:ext uri="{BB962C8B-B14F-4D97-AF65-F5344CB8AC3E}">
        <p14:creationId xmlns:p14="http://schemas.microsoft.com/office/powerpoint/2010/main" val="41962667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normAutofit/>
          </a:bodyPr>
          <a:lstStyle>
            <a:lvl1pPr marL="0" indent="0">
              <a:buNone/>
              <a:defRPr sz="2448">
                <a:solidFill>
                  <a:schemeClr val="accent2">
                    <a:lumMod val="75000"/>
                  </a:schemeClr>
                </a:solidFill>
                <a:latin typeface="Segoe UI Semibold" panose="020B0702040204020203" pitchFamily="34" charset="0"/>
                <a:cs typeface="Segoe UI Semibold" panose="020B0702040204020203" pitchFamily="34" charset="0"/>
              </a:defRPr>
            </a:lvl1pPr>
            <a:lvl2pPr marL="466298" indent="0">
              <a:buNone/>
              <a:defRPr sz="2040">
                <a:latin typeface="Segoe UI Semibold" panose="020B0702040204020203" pitchFamily="34" charset="0"/>
                <a:cs typeface="Segoe UI Semibold" panose="020B0702040204020203" pitchFamily="34" charset="0"/>
              </a:defRPr>
            </a:lvl2pPr>
            <a:lvl3pPr marL="932597" indent="0">
              <a:buNone/>
              <a:defRPr sz="1632">
                <a:solidFill>
                  <a:schemeClr val="tx1">
                    <a:lumMod val="65000"/>
                  </a:schemeClr>
                </a:solidFill>
                <a:latin typeface="Segoe UI Semibold" panose="020B0702040204020203" pitchFamily="34" charset="0"/>
                <a:cs typeface="Segoe UI Semibold" panose="020B0702040204020203" pitchFamily="34" charset="0"/>
              </a:defRPr>
            </a:lvl3pPr>
            <a:lvl4pPr marL="1398895" indent="0">
              <a:buNone/>
              <a:defRPr sz="1428">
                <a:latin typeface="Segoe UI Semibold" panose="020B0702040204020203" pitchFamily="34" charset="0"/>
                <a:cs typeface="Segoe UI Semibold" panose="020B0702040204020203" pitchFamily="34" charset="0"/>
              </a:defRPr>
            </a:lvl4pPr>
            <a:lvl5pPr marL="1865193" indent="0">
              <a:buNone/>
              <a:defRPr sz="1428">
                <a:latin typeface="Segoe UI Semibold" panose="020B0702040204020203" pitchFamily="34" charset="0"/>
                <a:cs typeface="Segoe UI Semibold" panose="020B07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6">
            <a:extLst>
              <a:ext uri="{FF2B5EF4-FFF2-40B4-BE49-F238E27FC236}">
                <a16:creationId xmlns:a16="http://schemas.microsoft.com/office/drawing/2014/main" id="{CDB22DC4-C86A-4C74-95F1-BE575EC587F4}"/>
              </a:ext>
            </a:extLst>
          </p:cNvPr>
          <p:cNvSpPr>
            <a:spLocks noGrp="1"/>
          </p:cNvSpPr>
          <p:nvPr>
            <p:ph type="title"/>
          </p:nvPr>
        </p:nvSpPr>
        <p:spPr>
          <a:xfrm>
            <a:off x="242901" y="343250"/>
            <a:ext cx="11649479" cy="735073"/>
          </a:xfrm>
          <a:prstGeom prst="rect">
            <a:avLst/>
          </a:prstGeom>
        </p:spPr>
        <p:txBody>
          <a:bodyPr/>
          <a:lstStyle>
            <a:lvl1pPr>
              <a:defRPr sz="3672">
                <a:solidFill>
                  <a:schemeClr val="tx1"/>
                </a:solidFill>
                <a:latin typeface="Segoe UI Semibold" panose="020B0702040204020203" pitchFamily="34" charset="0"/>
                <a:cs typeface="Segoe UI Semibold" panose="020B0702040204020203" pitchFamily="34" charset="0"/>
              </a:defRPr>
            </a:lvl1pPr>
          </a:lstStyle>
          <a:p>
            <a:r>
              <a:rPr lang="en-US" dirty="0"/>
              <a:t>Click to edit Master title style</a:t>
            </a:r>
          </a:p>
        </p:txBody>
      </p:sp>
    </p:spTree>
    <p:extLst>
      <p:ext uri="{BB962C8B-B14F-4D97-AF65-F5344CB8AC3E}">
        <p14:creationId xmlns:p14="http://schemas.microsoft.com/office/powerpoint/2010/main" val="32657453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6DFF2ED-C329-44C2-BCDE-5BE29D3AFA68}"/>
              </a:ext>
            </a:extLst>
          </p:cNvPr>
          <p:cNvSpPr>
            <a:spLocks noGrp="1"/>
          </p:cNvSpPr>
          <p:nvPr>
            <p:ph type="title"/>
          </p:nvPr>
        </p:nvSpPr>
        <p:spPr>
          <a:xfrm>
            <a:off x="242901" y="343250"/>
            <a:ext cx="11649479" cy="735073"/>
          </a:xfrm>
          <a:prstGeom prst="rect">
            <a:avLst/>
          </a:prstGeom>
        </p:spPr>
        <p:txBody>
          <a:bodyPr/>
          <a:lstStyle>
            <a:lvl1pPr>
              <a:defRPr sz="3672">
                <a:solidFill>
                  <a:srgbClr val="0070C0"/>
                </a:solidFill>
                <a:latin typeface="Segoe UI Semibold" panose="020B0702040204020203" pitchFamily="34" charset="0"/>
                <a:cs typeface="Segoe UI Semibold" panose="020B0702040204020203" pitchFamily="34" charset="0"/>
              </a:defRPr>
            </a:lvl1pPr>
          </a:lstStyle>
          <a:p>
            <a:r>
              <a:rPr lang="en-US" dirty="0"/>
              <a:t>Click to edit Master title style</a:t>
            </a:r>
          </a:p>
        </p:txBody>
      </p:sp>
    </p:spTree>
    <p:extLst>
      <p:ext uri="{BB962C8B-B14F-4D97-AF65-F5344CB8AC3E}">
        <p14:creationId xmlns:p14="http://schemas.microsoft.com/office/powerpoint/2010/main" val="90821743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dark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2900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a:t>Click icon to add picture</a:t>
            </a:r>
            <a:endParaRPr lang="en-US" dirty="0"/>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Best Practic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E0DCBD58-0396-4318-A0B3-F309E872DCD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5740" y="6659371"/>
            <a:ext cx="971600" cy="223436"/>
          </a:xfrm>
          <a:prstGeom prst="rect">
            <a:avLst/>
          </a:prstGeom>
        </p:spPr>
      </p:pic>
      <p:sp>
        <p:nvSpPr>
          <p:cNvPr id="8" name="Rectangle 7">
            <a:extLst>
              <a:ext uri="{FF2B5EF4-FFF2-40B4-BE49-F238E27FC236}">
                <a16:creationId xmlns:a16="http://schemas.microsoft.com/office/drawing/2014/main" id="{950A683D-C9C9-4BA9-B2DB-1A814B66B39E}"/>
              </a:ext>
              <a:ext uri="{C183D7F6-B498-43B3-948B-1728B52AA6E4}">
                <adec:decorative xmlns:adec="http://schemas.microsoft.com/office/drawing/2017/decorative" val="1"/>
              </a:ext>
            </a:extLst>
          </p:cNvPr>
          <p:cNvSpPr/>
          <p:nvPr userDrawn="1"/>
        </p:nvSpPr>
        <p:spPr bwMode="blackWhite">
          <a:xfrm>
            <a:off x="0" y="0"/>
            <a:ext cx="3975231" cy="6994525"/>
          </a:xfrm>
          <a:prstGeom prst="rect">
            <a:avLst/>
          </a:prstGeom>
          <a:solidFill>
            <a:srgbClr val="0078D4"/>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Diagonal Stripe 9">
            <a:extLst>
              <a:ext uri="{FF2B5EF4-FFF2-40B4-BE49-F238E27FC236}">
                <a16:creationId xmlns:a16="http://schemas.microsoft.com/office/drawing/2014/main" id="{B35C1356-0844-42F6-A5C9-659FFE4EE309}"/>
              </a:ext>
            </a:extLst>
          </p:cNvPr>
          <p:cNvSpPr/>
          <p:nvPr/>
        </p:nvSpPr>
        <p:spPr bwMode="auto">
          <a:xfrm rot="5400000">
            <a:off x="10218992" y="52361"/>
            <a:ext cx="2269843" cy="2165123"/>
          </a:xfrm>
          <a:prstGeom prst="diagStripe">
            <a:avLst>
              <a:gd name="adj" fmla="val 63985"/>
            </a:avLst>
          </a:prstGeom>
          <a:solidFill>
            <a:schemeClr val="accent1">
              <a:lumMod val="75000"/>
            </a:schemeClr>
          </a:solidFill>
          <a:ln w="57150">
            <a:noFill/>
          </a:ln>
          <a:effectLst>
            <a:outerShdw blurRad="254000" dist="50800" dir="2700000" sx="98000" sy="98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32563" rtl="0" eaLnBrk="1" fontAlgn="auto" latinLnBrk="0" hangingPunct="1">
              <a:lnSpc>
                <a:spcPct val="100000"/>
              </a:lnSpc>
              <a:spcBef>
                <a:spcPts val="612"/>
              </a:spcBef>
              <a:spcAft>
                <a:spcPts val="1224"/>
              </a:spcAft>
              <a:buClrTx/>
              <a:buSzPct val="150000"/>
              <a:buFontTx/>
              <a:buNone/>
              <a:tabLst/>
              <a:defRPr/>
            </a:pPr>
            <a:endParaRPr kumimoji="0" lang="en-US" sz="2040" b="0" i="0" u="none" strike="noStrike" kern="1200" cap="none" spc="0" normalizeH="0" baseline="0" noProof="0" err="1">
              <a:ln>
                <a:noFill/>
              </a:ln>
              <a:solidFill>
                <a:srgbClr val="000000"/>
              </a:solidFill>
              <a:effectLst/>
              <a:uLnTx/>
              <a:uFillTx/>
              <a:latin typeface="Segoe UI"/>
              <a:ea typeface="+mn-ea"/>
              <a:cs typeface="+mn-cs"/>
            </a:endParaRPr>
          </a:p>
        </p:txBody>
      </p:sp>
      <p:sp>
        <p:nvSpPr>
          <p:cNvPr id="11" name="Diagonal Stripe 10">
            <a:extLst>
              <a:ext uri="{FF2B5EF4-FFF2-40B4-BE49-F238E27FC236}">
                <a16:creationId xmlns:a16="http://schemas.microsoft.com/office/drawing/2014/main" id="{6EE69925-2DEB-45C3-A700-A94A36FD8320}"/>
              </a:ext>
            </a:extLst>
          </p:cNvPr>
          <p:cNvSpPr/>
          <p:nvPr userDrawn="1"/>
        </p:nvSpPr>
        <p:spPr bwMode="auto">
          <a:xfrm rot="5400000">
            <a:off x="10284025" y="50825"/>
            <a:ext cx="2203275" cy="2101627"/>
          </a:xfrm>
          <a:prstGeom prst="diagStripe">
            <a:avLst>
              <a:gd name="adj" fmla="val 63985"/>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itle 16">
            <a:extLst>
              <a:ext uri="{FF2B5EF4-FFF2-40B4-BE49-F238E27FC236}">
                <a16:creationId xmlns:a16="http://schemas.microsoft.com/office/drawing/2014/main" id="{9E97472F-F58E-480C-A59A-535E7D1F7A77}"/>
              </a:ext>
            </a:extLst>
          </p:cNvPr>
          <p:cNvSpPr>
            <a:spLocks noGrp="1"/>
          </p:cNvSpPr>
          <p:nvPr>
            <p:ph type="title" hasCustomPrompt="1"/>
          </p:nvPr>
        </p:nvSpPr>
        <p:spPr>
          <a:xfrm>
            <a:off x="300029" y="2642376"/>
            <a:ext cx="3375172" cy="1901150"/>
          </a:xfrm>
          <a:prstGeom prst="rect">
            <a:avLst/>
          </a:prstGeom>
        </p:spPr>
        <p:txBody>
          <a:bodyPr anchor="ctr">
            <a:normAutofit fontScale="90000"/>
          </a:bodyPr>
          <a:lstStyle>
            <a:lvl1pPr algn="ctr">
              <a:defRPr sz="3672">
                <a:latin typeface="Segoe UI Semibold" panose="020B0702040204020203" pitchFamily="34" charset="0"/>
                <a:cs typeface="Segoe UI Semibold" panose="020B0702040204020203" pitchFamily="34" charset="0"/>
              </a:defRPr>
            </a:lvl1pPr>
          </a:lstStyle>
          <a:p>
            <a:r>
              <a:rPr lang="en-US" dirty="0"/>
              <a:t>Best Practices</a:t>
            </a:r>
            <a:endParaRPr lang="en-US" sz="2448" dirty="0"/>
          </a:p>
        </p:txBody>
      </p:sp>
      <p:sp>
        <p:nvSpPr>
          <p:cNvPr id="20" name="Content Placeholder 19">
            <a:extLst>
              <a:ext uri="{FF2B5EF4-FFF2-40B4-BE49-F238E27FC236}">
                <a16:creationId xmlns:a16="http://schemas.microsoft.com/office/drawing/2014/main" id="{D0CDAD1B-F90D-4333-8BA9-56B4DF73AB52}"/>
              </a:ext>
            </a:extLst>
          </p:cNvPr>
          <p:cNvSpPr>
            <a:spLocks noGrp="1"/>
          </p:cNvSpPr>
          <p:nvPr>
            <p:ph sz="quarter" idx="10"/>
          </p:nvPr>
        </p:nvSpPr>
        <p:spPr>
          <a:xfrm>
            <a:off x="4233887" y="1398905"/>
            <a:ext cx="7580764" cy="4896168"/>
          </a:xfrm>
          <a:prstGeom prst="rect">
            <a:avLst/>
          </a:prstGeom>
        </p:spPr>
        <p:txBody>
          <a:bodyPr>
            <a:normAutofit/>
          </a:bodyPr>
          <a:lstStyle>
            <a:lvl1pPr marL="0" indent="0">
              <a:lnSpc>
                <a:spcPct val="100000"/>
              </a:lnSpc>
              <a:buNone/>
              <a:defRPr>
                <a:solidFill>
                  <a:schemeClr val="accent2">
                    <a:lumMod val="75000"/>
                  </a:schemeClr>
                </a:solidFill>
                <a:latin typeface="Segoe UI Semibold" panose="020B0702040204020203" pitchFamily="34" charset="0"/>
                <a:cs typeface="Segoe UI Semibold" panose="020B0702040204020203" pitchFamily="34" charset="0"/>
              </a:defRPr>
            </a:lvl1pPr>
            <a:lvl2pPr marL="466298" indent="0">
              <a:lnSpc>
                <a:spcPct val="100000"/>
              </a:lnSpc>
              <a:buNone/>
              <a:defRPr sz="1836">
                <a:latin typeface="Segoe UI Semibold" panose="020B0702040204020203" pitchFamily="34" charset="0"/>
                <a:cs typeface="Segoe UI Semibold" panose="020B0702040204020203" pitchFamily="34" charset="0"/>
              </a:defRPr>
            </a:lvl2pPr>
            <a:lvl3pPr marL="932597" indent="0">
              <a:lnSpc>
                <a:spcPct val="100000"/>
              </a:lnSpc>
              <a:buNone/>
              <a:defRPr sz="1836">
                <a:latin typeface="Segoe UI Semibold" panose="020B0702040204020203" pitchFamily="34" charset="0"/>
                <a:cs typeface="Segoe UI Semibold" panose="020B0702040204020203" pitchFamily="34" charset="0"/>
              </a:defRPr>
            </a:lvl3pPr>
            <a:lvl4pPr marL="1398895" indent="0">
              <a:lnSpc>
                <a:spcPct val="100000"/>
              </a:lnSpc>
              <a:buNone/>
              <a:defRPr sz="1836">
                <a:latin typeface="Segoe UI Semibold" panose="020B0702040204020203" pitchFamily="34" charset="0"/>
                <a:cs typeface="Segoe UI Semibold" panose="020B0702040204020203" pitchFamily="34" charset="0"/>
              </a:defRPr>
            </a:lvl4pPr>
            <a:lvl5pPr marL="1865193" indent="0">
              <a:lnSpc>
                <a:spcPct val="100000"/>
              </a:lnSpc>
              <a:buNone/>
              <a:defRPr sz="1836">
                <a:latin typeface="Segoe UI Semibold" panose="020B0702040204020203" pitchFamily="34" charset="0"/>
                <a:cs typeface="Segoe UI Semibold" panose="020B07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 Placeholder 2">
            <a:extLst>
              <a:ext uri="{FF2B5EF4-FFF2-40B4-BE49-F238E27FC236}">
                <a16:creationId xmlns:a16="http://schemas.microsoft.com/office/drawing/2014/main" id="{3B5B84C8-EFD7-45FF-BAF3-6914CEFB1744}"/>
              </a:ext>
            </a:extLst>
          </p:cNvPr>
          <p:cNvSpPr>
            <a:spLocks noGrp="1"/>
          </p:cNvSpPr>
          <p:nvPr>
            <p:ph type="body" sz="quarter" idx="11" hasCustomPrompt="1"/>
            <p:custDataLst>
              <p:tags r:id="rId1"/>
            </p:custDataLst>
          </p:nvPr>
        </p:nvSpPr>
        <p:spPr>
          <a:xfrm rot="2760000">
            <a:off x="10024302" y="738261"/>
            <a:ext cx="2722723" cy="699552"/>
          </a:xfrm>
          <a:prstGeom prst="rect">
            <a:avLst/>
          </a:prstGeom>
        </p:spPr>
        <p:txBody>
          <a:bodyPr/>
          <a:lstStyle>
            <a:lvl1pPr marL="0" indent="0" algn="ctr">
              <a:buNone/>
              <a:defRPr kumimoji="0" lang="en-US" sz="1428" b="0" i="0" u="none" strike="noStrike" kern="1200" cap="none" spc="306" normalizeH="0" baseline="0" dirty="0">
                <a:ln>
                  <a:noFill/>
                </a:ln>
                <a:solidFill>
                  <a:srgbClr val="FFFFFF"/>
                </a:solidFill>
                <a:effectLst/>
                <a:uLnTx/>
                <a:uFillTx/>
                <a:latin typeface="Segoe UI Semibold"/>
                <a:ea typeface="+mn-ea"/>
                <a:cs typeface="+mn-cs"/>
              </a:defRPr>
            </a:lvl1pPr>
          </a:lstStyle>
          <a:p>
            <a:pPr lvl="0"/>
            <a:r>
              <a:rPr lang="en-US" dirty="0"/>
              <a:t>BEST PRACTICE</a:t>
            </a:r>
          </a:p>
        </p:txBody>
      </p:sp>
    </p:spTree>
    <p:extLst>
      <p:ext uri="{BB962C8B-B14F-4D97-AF65-F5344CB8AC3E}">
        <p14:creationId xmlns:p14="http://schemas.microsoft.com/office/powerpoint/2010/main" val="3286623960"/>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est_Practice_withNav">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E0DCBD58-0396-4318-A0B3-F309E872DCD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5740" y="6659371"/>
            <a:ext cx="971600" cy="223436"/>
          </a:xfrm>
          <a:prstGeom prst="rect">
            <a:avLst/>
          </a:prstGeom>
        </p:spPr>
      </p:pic>
      <p:sp>
        <p:nvSpPr>
          <p:cNvPr id="8" name="Rectangle 7">
            <a:extLst>
              <a:ext uri="{FF2B5EF4-FFF2-40B4-BE49-F238E27FC236}">
                <a16:creationId xmlns:a16="http://schemas.microsoft.com/office/drawing/2014/main" id="{950A683D-C9C9-4BA9-B2DB-1A814B66B39E}"/>
              </a:ext>
              <a:ext uri="{C183D7F6-B498-43B3-948B-1728B52AA6E4}">
                <adec:decorative xmlns:adec="http://schemas.microsoft.com/office/drawing/2017/decorative" val="1"/>
              </a:ext>
            </a:extLst>
          </p:cNvPr>
          <p:cNvSpPr/>
          <p:nvPr userDrawn="1"/>
        </p:nvSpPr>
        <p:spPr bwMode="blackWhite">
          <a:xfrm>
            <a:off x="0" y="0"/>
            <a:ext cx="3975231" cy="6994525"/>
          </a:xfrm>
          <a:prstGeom prst="rect">
            <a:avLst/>
          </a:prstGeom>
          <a:solidFill>
            <a:srgbClr val="0078D4"/>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Diagonal Stripe 9">
            <a:extLst>
              <a:ext uri="{FF2B5EF4-FFF2-40B4-BE49-F238E27FC236}">
                <a16:creationId xmlns:a16="http://schemas.microsoft.com/office/drawing/2014/main" id="{B35C1356-0844-42F6-A5C9-659FFE4EE309}"/>
              </a:ext>
            </a:extLst>
          </p:cNvPr>
          <p:cNvSpPr/>
          <p:nvPr/>
        </p:nvSpPr>
        <p:spPr bwMode="auto">
          <a:xfrm rot="5400000">
            <a:off x="10218992" y="52361"/>
            <a:ext cx="2269843" cy="2165123"/>
          </a:xfrm>
          <a:prstGeom prst="diagStripe">
            <a:avLst>
              <a:gd name="adj" fmla="val 63985"/>
            </a:avLst>
          </a:prstGeom>
          <a:solidFill>
            <a:schemeClr val="accent1">
              <a:lumMod val="75000"/>
            </a:schemeClr>
          </a:solidFill>
          <a:ln w="57150">
            <a:noFill/>
          </a:ln>
          <a:effectLst>
            <a:outerShdw blurRad="254000" dist="50800" dir="2700000" sx="98000" sy="98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32563" rtl="0" eaLnBrk="1" fontAlgn="auto" latinLnBrk="0" hangingPunct="1">
              <a:lnSpc>
                <a:spcPct val="100000"/>
              </a:lnSpc>
              <a:spcBef>
                <a:spcPts val="612"/>
              </a:spcBef>
              <a:spcAft>
                <a:spcPts val="1224"/>
              </a:spcAft>
              <a:buClrTx/>
              <a:buSzPct val="150000"/>
              <a:buFontTx/>
              <a:buNone/>
              <a:tabLst/>
              <a:defRPr/>
            </a:pPr>
            <a:endParaRPr kumimoji="0" lang="en-US" sz="2040" b="0" i="0" u="none" strike="noStrike" kern="1200" cap="none" spc="0" normalizeH="0" baseline="0" noProof="0" err="1">
              <a:ln>
                <a:noFill/>
              </a:ln>
              <a:solidFill>
                <a:srgbClr val="000000"/>
              </a:solidFill>
              <a:effectLst/>
              <a:uLnTx/>
              <a:uFillTx/>
              <a:latin typeface="Segoe UI"/>
              <a:ea typeface="+mn-ea"/>
              <a:cs typeface="+mn-cs"/>
            </a:endParaRPr>
          </a:p>
        </p:txBody>
      </p:sp>
      <p:sp>
        <p:nvSpPr>
          <p:cNvPr id="11" name="Diagonal Stripe 10">
            <a:extLst>
              <a:ext uri="{FF2B5EF4-FFF2-40B4-BE49-F238E27FC236}">
                <a16:creationId xmlns:a16="http://schemas.microsoft.com/office/drawing/2014/main" id="{6EE69925-2DEB-45C3-A700-A94A36FD8320}"/>
              </a:ext>
            </a:extLst>
          </p:cNvPr>
          <p:cNvSpPr/>
          <p:nvPr userDrawn="1"/>
        </p:nvSpPr>
        <p:spPr bwMode="auto">
          <a:xfrm rot="5400000">
            <a:off x="10284025" y="50825"/>
            <a:ext cx="2203275" cy="2101627"/>
          </a:xfrm>
          <a:prstGeom prst="diagStripe">
            <a:avLst>
              <a:gd name="adj" fmla="val 63985"/>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itle 16">
            <a:extLst>
              <a:ext uri="{FF2B5EF4-FFF2-40B4-BE49-F238E27FC236}">
                <a16:creationId xmlns:a16="http://schemas.microsoft.com/office/drawing/2014/main" id="{9E97472F-F58E-480C-A59A-535E7D1F7A77}"/>
              </a:ext>
            </a:extLst>
          </p:cNvPr>
          <p:cNvSpPr>
            <a:spLocks noGrp="1"/>
          </p:cNvSpPr>
          <p:nvPr>
            <p:ph type="title" hasCustomPrompt="1"/>
          </p:nvPr>
        </p:nvSpPr>
        <p:spPr>
          <a:xfrm>
            <a:off x="300029" y="2642376"/>
            <a:ext cx="3375172" cy="1901150"/>
          </a:xfrm>
          <a:prstGeom prst="rect">
            <a:avLst/>
          </a:prstGeom>
        </p:spPr>
        <p:txBody>
          <a:bodyPr anchor="ctr">
            <a:normAutofit fontScale="90000"/>
          </a:bodyPr>
          <a:lstStyle>
            <a:lvl1pPr algn="ctr">
              <a:defRPr sz="3672">
                <a:latin typeface="Segoe UI Semibold" panose="020B0702040204020203" pitchFamily="34" charset="0"/>
                <a:cs typeface="Segoe UI Semibold" panose="020B0702040204020203" pitchFamily="34" charset="0"/>
              </a:defRPr>
            </a:lvl1pPr>
          </a:lstStyle>
          <a:p>
            <a:r>
              <a:rPr lang="en-US" dirty="0"/>
              <a:t>Best Practices</a:t>
            </a:r>
            <a:endParaRPr lang="en-US" sz="2448" dirty="0"/>
          </a:p>
        </p:txBody>
      </p:sp>
      <p:sp>
        <p:nvSpPr>
          <p:cNvPr id="20" name="Content Placeholder 19">
            <a:extLst>
              <a:ext uri="{FF2B5EF4-FFF2-40B4-BE49-F238E27FC236}">
                <a16:creationId xmlns:a16="http://schemas.microsoft.com/office/drawing/2014/main" id="{D0CDAD1B-F90D-4333-8BA9-56B4DF73AB52}"/>
              </a:ext>
            </a:extLst>
          </p:cNvPr>
          <p:cNvSpPr>
            <a:spLocks noGrp="1"/>
          </p:cNvSpPr>
          <p:nvPr>
            <p:ph sz="quarter" idx="10"/>
          </p:nvPr>
        </p:nvSpPr>
        <p:spPr>
          <a:xfrm>
            <a:off x="4233887" y="1398905"/>
            <a:ext cx="7580764" cy="4896168"/>
          </a:xfrm>
          <a:prstGeom prst="rect">
            <a:avLst/>
          </a:prstGeom>
        </p:spPr>
        <p:txBody>
          <a:bodyPr>
            <a:normAutofit/>
          </a:bodyPr>
          <a:lstStyle>
            <a:lvl1pPr marL="0" indent="0">
              <a:lnSpc>
                <a:spcPct val="100000"/>
              </a:lnSpc>
              <a:buNone/>
              <a:defRPr>
                <a:solidFill>
                  <a:schemeClr val="accent2">
                    <a:lumMod val="75000"/>
                  </a:schemeClr>
                </a:solidFill>
                <a:latin typeface="Segoe UI Semibold" panose="020B0702040204020203" pitchFamily="34" charset="0"/>
                <a:cs typeface="Segoe UI Semibold" panose="020B0702040204020203" pitchFamily="34" charset="0"/>
              </a:defRPr>
            </a:lvl1pPr>
            <a:lvl2pPr marL="466298" indent="0">
              <a:lnSpc>
                <a:spcPct val="100000"/>
              </a:lnSpc>
              <a:buNone/>
              <a:defRPr sz="1836">
                <a:latin typeface="Segoe UI Semibold" panose="020B0702040204020203" pitchFamily="34" charset="0"/>
                <a:cs typeface="Segoe UI Semibold" panose="020B0702040204020203" pitchFamily="34" charset="0"/>
              </a:defRPr>
            </a:lvl2pPr>
            <a:lvl3pPr marL="932597" indent="0">
              <a:lnSpc>
                <a:spcPct val="100000"/>
              </a:lnSpc>
              <a:buNone/>
              <a:defRPr sz="1836">
                <a:latin typeface="Segoe UI Semibold" panose="020B0702040204020203" pitchFamily="34" charset="0"/>
                <a:cs typeface="Segoe UI Semibold" panose="020B0702040204020203" pitchFamily="34" charset="0"/>
              </a:defRPr>
            </a:lvl3pPr>
            <a:lvl4pPr marL="1398895" indent="0">
              <a:lnSpc>
                <a:spcPct val="100000"/>
              </a:lnSpc>
              <a:buNone/>
              <a:defRPr sz="1836">
                <a:latin typeface="Segoe UI Semibold" panose="020B0702040204020203" pitchFamily="34" charset="0"/>
                <a:cs typeface="Segoe UI Semibold" panose="020B0702040204020203" pitchFamily="34" charset="0"/>
              </a:defRPr>
            </a:lvl4pPr>
            <a:lvl5pPr marL="1865193" indent="0">
              <a:lnSpc>
                <a:spcPct val="100000"/>
              </a:lnSpc>
              <a:buNone/>
              <a:defRPr sz="1836">
                <a:latin typeface="Segoe UI Semibold" panose="020B0702040204020203" pitchFamily="34" charset="0"/>
                <a:cs typeface="Segoe UI Semibold" panose="020B07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 Placeholder 2">
            <a:extLst>
              <a:ext uri="{FF2B5EF4-FFF2-40B4-BE49-F238E27FC236}">
                <a16:creationId xmlns:a16="http://schemas.microsoft.com/office/drawing/2014/main" id="{3B5B84C8-EFD7-45FF-BAF3-6914CEFB1744}"/>
              </a:ext>
            </a:extLst>
          </p:cNvPr>
          <p:cNvSpPr>
            <a:spLocks noGrp="1"/>
          </p:cNvSpPr>
          <p:nvPr>
            <p:ph type="body" sz="quarter" idx="11" hasCustomPrompt="1"/>
            <p:custDataLst>
              <p:tags r:id="rId1"/>
            </p:custDataLst>
          </p:nvPr>
        </p:nvSpPr>
        <p:spPr>
          <a:xfrm rot="2760000">
            <a:off x="10024302" y="738261"/>
            <a:ext cx="2722723" cy="699552"/>
          </a:xfrm>
          <a:prstGeom prst="rect">
            <a:avLst/>
          </a:prstGeom>
        </p:spPr>
        <p:txBody>
          <a:bodyPr/>
          <a:lstStyle>
            <a:lvl1pPr marL="0" indent="0" algn="ctr">
              <a:buNone/>
              <a:defRPr kumimoji="0" lang="en-US" sz="1428" b="0" i="0" u="none" strike="noStrike" kern="1200" cap="none" spc="306" normalizeH="0" baseline="0" dirty="0">
                <a:ln>
                  <a:noFill/>
                </a:ln>
                <a:solidFill>
                  <a:srgbClr val="FFFFFF"/>
                </a:solidFill>
                <a:effectLst/>
                <a:uLnTx/>
                <a:uFillTx/>
                <a:latin typeface="Segoe UI Semibold"/>
                <a:ea typeface="+mn-ea"/>
                <a:cs typeface="+mn-cs"/>
              </a:defRPr>
            </a:lvl1pPr>
          </a:lstStyle>
          <a:p>
            <a:pPr lvl="0"/>
            <a:r>
              <a:rPr lang="en-US" dirty="0"/>
              <a:t>BEST PRACTICE</a:t>
            </a:r>
          </a:p>
        </p:txBody>
      </p:sp>
    </p:spTree>
    <p:extLst>
      <p:ext uri="{BB962C8B-B14F-4D97-AF65-F5344CB8AC3E}">
        <p14:creationId xmlns:p14="http://schemas.microsoft.com/office/powerpoint/2010/main" val="1150860698"/>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Feature Requests">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E0DCBD58-0396-4318-A0B3-F309E872DCD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5740" y="6659371"/>
            <a:ext cx="971600" cy="223436"/>
          </a:xfrm>
          <a:prstGeom prst="rect">
            <a:avLst/>
          </a:prstGeom>
        </p:spPr>
      </p:pic>
      <p:sp>
        <p:nvSpPr>
          <p:cNvPr id="8" name="Rectangle 7">
            <a:extLst>
              <a:ext uri="{FF2B5EF4-FFF2-40B4-BE49-F238E27FC236}">
                <a16:creationId xmlns:a16="http://schemas.microsoft.com/office/drawing/2014/main" id="{950A683D-C9C9-4BA9-B2DB-1A814B66B39E}"/>
              </a:ext>
              <a:ext uri="{C183D7F6-B498-43B3-948B-1728B52AA6E4}">
                <adec:decorative xmlns:adec="http://schemas.microsoft.com/office/drawing/2017/decorative" val="1"/>
              </a:ext>
            </a:extLst>
          </p:cNvPr>
          <p:cNvSpPr/>
          <p:nvPr userDrawn="1"/>
        </p:nvSpPr>
        <p:spPr bwMode="blackWhite">
          <a:xfrm>
            <a:off x="0" y="0"/>
            <a:ext cx="3975231" cy="6994525"/>
          </a:xfrm>
          <a:prstGeom prst="rect">
            <a:avLst/>
          </a:prstGeom>
          <a:solidFill>
            <a:srgbClr val="0078D4"/>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Diagonal Stripe 9">
            <a:extLst>
              <a:ext uri="{FF2B5EF4-FFF2-40B4-BE49-F238E27FC236}">
                <a16:creationId xmlns:a16="http://schemas.microsoft.com/office/drawing/2014/main" id="{B35C1356-0844-42F6-A5C9-659FFE4EE309}"/>
              </a:ext>
            </a:extLst>
          </p:cNvPr>
          <p:cNvSpPr/>
          <p:nvPr/>
        </p:nvSpPr>
        <p:spPr bwMode="auto">
          <a:xfrm rot="5400000">
            <a:off x="10218992" y="52361"/>
            <a:ext cx="2269843" cy="2165123"/>
          </a:xfrm>
          <a:prstGeom prst="diagStripe">
            <a:avLst>
              <a:gd name="adj" fmla="val 63985"/>
            </a:avLst>
          </a:prstGeom>
          <a:solidFill>
            <a:srgbClr val="FF9900"/>
          </a:solidFill>
          <a:ln w="57150">
            <a:noFill/>
          </a:ln>
          <a:effectLst>
            <a:outerShdw blurRad="254000" dist="50800" dir="2700000" sx="98000" sy="98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32563" rtl="0" eaLnBrk="1" fontAlgn="auto" latinLnBrk="0" hangingPunct="1">
              <a:lnSpc>
                <a:spcPct val="100000"/>
              </a:lnSpc>
              <a:spcBef>
                <a:spcPts val="612"/>
              </a:spcBef>
              <a:spcAft>
                <a:spcPts val="1224"/>
              </a:spcAft>
              <a:buClrTx/>
              <a:buSzPct val="150000"/>
              <a:buFontTx/>
              <a:buNone/>
              <a:tabLst/>
              <a:defRPr/>
            </a:pPr>
            <a:endParaRPr kumimoji="0" lang="en-US" sz="2040" b="0" i="0" u="none" strike="noStrike" kern="1200" cap="none" spc="0" normalizeH="0" baseline="0" noProof="0" err="1">
              <a:ln>
                <a:noFill/>
              </a:ln>
              <a:solidFill>
                <a:srgbClr val="000000"/>
              </a:solidFill>
              <a:effectLst/>
              <a:uLnTx/>
              <a:uFillTx/>
              <a:latin typeface="Segoe UI"/>
              <a:ea typeface="+mn-ea"/>
              <a:cs typeface="+mn-cs"/>
            </a:endParaRPr>
          </a:p>
        </p:txBody>
      </p:sp>
      <p:sp>
        <p:nvSpPr>
          <p:cNvPr id="11" name="Diagonal Stripe 10">
            <a:extLst>
              <a:ext uri="{FF2B5EF4-FFF2-40B4-BE49-F238E27FC236}">
                <a16:creationId xmlns:a16="http://schemas.microsoft.com/office/drawing/2014/main" id="{6EE69925-2DEB-45C3-A700-A94A36FD8320}"/>
              </a:ext>
            </a:extLst>
          </p:cNvPr>
          <p:cNvSpPr/>
          <p:nvPr userDrawn="1"/>
        </p:nvSpPr>
        <p:spPr bwMode="auto">
          <a:xfrm rot="5400000">
            <a:off x="10284025" y="50825"/>
            <a:ext cx="2203275" cy="2101627"/>
          </a:xfrm>
          <a:prstGeom prst="diagStripe">
            <a:avLst>
              <a:gd name="adj" fmla="val 6398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itle 16">
            <a:extLst>
              <a:ext uri="{FF2B5EF4-FFF2-40B4-BE49-F238E27FC236}">
                <a16:creationId xmlns:a16="http://schemas.microsoft.com/office/drawing/2014/main" id="{9E97472F-F58E-480C-A59A-535E7D1F7A77}"/>
              </a:ext>
            </a:extLst>
          </p:cNvPr>
          <p:cNvSpPr>
            <a:spLocks noGrp="1"/>
          </p:cNvSpPr>
          <p:nvPr>
            <p:ph type="title" hasCustomPrompt="1"/>
          </p:nvPr>
        </p:nvSpPr>
        <p:spPr>
          <a:xfrm>
            <a:off x="300029" y="2642376"/>
            <a:ext cx="3375172" cy="1901150"/>
          </a:xfrm>
          <a:prstGeom prst="rect">
            <a:avLst/>
          </a:prstGeom>
        </p:spPr>
        <p:txBody>
          <a:bodyPr anchor="ctr">
            <a:normAutofit fontScale="90000"/>
          </a:bodyPr>
          <a:lstStyle>
            <a:lvl1pPr algn="ctr">
              <a:defRPr sz="3672">
                <a:latin typeface="Segoe UI Semibold" panose="020B0702040204020203" pitchFamily="34" charset="0"/>
                <a:cs typeface="Segoe UI Semibold" panose="020B0702040204020203" pitchFamily="34" charset="0"/>
              </a:defRPr>
            </a:lvl1pPr>
          </a:lstStyle>
          <a:p>
            <a:r>
              <a:rPr lang="en-US" dirty="0"/>
              <a:t>Best Practices</a:t>
            </a:r>
            <a:endParaRPr lang="en-US" sz="2448" dirty="0"/>
          </a:p>
        </p:txBody>
      </p:sp>
      <p:sp>
        <p:nvSpPr>
          <p:cNvPr id="20" name="Content Placeholder 19">
            <a:extLst>
              <a:ext uri="{FF2B5EF4-FFF2-40B4-BE49-F238E27FC236}">
                <a16:creationId xmlns:a16="http://schemas.microsoft.com/office/drawing/2014/main" id="{D0CDAD1B-F90D-4333-8BA9-56B4DF73AB52}"/>
              </a:ext>
            </a:extLst>
          </p:cNvPr>
          <p:cNvSpPr>
            <a:spLocks noGrp="1"/>
          </p:cNvSpPr>
          <p:nvPr>
            <p:ph sz="quarter" idx="10"/>
          </p:nvPr>
        </p:nvSpPr>
        <p:spPr>
          <a:xfrm>
            <a:off x="4233887" y="1398905"/>
            <a:ext cx="7580764" cy="4896168"/>
          </a:xfrm>
          <a:prstGeom prst="rect">
            <a:avLst/>
          </a:prstGeom>
        </p:spPr>
        <p:txBody>
          <a:bodyPr>
            <a:normAutofit/>
          </a:bodyPr>
          <a:lstStyle>
            <a:lvl1pPr marL="0" indent="0">
              <a:lnSpc>
                <a:spcPct val="100000"/>
              </a:lnSpc>
              <a:buNone/>
              <a:defRPr>
                <a:solidFill>
                  <a:schemeClr val="accent2">
                    <a:lumMod val="75000"/>
                  </a:schemeClr>
                </a:solidFill>
                <a:latin typeface="Segoe UI Semibold" panose="020B0702040204020203" pitchFamily="34" charset="0"/>
                <a:cs typeface="Segoe UI Semibold" panose="020B0702040204020203" pitchFamily="34" charset="0"/>
              </a:defRPr>
            </a:lvl1pPr>
            <a:lvl2pPr marL="466298" indent="0">
              <a:lnSpc>
                <a:spcPct val="100000"/>
              </a:lnSpc>
              <a:buNone/>
              <a:defRPr sz="1836">
                <a:latin typeface="Segoe UI Semibold" panose="020B0702040204020203" pitchFamily="34" charset="0"/>
                <a:cs typeface="Segoe UI Semibold" panose="020B0702040204020203" pitchFamily="34" charset="0"/>
              </a:defRPr>
            </a:lvl2pPr>
            <a:lvl3pPr marL="932597" indent="0">
              <a:lnSpc>
                <a:spcPct val="100000"/>
              </a:lnSpc>
              <a:buNone/>
              <a:defRPr sz="1836">
                <a:latin typeface="Segoe UI Semibold" panose="020B0702040204020203" pitchFamily="34" charset="0"/>
                <a:cs typeface="Segoe UI Semibold" panose="020B0702040204020203" pitchFamily="34" charset="0"/>
              </a:defRPr>
            </a:lvl3pPr>
            <a:lvl4pPr marL="1398895" indent="0">
              <a:lnSpc>
                <a:spcPct val="100000"/>
              </a:lnSpc>
              <a:buNone/>
              <a:defRPr sz="1836">
                <a:latin typeface="Segoe UI Semibold" panose="020B0702040204020203" pitchFamily="34" charset="0"/>
                <a:cs typeface="Segoe UI Semibold" panose="020B0702040204020203" pitchFamily="34" charset="0"/>
              </a:defRPr>
            </a:lvl4pPr>
            <a:lvl5pPr marL="1865193" indent="0">
              <a:lnSpc>
                <a:spcPct val="100000"/>
              </a:lnSpc>
              <a:buNone/>
              <a:defRPr sz="1836">
                <a:latin typeface="Segoe UI Semibold" panose="020B0702040204020203" pitchFamily="34" charset="0"/>
                <a:cs typeface="Segoe UI Semibold" panose="020B07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 Placeholder 2">
            <a:extLst>
              <a:ext uri="{FF2B5EF4-FFF2-40B4-BE49-F238E27FC236}">
                <a16:creationId xmlns:a16="http://schemas.microsoft.com/office/drawing/2014/main" id="{3B5B84C8-EFD7-45FF-BAF3-6914CEFB1744}"/>
              </a:ext>
            </a:extLst>
          </p:cNvPr>
          <p:cNvSpPr>
            <a:spLocks noGrp="1"/>
          </p:cNvSpPr>
          <p:nvPr>
            <p:ph type="body" sz="quarter" idx="11" hasCustomPrompt="1"/>
            <p:custDataLst>
              <p:tags r:id="rId1"/>
            </p:custDataLst>
          </p:nvPr>
        </p:nvSpPr>
        <p:spPr>
          <a:xfrm rot="2760000">
            <a:off x="10024302" y="738261"/>
            <a:ext cx="2722723" cy="699552"/>
          </a:xfrm>
          <a:prstGeom prst="rect">
            <a:avLst/>
          </a:prstGeom>
        </p:spPr>
        <p:txBody>
          <a:bodyPr/>
          <a:lstStyle>
            <a:lvl1pPr marL="0" indent="0" algn="ctr">
              <a:buNone/>
              <a:defRPr kumimoji="0" lang="en-US" sz="1428" b="1" i="0" u="none" strike="noStrike" kern="1200" cap="none" spc="306" normalizeH="0" baseline="0" dirty="0">
                <a:ln>
                  <a:noFill/>
                </a:ln>
                <a:solidFill>
                  <a:schemeClr val="bg1"/>
                </a:solidFill>
                <a:effectLst/>
                <a:uLnTx/>
                <a:uFillTx/>
                <a:latin typeface="Segoe UI Semibold"/>
                <a:ea typeface="+mn-ea"/>
                <a:cs typeface="+mn-cs"/>
              </a:defRPr>
            </a:lvl1pPr>
          </a:lstStyle>
          <a:p>
            <a:pPr lvl="0"/>
            <a:r>
              <a:rPr lang="en-US" dirty="0"/>
              <a:t>FEATURE REQUESTS</a:t>
            </a:r>
          </a:p>
        </p:txBody>
      </p:sp>
    </p:spTree>
    <p:extLst>
      <p:ext uri="{BB962C8B-B14F-4D97-AF65-F5344CB8AC3E}">
        <p14:creationId xmlns:p14="http://schemas.microsoft.com/office/powerpoint/2010/main" val="2786630483"/>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odo List">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6A56E4F6-FA71-4F5C-AF4E-74FB95FEA5DF}"/>
              </a:ext>
            </a:extLst>
          </p:cNvPr>
          <p:cNvSpPr>
            <a:spLocks noGrp="1"/>
          </p:cNvSpPr>
          <p:nvPr>
            <p:ph sz="quarter" idx="11" hasCustomPrompt="1"/>
          </p:nvPr>
        </p:nvSpPr>
        <p:spPr>
          <a:xfrm>
            <a:off x="544096" y="2331509"/>
            <a:ext cx="3689699" cy="2331508"/>
          </a:xfrm>
          <a:prstGeom prst="rect">
            <a:avLst/>
          </a:prstGeom>
        </p:spPr>
        <p:txBody>
          <a:bodyPr/>
          <a:lstStyle>
            <a:lvl1pPr>
              <a:defRPr kumimoji="0" lang="en-US" sz="1836" b="0" i="0" u="none" strike="noStrike" kern="1200" cap="none" spc="0" normalizeH="0" baseline="0" dirty="0">
                <a:ln>
                  <a:noFill/>
                </a:ln>
                <a:solidFill>
                  <a:srgbClr val="FFFFFF"/>
                </a:solidFill>
                <a:effectLst/>
                <a:uLnTx/>
                <a:uFillTx/>
                <a:latin typeface="Segoe UI"/>
                <a:ea typeface="Yu Mincho" panose="02020400000000000000" pitchFamily="18" charset="-128"/>
                <a:cs typeface="Arial" panose="020B0604020202020204" pitchFamily="34" charset="0"/>
              </a:defRPr>
            </a:lvl1pPr>
          </a:lstStyle>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2448" b="1" i="0" u="none" strike="noStrike" kern="1200" cap="none" spc="0" normalizeH="0" baseline="0" noProof="0" dirty="0">
                <a:ln>
                  <a:noFill/>
                </a:ln>
                <a:solidFill>
                  <a:srgbClr val="2687CE"/>
                </a:solidFill>
                <a:effectLst/>
                <a:uLnTx/>
                <a:uFillTx/>
                <a:latin typeface="Segoe UI"/>
                <a:ea typeface="Calibri" panose="020F0502020204030204" pitchFamily="34" charset="0"/>
                <a:cs typeface="Arial" panose="020B0604020202020204" pitchFamily="34" charset="0"/>
              </a:rPr>
              <a:t>Top 5 things to do</a:t>
            </a:r>
          </a:p>
          <a:p>
            <a:pPr marL="0" marR="0" lvl="0" indent="0" algn="l" defTabSz="932597" rtl="0" eaLnBrk="1" fontAlgn="auto" latinLnBrk="0" hangingPunct="1">
              <a:lnSpc>
                <a:spcPct val="100000"/>
              </a:lnSpc>
              <a:spcBef>
                <a:spcPts val="0"/>
              </a:spcBef>
              <a:spcAft>
                <a:spcPts val="1224"/>
              </a:spcAft>
              <a:buClrTx/>
              <a:buSzTx/>
              <a:buFontTx/>
              <a:buNone/>
              <a:tabLst/>
              <a:defRPr/>
            </a:pPr>
            <a:r>
              <a:rPr kumimoji="0" lang="en-US" sz="1836" b="0" i="0" u="none" strike="noStrike" kern="1200" cap="none" spc="0" normalizeH="0" baseline="0" noProof="0" dirty="0">
                <a:ln>
                  <a:noFill/>
                </a:ln>
                <a:solidFill>
                  <a:srgbClr val="FFFFFF">
                    <a:lumMod val="95000"/>
                  </a:srgbClr>
                </a:solidFill>
                <a:effectLst/>
                <a:uLnTx/>
                <a:uFillTx/>
                <a:latin typeface="Segoe UI"/>
                <a:ea typeface="Calibri" panose="020F0502020204030204" pitchFamily="34" charset="0"/>
                <a:cs typeface="Georgia" panose="02040502050405020303" pitchFamily="18" charset="0"/>
              </a:rPr>
              <a:t>Measure twice and cut once. Here are the top 5 things you should absolutely do to secure you cloud deployments.</a:t>
            </a:r>
          </a:p>
          <a:p>
            <a:pPr lvl="0"/>
            <a:endParaRPr lang="en-US" dirty="0"/>
          </a:p>
        </p:txBody>
      </p:sp>
      <p:sp>
        <p:nvSpPr>
          <p:cNvPr id="13" name="Title 6">
            <a:extLst>
              <a:ext uri="{FF2B5EF4-FFF2-40B4-BE49-F238E27FC236}">
                <a16:creationId xmlns:a16="http://schemas.microsoft.com/office/drawing/2014/main" id="{CD9E2EB5-83FB-4ECC-8BAC-2CE80B753B99}"/>
              </a:ext>
            </a:extLst>
          </p:cNvPr>
          <p:cNvSpPr>
            <a:spLocks noGrp="1"/>
          </p:cNvSpPr>
          <p:nvPr>
            <p:ph type="title"/>
          </p:nvPr>
        </p:nvSpPr>
        <p:spPr>
          <a:xfrm>
            <a:off x="242901" y="343250"/>
            <a:ext cx="11649479" cy="735073"/>
          </a:xfrm>
          <a:prstGeom prst="rect">
            <a:avLst/>
          </a:prstGeom>
        </p:spPr>
        <p:txBody>
          <a:bodyPr/>
          <a:lstStyle>
            <a:lvl1pPr>
              <a:defRPr sz="3672">
                <a:solidFill>
                  <a:schemeClr val="tx1"/>
                </a:solidFill>
                <a:latin typeface="Segoe UI Semibold" panose="020B0702040204020203" pitchFamily="34" charset="0"/>
                <a:cs typeface="Segoe UI Semibold" panose="020B0702040204020203" pitchFamily="34" charset="0"/>
              </a:defRPr>
            </a:lvl1pPr>
          </a:lstStyle>
          <a:p>
            <a:r>
              <a:rPr lang="en-US" dirty="0"/>
              <a:t>Click to edit Master title style</a:t>
            </a:r>
          </a:p>
        </p:txBody>
      </p:sp>
      <p:sp>
        <p:nvSpPr>
          <p:cNvPr id="21" name="Content Placeholder 20">
            <a:extLst>
              <a:ext uri="{FF2B5EF4-FFF2-40B4-BE49-F238E27FC236}">
                <a16:creationId xmlns:a16="http://schemas.microsoft.com/office/drawing/2014/main" id="{31B3909F-3755-4AB3-9EEF-B82FA4CC2A44}"/>
              </a:ext>
            </a:extLst>
          </p:cNvPr>
          <p:cNvSpPr>
            <a:spLocks noGrp="1"/>
          </p:cNvSpPr>
          <p:nvPr>
            <p:ph sz="quarter" idx="12"/>
          </p:nvPr>
        </p:nvSpPr>
        <p:spPr>
          <a:xfrm>
            <a:off x="4704922" y="1787490"/>
            <a:ext cx="6995517" cy="4507583"/>
          </a:xfrm>
        </p:spPr>
        <p:txBody>
          <a:bodyPr/>
          <a:lstStyle>
            <a:lvl1pPr marL="0" indent="0">
              <a:buFontTx/>
              <a:buNone/>
              <a:defRPr>
                <a:solidFill>
                  <a:schemeClr val="accent1"/>
                </a:solidFill>
                <a:latin typeface="Segoe UI Semibold" panose="020B0702040204020203" pitchFamily="34" charset="0"/>
                <a:cs typeface="Segoe UI Semibold" panose="020B0702040204020203" pitchFamily="34" charset="0"/>
              </a:defRPr>
            </a:lvl1pPr>
            <a:lvl2pPr marL="699447" indent="-373039">
              <a:buClr>
                <a:schemeClr val="accent1">
                  <a:lumMod val="60000"/>
                  <a:lumOff val="40000"/>
                </a:schemeClr>
              </a:buClr>
              <a:buSzPct val="85000"/>
              <a:buFont typeface="Wingdings" panose="05000000000000000000" pitchFamily="2" charset="2"/>
              <a:buChar char=""/>
              <a:defRPr>
                <a:latin typeface="Segoe UI Semibold" panose="020B0702040204020203" pitchFamily="34" charset="0"/>
                <a:cs typeface="Segoe UI Semibold" panose="020B0702040204020203" pitchFamily="34" charset="0"/>
              </a:defRPr>
            </a:lvl2pPr>
            <a:lvl3pPr>
              <a:defRPr>
                <a:latin typeface="Segoe UI Semibold" panose="020B0702040204020203" pitchFamily="34" charset="0"/>
                <a:cs typeface="Segoe UI Semibold" panose="020B0702040204020203" pitchFamily="34" charset="0"/>
              </a:defRPr>
            </a:lvl3pPr>
            <a:lvl4pPr>
              <a:defRPr>
                <a:latin typeface="Segoe UI Semibold" panose="020B0702040204020203" pitchFamily="34" charset="0"/>
                <a:cs typeface="Segoe UI Semibold" panose="020B0702040204020203" pitchFamily="34" charset="0"/>
              </a:defRPr>
            </a:lvl4pPr>
            <a:lvl5pPr>
              <a:defRPr>
                <a:latin typeface="Segoe UI Semibold" panose="020B0702040204020203" pitchFamily="34" charset="0"/>
                <a:cs typeface="Segoe UI Semibold" panose="020B07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071285"/>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1_Todo List">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6A56E4F6-FA71-4F5C-AF4E-74FB95FEA5DF}"/>
              </a:ext>
            </a:extLst>
          </p:cNvPr>
          <p:cNvSpPr>
            <a:spLocks noGrp="1"/>
          </p:cNvSpPr>
          <p:nvPr>
            <p:ph sz="quarter" idx="11" hasCustomPrompt="1"/>
          </p:nvPr>
        </p:nvSpPr>
        <p:spPr>
          <a:xfrm>
            <a:off x="544096" y="2331509"/>
            <a:ext cx="3689699" cy="2331508"/>
          </a:xfrm>
          <a:prstGeom prst="rect">
            <a:avLst/>
          </a:prstGeom>
        </p:spPr>
        <p:txBody>
          <a:bodyPr/>
          <a:lstStyle>
            <a:lvl1pPr>
              <a:defRPr kumimoji="0" lang="en-US" sz="1836" b="0" i="0" u="none" strike="noStrike" kern="1200" cap="none" spc="0" normalizeH="0" baseline="0" dirty="0">
                <a:ln>
                  <a:noFill/>
                </a:ln>
                <a:solidFill>
                  <a:srgbClr val="FFFFFF"/>
                </a:solidFill>
                <a:effectLst/>
                <a:uLnTx/>
                <a:uFillTx/>
                <a:latin typeface="Segoe UI"/>
                <a:ea typeface="Yu Mincho" panose="02020400000000000000" pitchFamily="18" charset="-128"/>
                <a:cs typeface="Arial" panose="020B0604020202020204" pitchFamily="34" charset="0"/>
              </a:defRPr>
            </a:lvl1pPr>
          </a:lstStyle>
          <a:p>
            <a:pPr marL="0" marR="0" lvl="0" indent="0" algn="l" defTabSz="932597" rtl="0" eaLnBrk="1" fontAlgn="auto" latinLnBrk="0" hangingPunct="1">
              <a:lnSpc>
                <a:spcPct val="100000"/>
              </a:lnSpc>
              <a:spcBef>
                <a:spcPts val="0"/>
              </a:spcBef>
              <a:spcAft>
                <a:spcPts val="612"/>
              </a:spcAft>
              <a:buClrTx/>
              <a:buSzTx/>
              <a:buFontTx/>
              <a:buNone/>
              <a:tabLst/>
              <a:defRPr/>
            </a:pPr>
            <a:r>
              <a:rPr kumimoji="0" lang="en-US" sz="2448" b="1" i="0" u="none" strike="noStrike" kern="1200" cap="none" spc="0" normalizeH="0" baseline="0" noProof="0" dirty="0">
                <a:ln>
                  <a:noFill/>
                </a:ln>
                <a:solidFill>
                  <a:srgbClr val="2687CE"/>
                </a:solidFill>
                <a:effectLst/>
                <a:uLnTx/>
                <a:uFillTx/>
                <a:latin typeface="Segoe UI"/>
                <a:ea typeface="Calibri" panose="020F0502020204030204" pitchFamily="34" charset="0"/>
                <a:cs typeface="Arial" panose="020B0604020202020204" pitchFamily="34" charset="0"/>
              </a:rPr>
              <a:t>Top 5 things to do</a:t>
            </a:r>
          </a:p>
          <a:p>
            <a:pPr marL="0" marR="0" lvl="0" indent="0" algn="l" defTabSz="932597" rtl="0" eaLnBrk="1" fontAlgn="auto" latinLnBrk="0" hangingPunct="1">
              <a:lnSpc>
                <a:spcPct val="100000"/>
              </a:lnSpc>
              <a:spcBef>
                <a:spcPts val="0"/>
              </a:spcBef>
              <a:spcAft>
                <a:spcPts val="1224"/>
              </a:spcAft>
              <a:buClrTx/>
              <a:buSzTx/>
              <a:buFontTx/>
              <a:buNone/>
              <a:tabLst/>
              <a:defRPr/>
            </a:pPr>
            <a:r>
              <a:rPr kumimoji="0" lang="en-US" sz="1836" b="0" i="0" u="none" strike="noStrike" kern="1200" cap="none" spc="0" normalizeH="0" baseline="0" noProof="0" dirty="0">
                <a:ln>
                  <a:noFill/>
                </a:ln>
                <a:solidFill>
                  <a:srgbClr val="FFFFFF">
                    <a:lumMod val="95000"/>
                  </a:srgbClr>
                </a:solidFill>
                <a:effectLst/>
                <a:uLnTx/>
                <a:uFillTx/>
                <a:latin typeface="Segoe UI"/>
                <a:ea typeface="Calibri" panose="020F0502020204030204" pitchFamily="34" charset="0"/>
                <a:cs typeface="Georgia" panose="02040502050405020303" pitchFamily="18" charset="0"/>
              </a:rPr>
              <a:t>Measure twice and cut once. Here are the top 5 things you should absolutely do to secure you cloud deployments.</a:t>
            </a:r>
          </a:p>
          <a:p>
            <a:pPr lvl="0"/>
            <a:endParaRPr lang="en-US" dirty="0"/>
          </a:p>
        </p:txBody>
      </p:sp>
      <p:sp>
        <p:nvSpPr>
          <p:cNvPr id="13" name="Title 6">
            <a:extLst>
              <a:ext uri="{FF2B5EF4-FFF2-40B4-BE49-F238E27FC236}">
                <a16:creationId xmlns:a16="http://schemas.microsoft.com/office/drawing/2014/main" id="{CD9E2EB5-83FB-4ECC-8BAC-2CE80B753B99}"/>
              </a:ext>
            </a:extLst>
          </p:cNvPr>
          <p:cNvSpPr>
            <a:spLocks noGrp="1"/>
          </p:cNvSpPr>
          <p:nvPr>
            <p:ph type="title"/>
          </p:nvPr>
        </p:nvSpPr>
        <p:spPr>
          <a:xfrm>
            <a:off x="242901" y="343250"/>
            <a:ext cx="11649479" cy="735073"/>
          </a:xfrm>
          <a:prstGeom prst="rect">
            <a:avLst/>
          </a:prstGeom>
        </p:spPr>
        <p:txBody>
          <a:bodyPr/>
          <a:lstStyle>
            <a:lvl1pPr>
              <a:defRPr sz="3672">
                <a:solidFill>
                  <a:schemeClr val="tx1"/>
                </a:solidFill>
                <a:latin typeface="Segoe UI Semibold" panose="020B0702040204020203" pitchFamily="34" charset="0"/>
                <a:cs typeface="Segoe UI Semibold" panose="020B0702040204020203" pitchFamily="34" charset="0"/>
              </a:defRPr>
            </a:lvl1pPr>
          </a:lstStyle>
          <a:p>
            <a:r>
              <a:rPr lang="en-US" dirty="0"/>
              <a:t>Click to edit Master title style</a:t>
            </a:r>
          </a:p>
        </p:txBody>
      </p:sp>
      <p:sp>
        <p:nvSpPr>
          <p:cNvPr id="21" name="Content Placeholder 20">
            <a:extLst>
              <a:ext uri="{FF2B5EF4-FFF2-40B4-BE49-F238E27FC236}">
                <a16:creationId xmlns:a16="http://schemas.microsoft.com/office/drawing/2014/main" id="{31B3909F-3755-4AB3-9EEF-B82FA4CC2A44}"/>
              </a:ext>
            </a:extLst>
          </p:cNvPr>
          <p:cNvSpPr>
            <a:spLocks noGrp="1"/>
          </p:cNvSpPr>
          <p:nvPr>
            <p:ph sz="quarter" idx="12"/>
          </p:nvPr>
        </p:nvSpPr>
        <p:spPr>
          <a:xfrm>
            <a:off x="4704922" y="1787490"/>
            <a:ext cx="6995517" cy="4507583"/>
          </a:xfrm>
        </p:spPr>
        <p:txBody>
          <a:bodyPr/>
          <a:lstStyle>
            <a:lvl1pPr marL="0" indent="0">
              <a:buFontTx/>
              <a:buNone/>
              <a:defRPr>
                <a:solidFill>
                  <a:schemeClr val="accent1"/>
                </a:solidFill>
                <a:latin typeface="Segoe UI Semibold" panose="020B0702040204020203" pitchFamily="34" charset="0"/>
                <a:cs typeface="Segoe UI Semibold" panose="020B0702040204020203" pitchFamily="34" charset="0"/>
              </a:defRPr>
            </a:lvl1pPr>
            <a:lvl2pPr marL="699447" indent="-373039">
              <a:buClr>
                <a:schemeClr val="accent2"/>
              </a:buClr>
              <a:buSzPct val="85000"/>
              <a:buFont typeface="Wingdings 2" panose="05020102010507070707" pitchFamily="18" charset="2"/>
              <a:buChar char=""/>
              <a:defRPr>
                <a:latin typeface="Segoe UI Semibold" panose="020B0702040204020203" pitchFamily="34" charset="0"/>
                <a:cs typeface="Segoe UI Semibold" panose="020B0702040204020203" pitchFamily="34" charset="0"/>
              </a:defRPr>
            </a:lvl2pPr>
            <a:lvl3pPr marL="932597" indent="0">
              <a:buNone/>
              <a:defRPr>
                <a:latin typeface="Segoe UI Semibold" panose="020B0702040204020203" pitchFamily="34" charset="0"/>
                <a:cs typeface="Segoe UI Semibold" panose="020B0702040204020203" pitchFamily="34" charset="0"/>
              </a:defRPr>
            </a:lvl3pPr>
            <a:lvl4pPr marL="1398895" indent="0">
              <a:buNone/>
              <a:defRPr>
                <a:latin typeface="Segoe UI Semibold" panose="020B0702040204020203" pitchFamily="34" charset="0"/>
                <a:cs typeface="Segoe UI Semibold" panose="020B0702040204020203" pitchFamily="34" charset="0"/>
              </a:defRPr>
            </a:lvl4pPr>
            <a:lvl5pPr marL="1865193" indent="0">
              <a:buNone/>
              <a:defRPr>
                <a:latin typeface="Segoe UI Semibold" panose="020B0702040204020203" pitchFamily="34" charset="0"/>
                <a:cs typeface="Segoe UI Semibold" panose="020B07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408114"/>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54221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7"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729421312"/>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71557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2CAAE-0357-4E3D-9BF9-2E358B9E240B}"/>
              </a:ext>
            </a:extLst>
          </p:cNvPr>
          <p:cNvSpPr>
            <a:spLocks noGrp="1"/>
          </p:cNvSpPr>
          <p:nvPr>
            <p:ph type="ctrTitle"/>
          </p:nvPr>
        </p:nvSpPr>
        <p:spPr>
          <a:xfrm>
            <a:off x="1554560" y="1144706"/>
            <a:ext cx="9327356" cy="2435131"/>
          </a:xfrm>
          <a:prstGeom prst="rect">
            <a:avLst/>
          </a:prstGeo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7DEC8897-7D26-4723-A351-B7BC1BAE2508}"/>
              </a:ext>
            </a:extLst>
          </p:cNvPr>
          <p:cNvSpPr>
            <a:spLocks noGrp="1"/>
          </p:cNvSpPr>
          <p:nvPr>
            <p:ph type="subTitle" idx="1"/>
          </p:nvPr>
        </p:nvSpPr>
        <p:spPr>
          <a:xfrm>
            <a:off x="1554560" y="3673745"/>
            <a:ext cx="9327356" cy="1688724"/>
          </a:xfrm>
          <a:prstGeom prst="rect">
            <a:avLst/>
          </a:prstGeo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Tree>
    <p:extLst>
      <p:ext uri="{BB962C8B-B14F-4D97-AF65-F5344CB8AC3E}">
        <p14:creationId xmlns:p14="http://schemas.microsoft.com/office/powerpoint/2010/main" val="2678993627"/>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66369" y="466303"/>
            <a:ext cx="11503738" cy="606192"/>
          </a:xfrm>
        </p:spPr>
        <p:txBody>
          <a:bodyPr>
            <a:normAutofit/>
          </a:bodyPr>
          <a:lstStyle>
            <a:lvl1pPr>
              <a:defRPr sz="4488"/>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96713705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endParaRPr lang="en-US" dirty="0"/>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13">
            <a:extLst>
              <a:ext uri="{FF2B5EF4-FFF2-40B4-BE49-F238E27FC236}">
                <a16:creationId xmlns:a16="http://schemas.microsoft.com/office/drawing/2014/main" id="{70631752-6BCB-4C34-8DFD-CB908D963729}"/>
              </a:ext>
            </a:extLst>
          </p:cNvPr>
          <p:cNvSpPr>
            <a:spLocks noGrp="1"/>
          </p:cNvSpPr>
          <p:nvPr>
            <p:ph type="title" hasCustomPrompt="1"/>
          </p:nvPr>
        </p:nvSpPr>
        <p:spPr>
          <a:xfrm>
            <a:off x="413770" y="3341830"/>
            <a:ext cx="9379954" cy="1430359"/>
          </a:xfrm>
          <a:prstGeom prst="rect">
            <a:avLst/>
          </a:prstGeom>
        </p:spPr>
        <p:txBody>
          <a:bodyPr lIns="0" anchor="t" anchorCtr="0">
            <a:noAutofit/>
          </a:bodyPr>
          <a:lstStyle>
            <a:lvl1pPr>
              <a:defRPr sz="5507" baseline="0">
                <a:solidFill>
                  <a:schemeClr val="tx1"/>
                </a:solidFill>
                <a:latin typeface="Segoe UI Semibold" panose="020B0702040204020203" pitchFamily="34" charset="0"/>
                <a:cs typeface="Segoe UI Semibold" panose="020B0702040204020203" pitchFamily="34" charset="0"/>
              </a:defRPr>
            </a:lvl1pPr>
          </a:lstStyle>
          <a:p>
            <a:r>
              <a:rPr lang="en-US" dirty="0"/>
              <a:t>Divider</a:t>
            </a:r>
          </a:p>
        </p:txBody>
      </p:sp>
      <p:sp>
        <p:nvSpPr>
          <p:cNvPr id="7" name="Shape 78">
            <a:extLst>
              <a:ext uri="{FF2B5EF4-FFF2-40B4-BE49-F238E27FC236}">
                <a16:creationId xmlns:a16="http://schemas.microsoft.com/office/drawing/2014/main" id="{DFFBAF93-4295-4047-A28F-055FDE57B809}"/>
              </a:ext>
            </a:extLst>
          </p:cNvPr>
          <p:cNvSpPr txBox="1">
            <a:spLocks noGrp="1"/>
          </p:cNvSpPr>
          <p:nvPr>
            <p:ph type="body" idx="7" hasCustomPrompt="1"/>
          </p:nvPr>
        </p:nvSpPr>
        <p:spPr>
          <a:xfrm>
            <a:off x="472243" y="2642376"/>
            <a:ext cx="8621929" cy="699454"/>
          </a:xfrm>
          <a:prstGeom prst="rect">
            <a:avLst/>
          </a:prstGeom>
        </p:spPr>
        <p:txBody>
          <a:bodyPr vert="horz" lIns="0" tIns="0" rIns="0" bIns="0" rtlCol="0" anchor="b" anchorCtr="0">
            <a:noAutofit/>
          </a:bodyPr>
          <a:lstStyle>
            <a:lvl1pPr marL="466211" indent="-466211">
              <a:buFont typeface="+mj-lt"/>
              <a:buNone/>
              <a:defRPr sz="2448"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8" name="Text Placeholder 2">
            <a:extLst>
              <a:ext uri="{FF2B5EF4-FFF2-40B4-BE49-F238E27FC236}">
                <a16:creationId xmlns:a16="http://schemas.microsoft.com/office/drawing/2014/main" id="{ED9D4CD3-577A-483F-AF4C-8D79444CDAA9}"/>
              </a:ext>
            </a:extLst>
          </p:cNvPr>
          <p:cNvSpPr>
            <a:spLocks noGrp="1"/>
          </p:cNvSpPr>
          <p:nvPr>
            <p:ph type="body" sz="quarter" idx="30" hasCustomPrompt="1"/>
          </p:nvPr>
        </p:nvSpPr>
        <p:spPr>
          <a:xfrm>
            <a:off x="7659741" y="4503983"/>
            <a:ext cx="4310366" cy="2086712"/>
          </a:xfrm>
          <a:prstGeom prst="rect">
            <a:avLst/>
          </a:prstGeom>
        </p:spPr>
        <p:txBody>
          <a:bodyPr lIns="182880" anchor="ctr" anchorCtr="0">
            <a:normAutofit/>
          </a:bodyPr>
          <a:lstStyle>
            <a:lvl1pPr>
              <a:lnSpc>
                <a:spcPct val="110000"/>
              </a:lnSpc>
              <a:spcBef>
                <a:spcPts val="0"/>
              </a:spcBef>
              <a:spcAft>
                <a:spcPts val="1224"/>
              </a:spcAft>
              <a:defRPr sz="204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9" name="Straight Connector 8">
            <a:extLst>
              <a:ext uri="{FF2B5EF4-FFF2-40B4-BE49-F238E27FC236}">
                <a16:creationId xmlns:a16="http://schemas.microsoft.com/office/drawing/2014/main" id="{C48569A7-0245-48BA-ABB7-649AC873E35B}"/>
              </a:ext>
            </a:extLst>
          </p:cNvPr>
          <p:cNvCxnSpPr>
            <a:cxnSpLocks/>
          </p:cNvCxnSpPr>
          <p:nvPr userDrawn="1"/>
        </p:nvCxnSpPr>
        <p:spPr>
          <a:xfrm>
            <a:off x="7659740" y="4503983"/>
            <a:ext cx="0" cy="208671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10" name="Slide Number Placeholder 1">
            <a:extLst>
              <a:ext uri="{FF2B5EF4-FFF2-40B4-BE49-F238E27FC236}">
                <a16:creationId xmlns:a16="http://schemas.microsoft.com/office/drawing/2014/main" id="{83F3CB7D-27A8-4BF6-934F-950A06F6C5FC}"/>
              </a:ext>
            </a:extLst>
          </p:cNvPr>
          <p:cNvSpPr>
            <a:spLocks noGrp="1"/>
          </p:cNvSpPr>
          <p:nvPr>
            <p:ph type="sldNum" sz="quarter" idx="31"/>
          </p:nvPr>
        </p:nvSpPr>
        <p:spPr>
          <a:xfrm>
            <a:off x="11231691" y="6570756"/>
            <a:ext cx="1203799" cy="423769"/>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85195422"/>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61" y="3090314"/>
            <a:ext cx="9590081" cy="1828800"/>
          </a:xfrm>
          <a:noFill/>
        </p:spPr>
        <p:txBody>
          <a:bodyPr lIns="0" tIns="0" rIns="0" bIns="182880" anchor="b" anchorCtr="0"/>
          <a:lstStyle>
            <a:lvl1pPr>
              <a:defRPr sz="5400" strike="noStrike" spc="-150"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34980" y="4935118"/>
            <a:ext cx="9590081" cy="964256"/>
          </a:xfrm>
          <a:noFill/>
        </p:spPr>
        <p:txBody>
          <a:bodyPr lIns="0" tIns="0" rIns="0" bIns="0">
            <a:noAutofit/>
          </a:bodyPr>
          <a:lstStyle>
            <a:lvl1pPr marL="0" indent="0">
              <a:lnSpc>
                <a:spcPct val="100000"/>
              </a:lnSpc>
              <a:spcBef>
                <a:spcPts val="0"/>
              </a:spcBef>
              <a:buNone/>
              <a:defRPr sz="1600"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7" y="445841"/>
            <a:ext cx="914400" cy="194005"/>
          </a:xfrm>
          <a:prstGeom prst="rect">
            <a:avLst/>
          </a:prstGeom>
        </p:spPr>
      </p:pic>
    </p:spTree>
    <p:extLst>
      <p:ext uri="{BB962C8B-B14F-4D97-AF65-F5344CB8AC3E}">
        <p14:creationId xmlns:p14="http://schemas.microsoft.com/office/powerpoint/2010/main" val="22251775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8161" y="3090314"/>
            <a:ext cx="9590081" cy="1828800"/>
          </a:xfrm>
          <a:noFill/>
        </p:spPr>
        <p:txBody>
          <a:bodyPr lIns="0" tIns="0" rIns="0" bIns="182880" anchor="b" anchorCtr="0"/>
          <a:lstStyle>
            <a:lvl1pPr>
              <a:defRPr sz="5400" strike="noStrike" spc="-150"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980" y="4935118"/>
            <a:ext cx="9590081" cy="964256"/>
          </a:xfrm>
          <a:noFill/>
        </p:spPr>
        <p:txBody>
          <a:bodyPr lIns="0" tIns="0" rIns="0" bIns="0">
            <a:noAutofit/>
          </a:bodyPr>
          <a:lstStyle>
            <a:lvl1pPr marL="0" indent="0">
              <a:lnSpc>
                <a:spcPct val="100000"/>
              </a:lnSpc>
              <a:spcBef>
                <a:spcPts val="0"/>
              </a:spcBef>
              <a:buNone/>
              <a:defRPr sz="1600" spc="0" baseline="0">
                <a:solidFill>
                  <a:schemeClr val="bg2"/>
                </a:solidFill>
                <a:latin typeface="+mn-lt"/>
              </a:defRPr>
            </a:lvl1pPr>
          </a:lstStyle>
          <a:p>
            <a:pPr lvl="0"/>
            <a:r>
              <a:rPr lang="en-US"/>
              <a:t>Author name</a:t>
            </a:r>
          </a:p>
          <a:p>
            <a:pPr lvl="0"/>
            <a:r>
              <a:rPr lang="en-US"/>
              <a:t>Date</a:t>
            </a:r>
          </a:p>
        </p:txBody>
      </p:sp>
      <p:pic>
        <p:nvPicPr>
          <p:cNvPr id="2" name="Picture 1">
            <a:extLst>
              <a:ext uri="{FF2B5EF4-FFF2-40B4-BE49-F238E27FC236}">
                <a16:creationId xmlns:a16="http://schemas.microsoft.com/office/drawing/2014/main" id="{31C18402-8D56-416B-A1FA-20B9A52EF344}"/>
              </a:ext>
            </a:extLst>
          </p:cNvPr>
          <p:cNvPicPr>
            <a:picLocks noChangeAspect="1"/>
          </p:cNvPicPr>
          <p:nvPr userDrawn="1"/>
        </p:nvPicPr>
        <p:blipFill>
          <a:blip r:embed="rId2"/>
          <a:stretch>
            <a:fillRect/>
          </a:stretch>
        </p:blipFill>
        <p:spPr bwMode="black">
          <a:xfrm>
            <a:off x="434980" y="474308"/>
            <a:ext cx="1483418" cy="310896"/>
          </a:xfrm>
          <a:prstGeom prst="rect">
            <a:avLst/>
          </a:prstGeom>
        </p:spPr>
      </p:pic>
    </p:spTree>
    <p:extLst>
      <p:ext uri="{BB962C8B-B14F-4D97-AF65-F5344CB8AC3E}">
        <p14:creationId xmlns:p14="http://schemas.microsoft.com/office/powerpoint/2010/main" val="21145790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4" name="TextBox 3">
            <a:extLst>
              <a:ext uri="{FF2B5EF4-FFF2-40B4-BE49-F238E27FC236}">
                <a16:creationId xmlns:a16="http://schemas.microsoft.com/office/drawing/2014/main" id="{ACE62AAB-AE06-4DCA-9BE3-D98AE2BE3063}"/>
              </a:ext>
            </a:extLst>
          </p:cNvPr>
          <p:cNvSpPr txBox="1"/>
          <p:nvPr userDrawn="1"/>
        </p:nvSpPr>
        <p:spPr>
          <a:xfrm>
            <a:off x="-57749" y="6615487"/>
            <a:ext cx="4037402" cy="420115"/>
          </a:xfrm>
          <a:prstGeom prst="rect">
            <a:avLst/>
          </a:prstGeom>
          <a:noFill/>
        </p:spPr>
        <p:txBody>
          <a:bodyPr wrap="square" lIns="182880" tIns="146304" rIns="182880" bIns="146304" rtlCol="0">
            <a:spAutoFit/>
          </a:bodyPr>
          <a:lstStyle/>
          <a:p>
            <a:pPr>
              <a:lnSpc>
                <a:spcPct val="90000"/>
              </a:lnSpc>
              <a:spcAft>
                <a:spcPts val="600"/>
              </a:spcAft>
            </a:pPr>
            <a:r>
              <a:rPr lang="en-US" sz="900">
                <a:solidFill>
                  <a:schemeClr val="tx1"/>
                </a:solidFill>
              </a:rPr>
              <a:t>Microsoft Internal Use and Microsoft Partners Only</a:t>
            </a:r>
          </a:p>
        </p:txBody>
      </p:sp>
      <p:pic>
        <p:nvPicPr>
          <p:cNvPr id="2" name="Picture 1">
            <a:extLst>
              <a:ext uri="{FF2B5EF4-FFF2-40B4-BE49-F238E27FC236}">
                <a16:creationId xmlns:a16="http://schemas.microsoft.com/office/drawing/2014/main" id="{4E9B9240-F7BF-46FD-85BC-40CC2D8A5AF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083925" y="449266"/>
            <a:ext cx="914400" cy="194005"/>
          </a:xfrm>
          <a:prstGeom prst="rect">
            <a:avLst/>
          </a:prstGeom>
        </p:spPr>
      </p:pic>
    </p:spTree>
    <p:extLst>
      <p:ext uri="{BB962C8B-B14F-4D97-AF65-F5344CB8AC3E}">
        <p14:creationId xmlns:p14="http://schemas.microsoft.com/office/powerpoint/2010/main" val="1707811683"/>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0442998"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4" name="TextBox 3">
            <a:extLst>
              <a:ext uri="{FF2B5EF4-FFF2-40B4-BE49-F238E27FC236}">
                <a16:creationId xmlns:a16="http://schemas.microsoft.com/office/drawing/2014/main" id="{ACE62AAB-AE06-4DCA-9BE3-D98AE2BE3063}"/>
              </a:ext>
            </a:extLst>
          </p:cNvPr>
          <p:cNvSpPr txBox="1"/>
          <p:nvPr userDrawn="1"/>
        </p:nvSpPr>
        <p:spPr>
          <a:xfrm>
            <a:off x="-57749" y="6615487"/>
            <a:ext cx="4037402" cy="420115"/>
          </a:xfrm>
          <a:prstGeom prst="rect">
            <a:avLst/>
          </a:prstGeom>
          <a:noFill/>
        </p:spPr>
        <p:txBody>
          <a:bodyPr wrap="square" lIns="182880" tIns="146304" rIns="182880" bIns="146304" rtlCol="0">
            <a:spAutoFit/>
          </a:bodyPr>
          <a:lstStyle/>
          <a:p>
            <a:pPr>
              <a:lnSpc>
                <a:spcPct val="90000"/>
              </a:lnSpc>
              <a:spcAft>
                <a:spcPts val="600"/>
              </a:spcAft>
            </a:pPr>
            <a:r>
              <a:rPr lang="en-US" sz="900">
                <a:solidFill>
                  <a:schemeClr val="tx1"/>
                </a:solidFill>
              </a:rPr>
              <a:t>Microsoft Internal Use and Microsoft Partners Only</a:t>
            </a:r>
          </a:p>
        </p:txBody>
      </p:sp>
      <p:pic>
        <p:nvPicPr>
          <p:cNvPr id="5" name="Picture 4">
            <a:extLst>
              <a:ext uri="{FF2B5EF4-FFF2-40B4-BE49-F238E27FC236}">
                <a16:creationId xmlns:a16="http://schemas.microsoft.com/office/drawing/2014/main" id="{99DFD056-22B0-43AC-948D-2D2B69179E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083925" y="449266"/>
            <a:ext cx="914400" cy="194005"/>
          </a:xfrm>
          <a:prstGeom prst="rect">
            <a:avLst/>
          </a:prstGeom>
        </p:spPr>
      </p:pic>
    </p:spTree>
    <p:extLst>
      <p:ext uri="{BB962C8B-B14F-4D97-AF65-F5344CB8AC3E}">
        <p14:creationId xmlns:p14="http://schemas.microsoft.com/office/powerpoint/2010/main" val="230719236"/>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4976" y="1866136"/>
            <a:ext cx="7627938" cy="1502728"/>
          </a:xfrm>
          <a:noFill/>
        </p:spPr>
        <p:txBody>
          <a:bodyPr lIns="0" tIns="0" rIns="0" bIns="0" anchor="t" anchorCtr="0"/>
          <a:lstStyle>
            <a:lvl1pPr>
              <a:lnSpc>
                <a:spcPct val="100000"/>
              </a:lnSpc>
              <a:spcAft>
                <a:spcPts val="1300"/>
              </a:spcAft>
              <a:defRPr sz="2600" spc="-150"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8"/>
            <a:ext cx="4572000" cy="13849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900">
                <a:solidFill>
                  <a:schemeClr val="bg2"/>
                </a:solidFill>
                <a:cs typeface="Segoe UI" pitchFamily="34" charset="0"/>
              </a:rPr>
              <a:t>© Copyright Microsoft Corporation. All rights reserved. </a:t>
            </a:r>
          </a:p>
        </p:txBody>
      </p:sp>
      <p:pic>
        <p:nvPicPr>
          <p:cNvPr id="2" name="Picture 1">
            <a:extLst>
              <a:ext uri="{FF2B5EF4-FFF2-40B4-BE49-F238E27FC236}">
                <a16:creationId xmlns:a16="http://schemas.microsoft.com/office/drawing/2014/main" id="{D1D83562-160C-4889-8232-E128120FECE4}"/>
              </a:ext>
            </a:extLst>
          </p:cNvPr>
          <p:cNvPicPr>
            <a:picLocks noChangeAspect="1"/>
          </p:cNvPicPr>
          <p:nvPr userDrawn="1"/>
        </p:nvPicPr>
        <p:blipFill>
          <a:blip r:embed="rId2"/>
          <a:stretch>
            <a:fillRect/>
          </a:stretch>
        </p:blipFill>
        <p:spPr bwMode="black">
          <a:xfrm>
            <a:off x="434980" y="474308"/>
            <a:ext cx="1483418" cy="310896"/>
          </a:xfrm>
          <a:prstGeom prst="rect">
            <a:avLst/>
          </a:prstGeom>
        </p:spPr>
      </p:pic>
    </p:spTree>
    <p:extLst>
      <p:ext uri="{BB962C8B-B14F-4D97-AF65-F5344CB8AC3E}">
        <p14:creationId xmlns:p14="http://schemas.microsoft.com/office/powerpoint/2010/main" val="16038888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24B19-8B91-4933-BD80-E94F52434A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10A618-8F90-49E9-874C-0D54411FC6E7}"/>
              </a:ext>
            </a:extLst>
          </p:cNvPr>
          <p:cNvSpPr>
            <a:spLocks noGrp="1"/>
          </p:cNvSpPr>
          <p:nvPr>
            <p:ph type="dt" sz="half" idx="10"/>
          </p:nvPr>
        </p:nvSpPr>
        <p:spPr/>
        <p:txBody>
          <a:bodyPr/>
          <a:lstStyle/>
          <a:p>
            <a:fld id="{0537C12C-DCBE-45ED-A8F2-DA5317683FEA}" type="datetimeFigureOut">
              <a:rPr lang="en-US" smtClean="0"/>
              <a:t>5/22/2023</a:t>
            </a:fld>
            <a:endParaRPr lang="en-US"/>
          </a:p>
        </p:txBody>
      </p:sp>
      <p:sp>
        <p:nvSpPr>
          <p:cNvPr id="4" name="Footer Placeholder 3">
            <a:extLst>
              <a:ext uri="{FF2B5EF4-FFF2-40B4-BE49-F238E27FC236}">
                <a16:creationId xmlns:a16="http://schemas.microsoft.com/office/drawing/2014/main" id="{7CE22EB0-106B-4A4D-89BC-7C7AC861EB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2C09C6F-F33B-4373-A55B-9D1DCDA3BB31}"/>
              </a:ext>
            </a:extLst>
          </p:cNvPr>
          <p:cNvSpPr>
            <a:spLocks noGrp="1"/>
          </p:cNvSpPr>
          <p:nvPr>
            <p:ph type="sldNum" sz="quarter" idx="12"/>
          </p:nvPr>
        </p:nvSpPr>
        <p:spPr/>
        <p:txBody>
          <a:bodyPr/>
          <a:lstStyle/>
          <a:p>
            <a:fld id="{C2CD6D0E-14E5-4221-A013-DED64E7EEB7E}" type="slidenum">
              <a:rPr lang="en-US" smtClean="0"/>
              <a:t>‹#›</a:t>
            </a:fld>
            <a:endParaRPr lang="en-US"/>
          </a:p>
        </p:txBody>
      </p:sp>
      <p:pic>
        <p:nvPicPr>
          <p:cNvPr id="7" name="Picture 6">
            <a:extLst>
              <a:ext uri="{FF2B5EF4-FFF2-40B4-BE49-F238E27FC236}">
                <a16:creationId xmlns:a16="http://schemas.microsoft.com/office/drawing/2014/main" id="{76A518B7-EB22-4829-8014-5AF99ACE0E9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083925" y="449266"/>
            <a:ext cx="914400" cy="194005"/>
          </a:xfrm>
          <a:prstGeom prst="rect">
            <a:avLst/>
          </a:prstGeom>
        </p:spPr>
      </p:pic>
    </p:spTree>
    <p:extLst>
      <p:ext uri="{BB962C8B-B14F-4D97-AF65-F5344CB8AC3E}">
        <p14:creationId xmlns:p14="http://schemas.microsoft.com/office/powerpoint/2010/main" val="3248534836"/>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5915" y="1464075"/>
            <a:ext cx="11239464" cy="13018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pic>
        <p:nvPicPr>
          <p:cNvPr id="5" name="Picture 4">
            <a:extLst>
              <a:ext uri="{FF2B5EF4-FFF2-40B4-BE49-F238E27FC236}">
                <a16:creationId xmlns:a16="http://schemas.microsoft.com/office/drawing/2014/main" id="{4F23FFB5-365D-4C73-8E63-D2903C1A37C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083925" y="449266"/>
            <a:ext cx="914400" cy="194005"/>
          </a:xfrm>
          <a:prstGeom prst="rect">
            <a:avLst/>
          </a:prstGeom>
        </p:spPr>
      </p:pic>
    </p:spTree>
    <p:extLst>
      <p:ext uri="{BB962C8B-B14F-4D97-AF65-F5344CB8AC3E}">
        <p14:creationId xmlns:p14="http://schemas.microsoft.com/office/powerpoint/2010/main" val="10094459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Rectangle 3">
            <a:extLst>
              <a:ext uri="{FF2B5EF4-FFF2-40B4-BE49-F238E27FC236}">
                <a16:creationId xmlns:a16="http://schemas.microsoft.com/office/drawing/2014/main" id="{03672040-CB34-4177-9B95-398BAB16A1AD}"/>
              </a:ext>
            </a:extLst>
          </p:cNvPr>
          <p:cNvSpPr/>
          <p:nvPr userDrawn="1"/>
        </p:nvSpPr>
        <p:spPr bwMode="auto">
          <a:xfrm>
            <a:off x="11306" y="1715249"/>
            <a:ext cx="12425169" cy="52792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435428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9E08A4C-96A0-435D-9379-8069B0D6E8B9}"/>
              </a:ext>
            </a:extLst>
          </p:cNvPr>
          <p:cNvSpPr>
            <a:spLocks noGrp="1"/>
          </p:cNvSpPr>
          <p:nvPr>
            <p:ph type="ftr" sz="quarter" idx="10"/>
          </p:nvPr>
        </p:nvSpPr>
        <p:spPr/>
        <p:txBody>
          <a:bodyPr/>
          <a:lstStyle/>
          <a:p>
            <a:endParaRPr lang="en-US"/>
          </a:p>
        </p:txBody>
      </p:sp>
      <p:pic>
        <p:nvPicPr>
          <p:cNvPr id="3" name="Picture 2">
            <a:extLst>
              <a:ext uri="{FF2B5EF4-FFF2-40B4-BE49-F238E27FC236}">
                <a16:creationId xmlns:a16="http://schemas.microsoft.com/office/drawing/2014/main" id="{B4DE07D4-500A-4C36-8106-FBE78AA03A5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083925" y="449266"/>
            <a:ext cx="914400" cy="194005"/>
          </a:xfrm>
          <a:prstGeom prst="rect">
            <a:avLst/>
          </a:prstGeom>
        </p:spPr>
      </p:pic>
    </p:spTree>
    <p:extLst>
      <p:ext uri="{BB962C8B-B14F-4D97-AF65-F5344CB8AC3E}">
        <p14:creationId xmlns:p14="http://schemas.microsoft.com/office/powerpoint/2010/main" val="4180398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a:t>Click icon to add table</a:t>
            </a:r>
            <a:endParaRPr lang="en-US" dirty="0"/>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301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313819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1A1A1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724921"/>
            <a:ext cx="4251462" cy="878959"/>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251123"/>
          </a:xfrm>
          <a:noFill/>
        </p:spPr>
        <p:txBody>
          <a:bodyPr wrap="square" lIns="0" tIns="0" rIns="0" bIns="0">
            <a:spAutoFit/>
          </a:bodyPr>
          <a:lstStyle>
            <a:lvl1pPr marL="0" indent="0">
              <a:spcBef>
                <a:spcPts val="0"/>
              </a:spcBef>
              <a:buNone/>
              <a:defRPr sz="1632"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gray - EMF">
            <a:extLst>
              <a:ext uri="{FF2B5EF4-FFF2-40B4-BE49-F238E27FC236}">
                <a16:creationId xmlns:a16="http://schemas.microsoft.com/office/drawing/2014/main" id="{8F86527F-B7BB-AF49-9D34-D1BF54FEAE0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8978" y="287317"/>
            <a:ext cx="2489078" cy="920827"/>
          </a:xfrm>
          <a:prstGeom prst="rect">
            <a:avLst/>
          </a:prstGeom>
        </p:spPr>
      </p:pic>
      <p:pic>
        <p:nvPicPr>
          <p:cNvPr id="7" name="Picture 6">
            <a:extLst>
              <a:ext uri="{FF2B5EF4-FFF2-40B4-BE49-F238E27FC236}">
                <a16:creationId xmlns:a16="http://schemas.microsoft.com/office/drawing/2014/main" id="{5EE30564-C64B-8E46-9139-9003B0DD2FEA}"/>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450674" y="0"/>
            <a:ext cx="6985801" cy="6994525"/>
          </a:xfrm>
          <a:prstGeom prst="rect">
            <a:avLst/>
          </a:prstGeom>
        </p:spPr>
      </p:pic>
    </p:spTree>
    <p:extLst>
      <p:ext uri="{BB962C8B-B14F-4D97-AF65-F5344CB8AC3E}">
        <p14:creationId xmlns:p14="http://schemas.microsoft.com/office/powerpoint/2010/main" val="2067205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724951"/>
            <a:ext cx="4251462" cy="878930"/>
          </a:xfrm>
        </p:spPr>
        <p:txBody>
          <a:bodyPr anchor="b" anchorCtr="0">
            <a:spAutoFit/>
          </a:bodyPr>
          <a:lstStyle>
            <a:lvl1pPr>
              <a:defRPr>
                <a:solidFill>
                  <a:srgbClr val="00000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251123"/>
          </a:xfrm>
          <a:noFill/>
        </p:spPr>
        <p:txBody>
          <a:bodyPr wrap="square" lIns="0" tIns="0" rIns="0" bIns="0">
            <a:spAutoFit/>
          </a:bodyPr>
          <a:lstStyle>
            <a:lvl1pPr marL="0" indent="0">
              <a:spcBef>
                <a:spcPts val="0"/>
              </a:spcBef>
              <a:buNone/>
              <a:defRPr sz="1632" spc="0" baseline="0">
                <a:solidFill>
                  <a:srgbClr val="000000"/>
                </a:solidFill>
                <a:latin typeface="+mn-lt"/>
                <a:cs typeface="Segoe UI" panose="020B0502040204020203" pitchFamily="34" charset="0"/>
              </a:defRPr>
            </a:lvl1pPr>
          </a:lstStyle>
          <a:p>
            <a:pPr lvl="0"/>
            <a:r>
              <a:rPr lang="en-US"/>
              <a:t>Speaker name or subtitle</a:t>
            </a:r>
          </a:p>
        </p:txBody>
      </p:sp>
      <p:pic>
        <p:nvPicPr>
          <p:cNvPr id="6" name="MS logo gray - EMF">
            <a:extLst>
              <a:ext uri="{FF2B5EF4-FFF2-40B4-BE49-F238E27FC236}">
                <a16:creationId xmlns:a16="http://schemas.microsoft.com/office/drawing/2014/main" id="{DBA914E4-44EB-1640-BCC3-F4246F35096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8978" y="287317"/>
            <a:ext cx="2489078" cy="920829"/>
          </a:xfrm>
          <a:prstGeom prst="rect">
            <a:avLst/>
          </a:prstGeom>
        </p:spPr>
      </p:pic>
      <p:pic>
        <p:nvPicPr>
          <p:cNvPr id="9" name="Picture 8">
            <a:extLst>
              <a:ext uri="{FF2B5EF4-FFF2-40B4-BE49-F238E27FC236}">
                <a16:creationId xmlns:a16="http://schemas.microsoft.com/office/drawing/2014/main" id="{620CF735-8822-D546-BDF3-65F86EE07B5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bwMode="auto">
          <a:xfrm>
            <a:off x="5450674" y="-32963"/>
            <a:ext cx="6985802" cy="7027488"/>
          </a:xfrm>
          <a:prstGeom prst="rect">
            <a:avLst/>
          </a:prstGeom>
        </p:spPr>
      </p:pic>
    </p:spTree>
    <p:extLst>
      <p:ext uri="{BB962C8B-B14F-4D97-AF65-F5344CB8AC3E}">
        <p14:creationId xmlns:p14="http://schemas.microsoft.com/office/powerpoint/2010/main" val="4151565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251123"/>
          </a:xfrm>
          <a:noFill/>
        </p:spPr>
        <p:txBody>
          <a:bodyPr wrap="square" lIns="0" tIns="0" rIns="0" bIns="0">
            <a:spAutoFit/>
          </a:bodyPr>
          <a:lstStyle>
            <a:lvl1pPr marL="0" indent="0">
              <a:spcBef>
                <a:spcPts val="0"/>
              </a:spcBef>
              <a:buNone/>
              <a:defRPr sz="1632" spc="0" baseline="0">
                <a:solidFill>
                  <a:schemeClr val="accent3"/>
                </a:solidFill>
                <a:latin typeface="+mn-lt"/>
                <a:cs typeface="Segoe UI" panose="020B0502040204020203" pitchFamily="34" charset="0"/>
              </a:defRPr>
            </a:lvl1pPr>
          </a:lstStyle>
          <a:p>
            <a:pPr lvl="0"/>
            <a:r>
              <a:rPr lang="en-US"/>
              <a:t>Speaker name or subtitle text</a:t>
            </a:r>
          </a:p>
        </p:txBody>
      </p:sp>
      <p:pic>
        <p:nvPicPr>
          <p:cNvPr id="6" name="MS logo gray - EMF">
            <a:extLst>
              <a:ext uri="{FF2B5EF4-FFF2-40B4-BE49-F238E27FC236}">
                <a16:creationId xmlns:a16="http://schemas.microsoft.com/office/drawing/2014/main" id="{D41543F4-CE18-594C-A501-0968DD537C5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8978" y="287317"/>
            <a:ext cx="2489078" cy="920827"/>
          </a:xfrm>
          <a:prstGeom prst="rect">
            <a:avLst/>
          </a:prstGeom>
        </p:spPr>
      </p:pic>
    </p:spTree>
    <p:extLst>
      <p:ext uri="{BB962C8B-B14F-4D97-AF65-F5344CB8AC3E}">
        <p14:creationId xmlns:p14="http://schemas.microsoft.com/office/powerpoint/2010/main" val="1419153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8978" y="287317"/>
            <a:ext cx="2489078" cy="920829"/>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00000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251123"/>
          </a:xfrm>
          <a:noFill/>
        </p:spPr>
        <p:txBody>
          <a:bodyPr wrap="square" lIns="0" tIns="0" rIns="0" bIns="0">
            <a:spAutoFit/>
          </a:bodyPr>
          <a:lstStyle>
            <a:lvl1pPr marL="0" indent="0">
              <a:spcBef>
                <a:spcPts val="0"/>
              </a:spcBef>
              <a:buNone/>
              <a:defRPr sz="1632" spc="0" baseline="0">
                <a:solidFill>
                  <a:srgbClr val="000000"/>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312170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2E1E1D-F8EE-C240-9AB2-FB6268723E0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72"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1"/>
            <a:ext cx="5186010" cy="251123"/>
          </a:xfrm>
          <a:noFill/>
        </p:spPr>
        <p:txBody>
          <a:bodyPr wrap="square" lIns="0" tIns="0" rIns="0" bIns="0">
            <a:spAutoFit/>
          </a:bodyPr>
          <a:lstStyle>
            <a:lvl1pPr marL="0" indent="0">
              <a:spcBef>
                <a:spcPts val="0"/>
              </a:spcBef>
              <a:buNone/>
              <a:defRPr sz="1632"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C4B60698-9D0C-2245-AB54-408320A0469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8978" y="287317"/>
            <a:ext cx="2489078" cy="920829"/>
          </a:xfrm>
          <a:prstGeom prst="rect">
            <a:avLst/>
          </a:prstGeom>
        </p:spPr>
      </p:pic>
    </p:spTree>
    <p:extLst>
      <p:ext uri="{BB962C8B-B14F-4D97-AF65-F5344CB8AC3E}">
        <p14:creationId xmlns:p14="http://schemas.microsoft.com/office/powerpoint/2010/main" val="154365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1_Title Slide wiith photo_black tex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2E1E1D-F8EE-C240-9AB2-FB6268723E0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1"/>
            <a:ext cx="12436476" cy="6994526"/>
          </a:xfrm>
          <a:prstGeom prst="rect">
            <a:avLst/>
          </a:prstGeom>
        </p:spPr>
      </p:pic>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72" spc="-51"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1"/>
            <a:ext cx="5186010" cy="251123"/>
          </a:xfrm>
          <a:noFill/>
        </p:spPr>
        <p:txBody>
          <a:bodyPr wrap="square" lIns="0" tIns="0" rIns="0" bIns="0">
            <a:spAutoFit/>
          </a:bodyPr>
          <a:lstStyle>
            <a:lvl1pPr marL="0" indent="0">
              <a:spcBef>
                <a:spcPts val="0"/>
              </a:spcBef>
              <a:buNone/>
              <a:defRPr sz="1632" spc="0" baseline="0">
                <a:solidFill>
                  <a:schemeClr val="bg1"/>
                </a:solidFill>
                <a:latin typeface="+mn-lt"/>
                <a:cs typeface="Segoe UI" panose="020B0502040204020203" pitchFamily="34" charset="0"/>
              </a:defRPr>
            </a:lvl1pPr>
          </a:lstStyle>
          <a:p>
            <a:pPr lvl="0"/>
            <a:r>
              <a:rPr lang="en-US"/>
              <a:t>Speaker name or subtitle text</a:t>
            </a:r>
          </a:p>
        </p:txBody>
      </p:sp>
      <p:pic>
        <p:nvPicPr>
          <p:cNvPr id="6" name="MS logo gray - EMF">
            <a:extLst>
              <a:ext uri="{FF2B5EF4-FFF2-40B4-BE49-F238E27FC236}">
                <a16:creationId xmlns:a16="http://schemas.microsoft.com/office/drawing/2014/main" id="{1A0A0744-85F1-0F43-8CD0-F540C13B0A7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8978" y="287317"/>
            <a:ext cx="2489078" cy="920827"/>
          </a:xfrm>
          <a:prstGeom prst="rect">
            <a:avLst/>
          </a:prstGeom>
        </p:spPr>
      </p:pic>
    </p:spTree>
    <p:extLst>
      <p:ext uri="{BB962C8B-B14F-4D97-AF65-F5344CB8AC3E}">
        <p14:creationId xmlns:p14="http://schemas.microsoft.com/office/powerpoint/2010/main" val="991661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99E035-8F3C-C54D-844B-D184582FA58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0"/>
            <a:ext cx="12436475" cy="6994525"/>
          </a:xfrm>
          <a:prstGeom prst="rect">
            <a:avLst/>
          </a:prstGeom>
        </p:spPr>
      </p:pic>
      <p:sp>
        <p:nvSpPr>
          <p:cNvPr id="9" name="Title 1"/>
          <p:cNvSpPr>
            <a:spLocks noGrp="1"/>
          </p:cNvSpPr>
          <p:nvPr>
            <p:ph type="title" hasCustomPrompt="1"/>
          </p:nvPr>
        </p:nvSpPr>
        <p:spPr bwMode="white">
          <a:xfrm>
            <a:off x="596359" y="2474071"/>
            <a:ext cx="5185566" cy="1130053"/>
          </a:xfrm>
          <a:noFill/>
        </p:spPr>
        <p:txBody>
          <a:bodyPr wrap="square" lIns="0" tIns="0" rIns="0" bIns="0" anchor="b" anchorCtr="0">
            <a:spAutoFit/>
          </a:bodyPr>
          <a:lstStyle>
            <a:lvl1pPr>
              <a:defRPr sz="3672"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95914" y="4041281"/>
            <a:ext cx="5186010" cy="251123"/>
          </a:xfrm>
          <a:noFill/>
        </p:spPr>
        <p:txBody>
          <a:bodyPr wrap="square" lIns="0" tIns="0" rIns="0" bIns="0">
            <a:spAutoFit/>
          </a:bodyPr>
          <a:lstStyle>
            <a:lvl1pPr marL="0" indent="0">
              <a:spcBef>
                <a:spcPts val="0"/>
              </a:spcBef>
              <a:buNone/>
              <a:defRPr sz="1632"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19A64866-81C9-F346-A699-D5FE5F62973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8978" y="287317"/>
            <a:ext cx="2489078" cy="920827"/>
          </a:xfrm>
          <a:prstGeom prst="rect">
            <a:avLst/>
          </a:prstGeom>
        </p:spPr>
      </p:pic>
    </p:spTree>
    <p:extLst>
      <p:ext uri="{BB962C8B-B14F-4D97-AF65-F5344CB8AC3E}">
        <p14:creationId xmlns:p14="http://schemas.microsoft.com/office/powerpoint/2010/main" val="883504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99E035-8F3C-C54D-844B-D184582FA58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0"/>
            <a:ext cx="12436475" cy="6994525"/>
          </a:xfrm>
          <a:prstGeom prst="rect">
            <a:avLst/>
          </a:prstGeom>
        </p:spPr>
      </p:pic>
      <p:sp>
        <p:nvSpPr>
          <p:cNvPr id="9" name="Title 1"/>
          <p:cNvSpPr>
            <a:spLocks noGrp="1"/>
          </p:cNvSpPr>
          <p:nvPr>
            <p:ph type="title" hasCustomPrompt="1"/>
          </p:nvPr>
        </p:nvSpPr>
        <p:spPr bwMode="white">
          <a:xfrm>
            <a:off x="596359" y="2474071"/>
            <a:ext cx="5185566" cy="1130053"/>
          </a:xfrm>
          <a:noFill/>
        </p:spPr>
        <p:txBody>
          <a:bodyPr wrap="square" lIns="0" tIns="0" rIns="0" bIns="0" anchor="b" anchorCtr="0">
            <a:spAutoFit/>
          </a:bodyPr>
          <a:lstStyle>
            <a:lvl1pPr>
              <a:defRPr sz="3672"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95914" y="4041281"/>
            <a:ext cx="5186010" cy="251123"/>
          </a:xfrm>
          <a:noFill/>
        </p:spPr>
        <p:txBody>
          <a:bodyPr wrap="square" lIns="0" tIns="0" rIns="0" bIns="0">
            <a:spAutoFit/>
          </a:bodyPr>
          <a:lstStyle>
            <a:lvl1pPr marL="0" indent="0">
              <a:spcBef>
                <a:spcPts val="0"/>
              </a:spcBef>
              <a:buNone/>
              <a:defRPr sz="1632"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19A64866-81C9-F346-A699-D5FE5F62973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8978" y="287317"/>
            <a:ext cx="2489078" cy="920827"/>
          </a:xfrm>
          <a:prstGeom prst="rect">
            <a:avLst/>
          </a:prstGeom>
        </p:spPr>
      </p:pic>
    </p:spTree>
    <p:extLst>
      <p:ext uri="{BB962C8B-B14F-4D97-AF65-F5344CB8AC3E}">
        <p14:creationId xmlns:p14="http://schemas.microsoft.com/office/powerpoint/2010/main" val="34476509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600059" y="503606"/>
            <a:ext cx="11239464" cy="439465"/>
          </a:xfrm>
        </p:spPr>
        <p:txBody>
          <a:bodyPr/>
          <a:lstStyle>
            <a:lvl1pPr>
              <a:defRPr sz="2856">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98148" y="1462925"/>
            <a:ext cx="11239464" cy="1104941"/>
          </a:xfrm>
        </p:spPr>
        <p:txBody>
          <a:bodyPr wrap="square">
            <a:spAutoFit/>
          </a:bodyPr>
          <a:lstStyle>
            <a:lvl1pPr marL="0" indent="0">
              <a:buNone/>
              <a:defRPr sz="2040" b="0" i="0">
                <a:solidFill>
                  <a:srgbClr val="000000"/>
                </a:solidFill>
                <a:latin typeface="+mn-lt"/>
                <a:cs typeface="Segoe UI" panose="020B0502040204020203" pitchFamily="34" charset="0"/>
              </a:defRPr>
            </a:lvl1pPr>
            <a:lvl2pPr marL="233149" indent="0">
              <a:buNone/>
              <a:defRPr sz="1632">
                <a:solidFill>
                  <a:srgbClr val="000000"/>
                </a:solidFill>
              </a:defRPr>
            </a:lvl2pPr>
            <a:lvl3pPr marL="466298" indent="0">
              <a:buNone/>
              <a:defRPr sz="1428">
                <a:solidFill>
                  <a:srgbClr val="000000"/>
                </a:solidFill>
              </a:defRPr>
            </a:lvl3pPr>
            <a:lvl4pPr marL="699447" indent="0">
              <a:buNone/>
              <a:defRPr sz="1224">
                <a:solidFill>
                  <a:srgbClr val="000000"/>
                </a:solidFill>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95915" y="6584990"/>
            <a:ext cx="11246266" cy="110001"/>
          </a:xfrm>
          <a:prstGeom prst="rect">
            <a:avLst/>
          </a:prstGeom>
        </p:spPr>
        <p:txBody>
          <a:bodyPr/>
          <a:lstStyle>
            <a:lvl1pPr>
              <a:defRPr sz="816">
                <a:solidFill>
                  <a:srgbClr val="000000"/>
                </a:solidFill>
              </a:defRPr>
            </a:lvl1pPr>
          </a:lstStyle>
          <a:p>
            <a:r>
              <a:rPr lang="en-US"/>
              <a:t>© Microsoft Corporation                                                                                  					   	    	                                     Microsoft 365 </a:t>
            </a:r>
          </a:p>
        </p:txBody>
      </p:sp>
    </p:spTree>
    <p:extLst>
      <p:ext uri="{BB962C8B-B14F-4D97-AF65-F5344CB8AC3E}">
        <p14:creationId xmlns:p14="http://schemas.microsoft.com/office/powerpoint/2010/main" val="7542366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54886129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503606"/>
            <a:ext cx="11239464" cy="439465"/>
          </a:xfrm>
        </p:spPr>
        <p:txBody>
          <a:bodyPr/>
          <a:lstStyle>
            <a:lvl1pPr>
              <a:defRPr sz="2856">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95915" y="1464075"/>
            <a:ext cx="11239464" cy="1293282"/>
          </a:xfrm>
        </p:spPr>
        <p:txBody>
          <a:bodyPr/>
          <a:lstStyle>
            <a:lvl1pPr>
              <a:defRPr sz="2040">
                <a:solidFill>
                  <a:srgbClr val="000000"/>
                </a:solidFill>
                <a:latin typeface="+mn-lt"/>
              </a:defRPr>
            </a:lvl1pPr>
            <a:lvl2pPr>
              <a:defRPr sz="1632">
                <a:solidFill>
                  <a:srgbClr val="000000"/>
                </a:solidFill>
              </a:defRPr>
            </a:lvl2pPr>
            <a:lvl3pPr>
              <a:defRPr sz="1428">
                <a:solidFill>
                  <a:srgbClr val="000000"/>
                </a:solidFill>
              </a:defRPr>
            </a:lvl3pPr>
            <a:lvl4pPr>
              <a:defRPr sz="1224">
                <a:solidFill>
                  <a:srgbClr val="000000"/>
                </a:solidFill>
              </a:defRPr>
            </a:lvl4pPr>
            <a:lvl5pPr>
              <a:defRPr sz="102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95915" y="6584990"/>
            <a:ext cx="11246266" cy="110001"/>
          </a:xfrm>
          <a:prstGeom prst="rect">
            <a:avLst/>
          </a:prstGeom>
        </p:spPr>
        <p:txBody>
          <a:bodyPr/>
          <a:lstStyle>
            <a:lvl1pPr>
              <a:defRPr sz="816">
                <a:solidFill>
                  <a:srgbClr val="000000"/>
                </a:solidFill>
              </a:defRPr>
            </a:lvl1pPr>
          </a:lstStyle>
          <a:p>
            <a:r>
              <a:rPr lang="en-US"/>
              <a:t>© Microsoft Corporation                                                                                  					   	    	                                     Microsoft 365 </a:t>
            </a:r>
          </a:p>
        </p:txBody>
      </p:sp>
    </p:spTree>
    <p:extLst>
      <p:ext uri="{BB962C8B-B14F-4D97-AF65-F5344CB8AC3E}">
        <p14:creationId xmlns:p14="http://schemas.microsoft.com/office/powerpoint/2010/main" val="41388303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503606"/>
            <a:ext cx="11239464" cy="439465"/>
          </a:xfrm>
        </p:spPr>
        <p:txBody>
          <a:bodyPr/>
          <a:lstStyle>
            <a:lvl1pPr>
              <a:defRPr sz="2856">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95914" y="1463670"/>
            <a:ext cx="5316593" cy="1293282"/>
          </a:xfrm>
        </p:spPr>
        <p:txBody>
          <a:bodyPr wrap="square">
            <a:spAutoFit/>
          </a:bodyPr>
          <a:lstStyle>
            <a:lvl1pPr marL="0" indent="0">
              <a:spcBef>
                <a:spcPts val="1248"/>
              </a:spcBef>
              <a:buClr>
                <a:schemeClr val="tx1"/>
              </a:buClr>
              <a:buFont typeface="Wingdings" panose="05000000000000000000" pitchFamily="2" charset="2"/>
              <a:buNone/>
              <a:defRPr sz="2040" b="0">
                <a:solidFill>
                  <a:srgbClr val="000000"/>
                </a:solidFill>
                <a:latin typeface="+mn-lt"/>
                <a:cs typeface="Segoe UI Semilight" panose="020B0402040204020203" pitchFamily="34" charset="0"/>
              </a:defRPr>
            </a:lvl1pPr>
            <a:lvl2pPr marL="260674" indent="0">
              <a:buFont typeface="Wingdings" panose="05000000000000000000" pitchFamily="2" charset="2"/>
              <a:buNone/>
              <a:defRPr sz="1632" b="0">
                <a:solidFill>
                  <a:srgbClr val="000000"/>
                </a:solidFill>
              </a:defRPr>
            </a:lvl2pPr>
            <a:lvl3pPr marL="459822" indent="0">
              <a:buFont typeface="Wingdings" panose="05000000000000000000" pitchFamily="2" charset="2"/>
              <a:buNone/>
              <a:tabLst/>
              <a:defRPr sz="1428" b="0">
                <a:solidFill>
                  <a:srgbClr val="000000"/>
                </a:solidFill>
              </a:defRPr>
            </a:lvl3pPr>
            <a:lvl4pPr marL="665446" indent="0">
              <a:buFont typeface="Wingdings" panose="05000000000000000000" pitchFamily="2" charset="2"/>
              <a:buNone/>
              <a:defRPr sz="1224" b="0">
                <a:solidFill>
                  <a:srgbClr val="000000"/>
                </a:solidFill>
              </a:defRPr>
            </a:lvl4pPr>
            <a:lvl5pPr marL="871071" indent="0">
              <a:buFont typeface="Wingdings" panose="05000000000000000000" pitchFamily="2" charset="2"/>
              <a:buNone/>
              <a:tabLst/>
              <a:defRPr sz="102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70"/>
            <a:ext cx="5316593" cy="1293282"/>
          </a:xfrm>
        </p:spPr>
        <p:txBody>
          <a:bodyPr wrap="square">
            <a:spAutoFit/>
          </a:bodyPr>
          <a:lstStyle>
            <a:lvl1pPr marL="0" indent="0">
              <a:spcBef>
                <a:spcPts val="1248"/>
              </a:spcBef>
              <a:buClr>
                <a:schemeClr val="tx1"/>
              </a:buClr>
              <a:buFont typeface="Wingdings" panose="05000000000000000000" pitchFamily="2" charset="2"/>
              <a:buNone/>
              <a:defRPr sz="2040" b="0">
                <a:solidFill>
                  <a:srgbClr val="000000"/>
                </a:solidFill>
                <a:latin typeface="+mn-lt"/>
                <a:cs typeface="Segoe UI Semilight" panose="020B0402040204020203" pitchFamily="34" charset="0"/>
              </a:defRPr>
            </a:lvl1pPr>
            <a:lvl2pPr marL="260674" indent="0">
              <a:buFont typeface="Wingdings" panose="05000000000000000000" pitchFamily="2" charset="2"/>
              <a:buNone/>
              <a:defRPr sz="1632" b="0">
                <a:solidFill>
                  <a:srgbClr val="000000"/>
                </a:solidFill>
              </a:defRPr>
            </a:lvl2pPr>
            <a:lvl3pPr marL="459822" indent="0">
              <a:buFont typeface="Wingdings" panose="05000000000000000000" pitchFamily="2" charset="2"/>
              <a:buNone/>
              <a:tabLst/>
              <a:defRPr sz="1428" b="0">
                <a:solidFill>
                  <a:srgbClr val="000000"/>
                </a:solidFill>
              </a:defRPr>
            </a:lvl3pPr>
            <a:lvl4pPr marL="665446" indent="0">
              <a:buFont typeface="Wingdings" panose="05000000000000000000" pitchFamily="2" charset="2"/>
              <a:buNone/>
              <a:defRPr sz="1224" b="0">
                <a:solidFill>
                  <a:srgbClr val="000000"/>
                </a:solidFill>
              </a:defRPr>
            </a:lvl4pPr>
            <a:lvl5pPr marL="871071" indent="0">
              <a:buFont typeface="Wingdings" panose="05000000000000000000" pitchFamily="2" charset="2"/>
              <a:buNone/>
              <a:tabLst/>
              <a:defRPr sz="102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95915" y="6584990"/>
            <a:ext cx="11246266" cy="110001"/>
          </a:xfrm>
          <a:prstGeom prst="rect">
            <a:avLst/>
          </a:prstGeom>
        </p:spPr>
        <p:txBody>
          <a:bodyPr/>
          <a:lstStyle>
            <a:lvl1pPr>
              <a:defRPr sz="816">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3830013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600059" y="507446"/>
            <a:ext cx="11239464" cy="439465"/>
          </a:xfrm>
        </p:spPr>
        <p:txBody>
          <a:bodyPr/>
          <a:lstStyle>
            <a:lvl1pPr>
              <a:defRPr sz="2856">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95914" y="1466098"/>
            <a:ext cx="5316593" cy="1293282"/>
          </a:xfrm>
        </p:spPr>
        <p:txBody>
          <a:bodyPr wrap="square">
            <a:spAutoFit/>
          </a:bodyPr>
          <a:lstStyle>
            <a:lvl1pPr marL="236387" indent="-236387">
              <a:spcBef>
                <a:spcPts val="1248"/>
              </a:spcBef>
              <a:buClr>
                <a:schemeClr val="tx1"/>
              </a:buClr>
              <a:buFont typeface="Wingdings" panose="05000000000000000000" pitchFamily="2" charset="2"/>
              <a:buChar char=""/>
              <a:defRPr sz="2040" b="0">
                <a:solidFill>
                  <a:srgbClr val="000000"/>
                </a:solidFill>
                <a:latin typeface="+mn-lt"/>
                <a:cs typeface="Segoe UI Semilight" panose="020B0402040204020203" pitchFamily="34" charset="0"/>
              </a:defRPr>
            </a:lvl1pPr>
            <a:lvl2pPr marL="435536" indent="-174862">
              <a:buFont typeface="Wingdings" panose="05000000000000000000" pitchFamily="2" charset="2"/>
              <a:buChar char=""/>
              <a:defRPr sz="1632" b="0">
                <a:solidFill>
                  <a:srgbClr val="000000"/>
                </a:solidFill>
              </a:defRPr>
            </a:lvl2pPr>
            <a:lvl3pPr marL="652494" indent="-192672">
              <a:buFont typeface="Wingdings" panose="05000000000000000000" pitchFamily="2" charset="2"/>
              <a:buChar char=""/>
              <a:tabLst/>
              <a:defRPr sz="1428" b="0">
                <a:solidFill>
                  <a:srgbClr val="000000"/>
                </a:solidFill>
              </a:defRPr>
            </a:lvl3pPr>
            <a:lvl4pPr marL="845166" indent="-179720">
              <a:buFont typeface="Wingdings" panose="05000000000000000000" pitchFamily="2" charset="2"/>
              <a:buChar char=""/>
              <a:defRPr sz="1224" b="0">
                <a:solidFill>
                  <a:srgbClr val="000000"/>
                </a:solidFill>
              </a:defRPr>
            </a:lvl4pPr>
            <a:lvl5pPr marL="1044314" indent="-173243">
              <a:buFont typeface="Wingdings" panose="05000000000000000000" pitchFamily="2" charset="2"/>
              <a:buChar char=""/>
              <a:tabLst/>
              <a:defRPr sz="102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521039" y="1466098"/>
            <a:ext cx="5316593" cy="1293282"/>
          </a:xfrm>
        </p:spPr>
        <p:txBody>
          <a:bodyPr wrap="square">
            <a:spAutoFit/>
          </a:bodyPr>
          <a:lstStyle>
            <a:lvl1pPr marL="236387" indent="-236387">
              <a:spcBef>
                <a:spcPts val="1248"/>
              </a:spcBef>
              <a:buClr>
                <a:schemeClr val="tx1"/>
              </a:buClr>
              <a:buFont typeface="Wingdings" panose="05000000000000000000" pitchFamily="2" charset="2"/>
              <a:buChar char=""/>
              <a:defRPr sz="2040" b="0">
                <a:solidFill>
                  <a:srgbClr val="000000"/>
                </a:solidFill>
                <a:latin typeface="+mn-lt"/>
                <a:cs typeface="Segoe UI Semilight" panose="020B0402040204020203" pitchFamily="34" charset="0"/>
              </a:defRPr>
            </a:lvl1pPr>
            <a:lvl2pPr marL="435536" indent="-174862">
              <a:buFont typeface="Wingdings" panose="05000000000000000000" pitchFamily="2" charset="2"/>
              <a:buChar char=""/>
              <a:defRPr sz="1632" b="0">
                <a:solidFill>
                  <a:srgbClr val="000000"/>
                </a:solidFill>
              </a:defRPr>
            </a:lvl2pPr>
            <a:lvl3pPr marL="652494" indent="-192672">
              <a:buFont typeface="Wingdings" panose="05000000000000000000" pitchFamily="2" charset="2"/>
              <a:buChar char=""/>
              <a:tabLst/>
              <a:defRPr sz="1428" b="0">
                <a:solidFill>
                  <a:srgbClr val="000000"/>
                </a:solidFill>
              </a:defRPr>
            </a:lvl3pPr>
            <a:lvl4pPr marL="845166" indent="-179720">
              <a:buFont typeface="Wingdings" panose="05000000000000000000" pitchFamily="2" charset="2"/>
              <a:buChar char=""/>
              <a:defRPr sz="1224" b="0">
                <a:solidFill>
                  <a:srgbClr val="000000"/>
                </a:solidFill>
              </a:defRPr>
            </a:lvl4pPr>
            <a:lvl5pPr marL="1044314" indent="-173243">
              <a:buFont typeface="Wingdings" panose="05000000000000000000" pitchFamily="2" charset="2"/>
              <a:buChar char=""/>
              <a:tabLst/>
              <a:defRPr sz="102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9EF2168D-ABC8-AA43-9EDB-A155583EFD61}"/>
              </a:ext>
            </a:extLst>
          </p:cNvPr>
          <p:cNvSpPr>
            <a:spLocks noGrp="1"/>
          </p:cNvSpPr>
          <p:nvPr>
            <p:ph type="ftr" sz="quarter" idx="3"/>
          </p:nvPr>
        </p:nvSpPr>
        <p:spPr>
          <a:xfrm>
            <a:off x="595915" y="6584990"/>
            <a:ext cx="11246266" cy="110001"/>
          </a:xfrm>
          <a:prstGeom prst="rect">
            <a:avLst/>
          </a:prstGeom>
        </p:spPr>
        <p:txBody>
          <a:bodyPr/>
          <a:lstStyle>
            <a:lvl1pPr>
              <a:defRPr sz="816">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8003416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600059" y="507446"/>
            <a:ext cx="11239464" cy="439465"/>
          </a:xfrm>
        </p:spPr>
        <p:txBody>
          <a:bodyPr/>
          <a:lstStyle>
            <a:lvl1pPr>
              <a:defRPr sz="2856">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95915" y="6584990"/>
            <a:ext cx="11246266" cy="110001"/>
          </a:xfrm>
          <a:prstGeom prst="rect">
            <a:avLst/>
          </a:prstGeom>
        </p:spPr>
        <p:txBody>
          <a:bodyPr/>
          <a:lstStyle>
            <a:lvl1pPr>
              <a:defRPr sz="816">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73131741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600059" y="507446"/>
            <a:ext cx="11239464" cy="439465"/>
          </a:xfrm>
        </p:spPr>
        <p:txBody>
          <a:bodyPr/>
          <a:lstStyle>
            <a:lvl1pPr>
              <a:defRPr sz="2856">
                <a:solidFill>
                  <a:srgbClr val="000000"/>
                </a:solidFill>
              </a:defRPr>
            </a:lvl1pPr>
          </a:lstStyle>
          <a:p>
            <a:r>
              <a:rPr lang="en-US"/>
              <a:t>Click to edit Master title style</a:t>
            </a:r>
          </a:p>
        </p:txBody>
      </p:sp>
      <p:sp>
        <p:nvSpPr>
          <p:cNvPr id="4" name="Footer Placeholder 10">
            <a:extLst>
              <a:ext uri="{FF2B5EF4-FFF2-40B4-BE49-F238E27FC236}">
                <a16:creationId xmlns:a16="http://schemas.microsoft.com/office/drawing/2014/main" id="{59A66667-56DD-0944-88F2-9EEF75B94EAF}"/>
              </a:ext>
            </a:extLst>
          </p:cNvPr>
          <p:cNvSpPr>
            <a:spLocks noGrp="1"/>
          </p:cNvSpPr>
          <p:nvPr>
            <p:ph type="ftr" sz="quarter" idx="3"/>
          </p:nvPr>
        </p:nvSpPr>
        <p:spPr>
          <a:xfrm>
            <a:off x="595915" y="6584990"/>
            <a:ext cx="11246266" cy="110001"/>
          </a:xfrm>
          <a:prstGeom prst="rect">
            <a:avLst/>
          </a:prstGeom>
        </p:spPr>
        <p:txBody>
          <a:bodyPr/>
          <a:lstStyle>
            <a:lvl1pPr>
              <a:defRPr sz="816">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3142284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503606"/>
            <a:ext cx="5618874" cy="379824"/>
          </a:xfrm>
        </p:spPr>
        <p:txBody>
          <a:bodyPr tIns="64008"/>
          <a:lstStyle>
            <a:lvl1pPr>
              <a:defRPr sz="204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95915" y="6584990"/>
            <a:ext cx="11246266" cy="110001"/>
          </a:xfrm>
          <a:prstGeom prst="rect">
            <a:avLst/>
          </a:prstGeom>
        </p:spPr>
        <p:txBody>
          <a:bodyPr/>
          <a:lstStyle>
            <a:lvl1pPr>
              <a:defRPr sz="816">
                <a:solidFill>
                  <a:srgbClr val="000000"/>
                </a:solidFill>
              </a:defRPr>
            </a:lvl1pPr>
          </a:lstStyle>
          <a:p>
            <a:r>
              <a:rPr lang="en-US"/>
              <a:t>© Microsoft Corporation                                                                                  					   	    	                                     Microsoft 365 </a:t>
            </a:r>
          </a:p>
        </p:txBody>
      </p:sp>
    </p:spTree>
    <p:extLst>
      <p:ext uri="{BB962C8B-B14F-4D97-AF65-F5344CB8AC3E}">
        <p14:creationId xmlns:p14="http://schemas.microsoft.com/office/powerpoint/2010/main" val="5461731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317099"/>
            <a:ext cx="4245437" cy="878930"/>
          </a:xfrm>
        </p:spPr>
        <p:txBody>
          <a:bodyPr wrap="square" rIns="0" anchor="b">
            <a:spAutoFit/>
          </a:bodyPr>
          <a:lstStyle>
            <a:lvl1pPr>
              <a:lnSpc>
                <a:spcPct val="100000"/>
              </a:lnSpc>
              <a:defRPr sz="2856" b="0" spc="-50" baseline="0">
                <a:solidFill>
                  <a:srgbClr val="000000"/>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251123"/>
          </a:xfrm>
        </p:spPr>
        <p:txBody>
          <a:bodyPr/>
          <a:lstStyle>
            <a:lvl1pPr marL="0" indent="0">
              <a:buNone/>
              <a:defRPr sz="1632">
                <a:solidFill>
                  <a:srgbClr val="000000"/>
                </a:solidFill>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349282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3057798"/>
            <a:ext cx="4245437" cy="878930"/>
          </a:xfrm>
        </p:spPr>
        <p:txBody>
          <a:bodyPr wrap="square" rIns="0" anchor="ctr" anchorCtr="0">
            <a:spAutoFit/>
          </a:bodyPr>
          <a:lstStyle>
            <a:lvl1pPr>
              <a:lnSpc>
                <a:spcPct val="100000"/>
              </a:lnSpc>
              <a:defRPr sz="2856" b="0" spc="-50" baseline="0">
                <a:solidFill>
                  <a:srgbClr val="000000"/>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092635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627807"/>
          </a:xfrm>
        </p:spPr>
        <p:txBody>
          <a:bodyPr wrap="square" anchor="t">
            <a:spAutoFit/>
          </a:bodyPr>
          <a:lstStyle>
            <a:lvl1pPr>
              <a:lnSpc>
                <a:spcPct val="100000"/>
              </a:lnSpc>
              <a:defRPr sz="204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81277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63826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Title Slide wiith photo_white text">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3EFCAA-1C29-2540-A29B-571ABD5F8225}"/>
              </a:ext>
            </a:extLst>
          </p:cNvPr>
          <p:cNvPicPr>
            <a:picLocks noChangeAspect="1"/>
          </p:cNvPicPr>
          <p:nvPr userDrawn="1"/>
        </p:nvPicPr>
        <p:blipFill rotWithShape="1">
          <a:blip r:embed="rId2"/>
          <a:srcRect l="762" t="18667" r="23198" b="34779"/>
          <a:stretch/>
        </p:blipFill>
        <p:spPr>
          <a:xfrm>
            <a:off x="-1" y="1"/>
            <a:ext cx="12436476" cy="3666654"/>
          </a:xfrm>
          <a:prstGeom prst="rect">
            <a:avLst/>
          </a:prstGeom>
        </p:spPr>
      </p:pic>
      <p:sp>
        <p:nvSpPr>
          <p:cNvPr id="9" name="Title 1"/>
          <p:cNvSpPr>
            <a:spLocks noGrp="1"/>
          </p:cNvSpPr>
          <p:nvPr>
            <p:ph type="title" hasCustomPrompt="1"/>
          </p:nvPr>
        </p:nvSpPr>
        <p:spPr bwMode="white">
          <a:xfrm>
            <a:off x="596359" y="4041283"/>
            <a:ext cx="5185566" cy="1130053"/>
          </a:xfrm>
          <a:noFill/>
        </p:spPr>
        <p:txBody>
          <a:bodyPr wrap="square" lIns="0" tIns="0" rIns="0" bIns="0" anchor="b" anchorCtr="0">
            <a:spAutoFit/>
          </a:bodyPr>
          <a:lstStyle>
            <a:lvl1pPr>
              <a:defRPr sz="3672" spc="-51"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95914" y="5608494"/>
            <a:ext cx="5186010" cy="276999"/>
          </a:xfrm>
          <a:noFill/>
        </p:spPr>
        <p:txBody>
          <a:bodyPr wrap="square" lIns="0" tIns="0" rIns="0" bIns="0">
            <a:spAutoFit/>
          </a:bodyPr>
          <a:lstStyle>
            <a:lvl1pPr marL="0" indent="0">
              <a:spcBef>
                <a:spcPts val="0"/>
              </a:spcBef>
              <a:buNone/>
              <a:defRPr sz="1800" spc="0" baseline="0">
                <a:solidFill>
                  <a:schemeClr val="bg2"/>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96951" y="597450"/>
            <a:ext cx="1393641" cy="298433"/>
          </a:xfrm>
          <a:prstGeom prst="rect">
            <a:avLst/>
          </a:prstGeom>
        </p:spPr>
      </p:pic>
    </p:spTree>
    <p:extLst>
      <p:ext uri="{BB962C8B-B14F-4D97-AF65-F5344CB8AC3E}">
        <p14:creationId xmlns:p14="http://schemas.microsoft.com/office/powerpoint/2010/main" val="3697487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251123"/>
          </a:xfrm>
          <a:noFill/>
        </p:spPr>
        <p:txBody>
          <a:bodyPr lIns="0" tIns="0" rIns="0" bIns="0">
            <a:spAutoFit/>
          </a:bodyPr>
          <a:lstStyle>
            <a:lvl1pPr marL="0" indent="0">
              <a:spcBef>
                <a:spcPts val="0"/>
              </a:spcBef>
              <a:spcAft>
                <a:spcPts val="0"/>
              </a:spcAft>
              <a:buFont typeface="Arial" panose="020B0604020202020204" pitchFamily="34" charset="0"/>
              <a:buNone/>
              <a:defRPr sz="1632"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4685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580622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609261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0078D4"/>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E136D2B-856D-4F43-81C3-6C768348F499}"/>
              </a:ext>
            </a:extLst>
          </p:cNvPr>
          <p:cNvGrpSpPr>
            <a:grpSpLocks noChangeAspect="1"/>
          </p:cNvGrpSpPr>
          <p:nvPr userDrawn="1"/>
        </p:nvGrpSpPr>
        <p:grpSpPr bwMode="auto">
          <a:xfrm>
            <a:off x="4590346" y="1278966"/>
            <a:ext cx="3255784" cy="4301957"/>
            <a:chOff x="2543" y="481"/>
            <a:chExt cx="2482" cy="3280"/>
          </a:xfrm>
          <a:solidFill>
            <a:srgbClr val="243A5E">
              <a:alpha val="23000"/>
            </a:srgbClr>
          </a:solidFill>
        </p:grpSpPr>
        <p:sp>
          <p:nvSpPr>
            <p:cNvPr id="7" name="Freeform 5">
              <a:extLst>
                <a:ext uri="{FF2B5EF4-FFF2-40B4-BE49-F238E27FC236}">
                  <a16:creationId xmlns:a16="http://schemas.microsoft.com/office/drawing/2014/main" id="{93ACBF71-4875-4450-A4C3-7403AB45AFD3}"/>
                </a:ext>
              </a:extLst>
            </p:cNvPr>
            <p:cNvSpPr>
              <a:spLocks noEditPoints="1"/>
            </p:cNvSpPr>
            <p:nvPr userDrawn="1"/>
          </p:nvSpPr>
          <p:spPr bwMode="auto">
            <a:xfrm>
              <a:off x="2543" y="481"/>
              <a:ext cx="2482" cy="3280"/>
            </a:xfrm>
            <a:custGeom>
              <a:avLst/>
              <a:gdLst>
                <a:gd name="T0" fmla="*/ 80 w 320"/>
                <a:gd name="T1" fmla="*/ 186 h 423"/>
                <a:gd name="T2" fmla="*/ 80 w 320"/>
                <a:gd name="T3" fmla="*/ 186 h 423"/>
                <a:gd name="T4" fmla="*/ 80 w 320"/>
                <a:gd name="T5" fmla="*/ 108 h 423"/>
                <a:gd name="T6" fmla="*/ 86 w 320"/>
                <a:gd name="T7" fmla="*/ 76 h 423"/>
                <a:gd name="T8" fmla="*/ 103 w 320"/>
                <a:gd name="T9" fmla="*/ 50 h 423"/>
                <a:gd name="T10" fmla="*/ 128 w 320"/>
                <a:gd name="T11" fmla="*/ 32 h 423"/>
                <a:gd name="T12" fmla="*/ 160 w 320"/>
                <a:gd name="T13" fmla="*/ 26 h 423"/>
                <a:gd name="T14" fmla="*/ 192 w 320"/>
                <a:gd name="T15" fmla="*/ 32 h 423"/>
                <a:gd name="T16" fmla="*/ 217 w 320"/>
                <a:gd name="T17" fmla="*/ 50 h 423"/>
                <a:gd name="T18" fmla="*/ 234 w 320"/>
                <a:gd name="T19" fmla="*/ 76 h 423"/>
                <a:gd name="T20" fmla="*/ 240 w 320"/>
                <a:gd name="T21" fmla="*/ 108 h 423"/>
                <a:gd name="T22" fmla="*/ 240 w 320"/>
                <a:gd name="T23" fmla="*/ 186 h 423"/>
                <a:gd name="T24" fmla="*/ 80 w 320"/>
                <a:gd name="T25" fmla="*/ 186 h 423"/>
                <a:gd name="T26" fmla="*/ 160 w 320"/>
                <a:gd name="T27" fmla="*/ 365 h 423"/>
                <a:gd name="T28" fmla="*/ 160 w 320"/>
                <a:gd name="T29" fmla="*/ 365 h 423"/>
                <a:gd name="T30" fmla="*/ 106 w 320"/>
                <a:gd name="T31" fmla="*/ 311 h 423"/>
                <a:gd name="T32" fmla="*/ 160 w 320"/>
                <a:gd name="T33" fmla="*/ 258 h 423"/>
                <a:gd name="T34" fmla="*/ 213 w 320"/>
                <a:gd name="T35" fmla="*/ 311 h 423"/>
                <a:gd name="T36" fmla="*/ 160 w 320"/>
                <a:gd name="T37" fmla="*/ 365 h 423"/>
                <a:gd name="T38" fmla="*/ 266 w 320"/>
                <a:gd name="T39" fmla="*/ 186 h 423"/>
                <a:gd name="T40" fmla="*/ 266 w 320"/>
                <a:gd name="T41" fmla="*/ 186 h 423"/>
                <a:gd name="T42" fmla="*/ 266 w 320"/>
                <a:gd name="T43" fmla="*/ 108 h 423"/>
                <a:gd name="T44" fmla="*/ 258 w 320"/>
                <a:gd name="T45" fmla="*/ 65 h 423"/>
                <a:gd name="T46" fmla="*/ 236 w 320"/>
                <a:gd name="T47" fmla="*/ 31 h 423"/>
                <a:gd name="T48" fmla="*/ 202 w 320"/>
                <a:gd name="T49" fmla="*/ 7 h 423"/>
                <a:gd name="T50" fmla="*/ 160 w 320"/>
                <a:gd name="T51" fmla="*/ 0 h 423"/>
                <a:gd name="T52" fmla="*/ 118 w 320"/>
                <a:gd name="T53" fmla="*/ 7 h 423"/>
                <a:gd name="T54" fmla="*/ 84 w 320"/>
                <a:gd name="T55" fmla="*/ 31 h 423"/>
                <a:gd name="T56" fmla="*/ 61 w 320"/>
                <a:gd name="T57" fmla="*/ 65 h 423"/>
                <a:gd name="T58" fmla="*/ 53 w 320"/>
                <a:gd name="T59" fmla="*/ 108 h 423"/>
                <a:gd name="T60" fmla="*/ 53 w 320"/>
                <a:gd name="T61" fmla="*/ 186 h 423"/>
                <a:gd name="T62" fmla="*/ 0 w 320"/>
                <a:gd name="T63" fmla="*/ 186 h 423"/>
                <a:gd name="T64" fmla="*/ 0 w 320"/>
                <a:gd name="T65" fmla="*/ 423 h 423"/>
                <a:gd name="T66" fmla="*/ 320 w 320"/>
                <a:gd name="T67" fmla="*/ 423 h 423"/>
                <a:gd name="T68" fmla="*/ 320 w 320"/>
                <a:gd name="T69" fmla="*/ 186 h 423"/>
                <a:gd name="T70" fmla="*/ 266 w 320"/>
                <a:gd name="T71" fmla="*/ 186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0" h="423">
                  <a:moveTo>
                    <a:pt x="80" y="186"/>
                  </a:moveTo>
                  <a:lnTo>
                    <a:pt x="80" y="186"/>
                  </a:lnTo>
                  <a:lnTo>
                    <a:pt x="80" y="108"/>
                  </a:lnTo>
                  <a:cubicBezTo>
                    <a:pt x="80" y="96"/>
                    <a:pt x="82" y="86"/>
                    <a:pt x="86" y="76"/>
                  </a:cubicBezTo>
                  <a:cubicBezTo>
                    <a:pt x="90" y="66"/>
                    <a:pt x="95" y="57"/>
                    <a:pt x="103" y="50"/>
                  </a:cubicBezTo>
                  <a:cubicBezTo>
                    <a:pt x="110" y="42"/>
                    <a:pt x="118" y="36"/>
                    <a:pt x="128" y="32"/>
                  </a:cubicBezTo>
                  <a:cubicBezTo>
                    <a:pt x="138" y="28"/>
                    <a:pt x="148" y="26"/>
                    <a:pt x="160" y="26"/>
                  </a:cubicBezTo>
                  <a:cubicBezTo>
                    <a:pt x="171" y="26"/>
                    <a:pt x="182" y="28"/>
                    <a:pt x="192" y="32"/>
                  </a:cubicBezTo>
                  <a:cubicBezTo>
                    <a:pt x="201" y="36"/>
                    <a:pt x="210" y="42"/>
                    <a:pt x="217" y="50"/>
                  </a:cubicBezTo>
                  <a:cubicBezTo>
                    <a:pt x="224" y="57"/>
                    <a:pt x="230" y="66"/>
                    <a:pt x="234" y="76"/>
                  </a:cubicBezTo>
                  <a:cubicBezTo>
                    <a:pt x="238" y="86"/>
                    <a:pt x="240" y="96"/>
                    <a:pt x="240" y="108"/>
                  </a:cubicBezTo>
                  <a:lnTo>
                    <a:pt x="240" y="186"/>
                  </a:lnTo>
                  <a:lnTo>
                    <a:pt x="80" y="186"/>
                  </a:lnTo>
                  <a:close/>
                  <a:moveTo>
                    <a:pt x="160" y="365"/>
                  </a:moveTo>
                  <a:lnTo>
                    <a:pt x="160" y="365"/>
                  </a:lnTo>
                  <a:cubicBezTo>
                    <a:pt x="130" y="365"/>
                    <a:pt x="106" y="341"/>
                    <a:pt x="106" y="311"/>
                  </a:cubicBezTo>
                  <a:cubicBezTo>
                    <a:pt x="106" y="282"/>
                    <a:pt x="130" y="258"/>
                    <a:pt x="160" y="258"/>
                  </a:cubicBezTo>
                  <a:cubicBezTo>
                    <a:pt x="189" y="258"/>
                    <a:pt x="213" y="282"/>
                    <a:pt x="213" y="311"/>
                  </a:cubicBezTo>
                  <a:cubicBezTo>
                    <a:pt x="213" y="341"/>
                    <a:pt x="189" y="365"/>
                    <a:pt x="160" y="365"/>
                  </a:cubicBezTo>
                  <a:close/>
                  <a:moveTo>
                    <a:pt x="266" y="186"/>
                  </a:moveTo>
                  <a:lnTo>
                    <a:pt x="266" y="186"/>
                  </a:lnTo>
                  <a:lnTo>
                    <a:pt x="266" y="108"/>
                  </a:lnTo>
                  <a:cubicBezTo>
                    <a:pt x="266" y="93"/>
                    <a:pt x="264" y="79"/>
                    <a:pt x="258" y="65"/>
                  </a:cubicBezTo>
                  <a:cubicBezTo>
                    <a:pt x="253" y="52"/>
                    <a:pt x="245" y="41"/>
                    <a:pt x="236" y="31"/>
                  </a:cubicBezTo>
                  <a:cubicBezTo>
                    <a:pt x="226" y="21"/>
                    <a:pt x="215" y="13"/>
                    <a:pt x="202" y="7"/>
                  </a:cubicBezTo>
                  <a:cubicBezTo>
                    <a:pt x="189" y="3"/>
                    <a:pt x="175" y="0"/>
                    <a:pt x="160" y="0"/>
                  </a:cubicBezTo>
                  <a:cubicBezTo>
                    <a:pt x="145" y="0"/>
                    <a:pt x="131" y="3"/>
                    <a:pt x="118" y="7"/>
                  </a:cubicBezTo>
                  <a:cubicBezTo>
                    <a:pt x="105" y="13"/>
                    <a:pt x="93" y="21"/>
                    <a:pt x="84" y="31"/>
                  </a:cubicBezTo>
                  <a:cubicBezTo>
                    <a:pt x="74" y="41"/>
                    <a:pt x="67" y="52"/>
                    <a:pt x="61" y="65"/>
                  </a:cubicBezTo>
                  <a:cubicBezTo>
                    <a:pt x="56" y="79"/>
                    <a:pt x="53" y="93"/>
                    <a:pt x="53" y="108"/>
                  </a:cubicBezTo>
                  <a:lnTo>
                    <a:pt x="53" y="186"/>
                  </a:lnTo>
                  <a:lnTo>
                    <a:pt x="0" y="186"/>
                  </a:lnTo>
                  <a:lnTo>
                    <a:pt x="0" y="423"/>
                  </a:lnTo>
                  <a:lnTo>
                    <a:pt x="320" y="423"/>
                  </a:lnTo>
                  <a:lnTo>
                    <a:pt x="320" y="186"/>
                  </a:lnTo>
                  <a:lnTo>
                    <a:pt x="266" y="18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8" name="Freeform 6">
              <a:extLst>
                <a:ext uri="{FF2B5EF4-FFF2-40B4-BE49-F238E27FC236}">
                  <a16:creationId xmlns:a16="http://schemas.microsoft.com/office/drawing/2014/main" id="{66B794B3-D383-49C5-BF99-A1C2904A33F2}"/>
                </a:ext>
              </a:extLst>
            </p:cNvPr>
            <p:cNvSpPr>
              <a:spLocks/>
            </p:cNvSpPr>
            <p:nvPr userDrawn="1"/>
          </p:nvSpPr>
          <p:spPr bwMode="auto">
            <a:xfrm>
              <a:off x="3574" y="2691"/>
              <a:ext cx="411" cy="411"/>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p:cNvSpPr>
            <a:spLocks noGrp="1"/>
          </p:cNvSpPr>
          <p:nvPr>
            <p:ph type="title" hasCustomPrompt="1"/>
          </p:nvPr>
        </p:nvSpPr>
        <p:spPr>
          <a:xfrm>
            <a:off x="1286787" y="3241962"/>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40060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rgbClr val="0078D4"/>
        </a:solidFill>
        <a:effectLst/>
      </p:bgPr>
    </p:bg>
    <p:spTree>
      <p:nvGrpSpPr>
        <p:cNvPr id="1" name=""/>
        <p:cNvGrpSpPr/>
        <p:nvPr/>
      </p:nvGrpSpPr>
      <p:grpSpPr>
        <a:xfrm>
          <a:off x="0" y="0"/>
          <a:ext cx="0" cy="0"/>
          <a:chOff x="0" y="0"/>
          <a:chExt cx="0" cy="0"/>
        </a:xfrm>
      </p:grpSpPr>
      <p:grpSp>
        <p:nvGrpSpPr>
          <p:cNvPr id="3" name="Group 4">
            <a:extLst>
              <a:ext uri="{FF2B5EF4-FFF2-40B4-BE49-F238E27FC236}">
                <a16:creationId xmlns:a16="http://schemas.microsoft.com/office/drawing/2014/main" id="{11031FB2-B785-473A-9AD9-239BFF968F4C}"/>
              </a:ext>
            </a:extLst>
          </p:cNvPr>
          <p:cNvGrpSpPr>
            <a:grpSpLocks noChangeAspect="1"/>
          </p:cNvGrpSpPr>
          <p:nvPr userDrawn="1"/>
        </p:nvGrpSpPr>
        <p:grpSpPr bwMode="auto">
          <a:xfrm>
            <a:off x="4205408" y="1732441"/>
            <a:ext cx="4446688" cy="4076901"/>
            <a:chOff x="2597" y="1070"/>
            <a:chExt cx="2746" cy="2518"/>
          </a:xfrm>
          <a:solidFill>
            <a:srgbClr val="243A5E">
              <a:alpha val="26000"/>
            </a:srgbClr>
          </a:solidFill>
        </p:grpSpPr>
        <p:sp>
          <p:nvSpPr>
            <p:cNvPr id="9" name="Freeform 5">
              <a:extLst>
                <a:ext uri="{FF2B5EF4-FFF2-40B4-BE49-F238E27FC236}">
                  <a16:creationId xmlns:a16="http://schemas.microsoft.com/office/drawing/2014/main" id="{F8E6398D-4B2A-4E18-89E3-46977317DB0D}"/>
                </a:ext>
              </a:extLst>
            </p:cNvPr>
            <p:cNvSpPr>
              <a:spLocks/>
            </p:cNvSpPr>
            <p:nvPr userDrawn="1"/>
          </p:nvSpPr>
          <p:spPr bwMode="auto">
            <a:xfrm>
              <a:off x="2597" y="1659"/>
              <a:ext cx="2746" cy="1569"/>
            </a:xfrm>
            <a:custGeom>
              <a:avLst/>
              <a:gdLst>
                <a:gd name="T0" fmla="*/ 0 w 373"/>
                <a:gd name="T1" fmla="*/ 213 h 213"/>
                <a:gd name="T2" fmla="*/ 0 w 373"/>
                <a:gd name="T3" fmla="*/ 213 h 213"/>
                <a:gd name="T4" fmla="*/ 187 w 373"/>
                <a:gd name="T5" fmla="*/ 213 h 213"/>
                <a:gd name="T6" fmla="*/ 178 w 373"/>
                <a:gd name="T7" fmla="*/ 198 h 213"/>
                <a:gd name="T8" fmla="*/ 165 w 373"/>
                <a:gd name="T9" fmla="*/ 166 h 213"/>
                <a:gd name="T10" fmla="*/ 160 w 373"/>
                <a:gd name="T11" fmla="*/ 131 h 213"/>
                <a:gd name="T12" fmla="*/ 160 w 373"/>
                <a:gd name="T13" fmla="*/ 74 h 213"/>
                <a:gd name="T14" fmla="*/ 200 w 373"/>
                <a:gd name="T15" fmla="*/ 69 h 213"/>
                <a:gd name="T16" fmla="*/ 237 w 373"/>
                <a:gd name="T17" fmla="*/ 53 h 213"/>
                <a:gd name="T18" fmla="*/ 258 w 373"/>
                <a:gd name="T19" fmla="*/ 43 h 213"/>
                <a:gd name="T20" fmla="*/ 280 w 373"/>
                <a:gd name="T21" fmla="*/ 40 h 213"/>
                <a:gd name="T22" fmla="*/ 303 w 373"/>
                <a:gd name="T23" fmla="*/ 43 h 213"/>
                <a:gd name="T24" fmla="*/ 323 w 373"/>
                <a:gd name="T25" fmla="*/ 53 h 213"/>
                <a:gd name="T26" fmla="*/ 360 w 373"/>
                <a:gd name="T27" fmla="*/ 69 h 213"/>
                <a:gd name="T28" fmla="*/ 373 w 373"/>
                <a:gd name="T29" fmla="*/ 72 h 213"/>
                <a:gd name="T30" fmla="*/ 373 w 373"/>
                <a:gd name="T31" fmla="*/ 0 h 213"/>
                <a:gd name="T32" fmla="*/ 0 w 373"/>
                <a:gd name="T33" fmla="*/ 0 h 213"/>
                <a:gd name="T34" fmla="*/ 0 w 373"/>
                <a:gd name="T35"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3" h="213">
                  <a:moveTo>
                    <a:pt x="0" y="213"/>
                  </a:moveTo>
                  <a:lnTo>
                    <a:pt x="0" y="213"/>
                  </a:lnTo>
                  <a:lnTo>
                    <a:pt x="187" y="213"/>
                  </a:lnTo>
                  <a:cubicBezTo>
                    <a:pt x="184" y="208"/>
                    <a:pt x="181" y="203"/>
                    <a:pt x="178" y="198"/>
                  </a:cubicBezTo>
                  <a:cubicBezTo>
                    <a:pt x="173" y="188"/>
                    <a:pt x="168" y="177"/>
                    <a:pt x="165" y="166"/>
                  </a:cubicBezTo>
                  <a:cubicBezTo>
                    <a:pt x="162" y="155"/>
                    <a:pt x="160" y="143"/>
                    <a:pt x="160" y="131"/>
                  </a:cubicBezTo>
                  <a:lnTo>
                    <a:pt x="160" y="74"/>
                  </a:lnTo>
                  <a:cubicBezTo>
                    <a:pt x="174" y="74"/>
                    <a:pt x="187" y="72"/>
                    <a:pt x="200" y="69"/>
                  </a:cubicBezTo>
                  <a:cubicBezTo>
                    <a:pt x="213" y="66"/>
                    <a:pt x="225" y="60"/>
                    <a:pt x="237" y="53"/>
                  </a:cubicBezTo>
                  <a:cubicBezTo>
                    <a:pt x="244" y="48"/>
                    <a:pt x="251" y="45"/>
                    <a:pt x="258" y="43"/>
                  </a:cubicBezTo>
                  <a:cubicBezTo>
                    <a:pt x="264" y="41"/>
                    <a:pt x="272" y="40"/>
                    <a:pt x="280" y="40"/>
                  </a:cubicBezTo>
                  <a:cubicBezTo>
                    <a:pt x="288" y="40"/>
                    <a:pt x="296" y="41"/>
                    <a:pt x="303" y="43"/>
                  </a:cubicBezTo>
                  <a:cubicBezTo>
                    <a:pt x="309" y="45"/>
                    <a:pt x="316" y="48"/>
                    <a:pt x="323" y="53"/>
                  </a:cubicBezTo>
                  <a:cubicBezTo>
                    <a:pt x="335" y="60"/>
                    <a:pt x="347" y="66"/>
                    <a:pt x="360" y="69"/>
                  </a:cubicBezTo>
                  <a:cubicBezTo>
                    <a:pt x="364" y="70"/>
                    <a:pt x="369" y="71"/>
                    <a:pt x="373" y="72"/>
                  </a:cubicBezTo>
                  <a:lnTo>
                    <a:pt x="373" y="0"/>
                  </a:lnTo>
                  <a:lnTo>
                    <a:pt x="0" y="0"/>
                  </a:lnTo>
                  <a:lnTo>
                    <a:pt x="0" y="2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Freeform 6">
              <a:extLst>
                <a:ext uri="{FF2B5EF4-FFF2-40B4-BE49-F238E27FC236}">
                  <a16:creationId xmlns:a16="http://schemas.microsoft.com/office/drawing/2014/main" id="{EB32FAAB-363F-4343-82B8-D7C35426C2D3}"/>
                </a:ext>
              </a:extLst>
            </p:cNvPr>
            <p:cNvSpPr>
              <a:spLocks/>
            </p:cNvSpPr>
            <p:nvPr userDrawn="1"/>
          </p:nvSpPr>
          <p:spPr bwMode="auto">
            <a:xfrm>
              <a:off x="2597" y="1070"/>
              <a:ext cx="2746" cy="391"/>
            </a:xfrm>
            <a:custGeom>
              <a:avLst/>
              <a:gdLst>
                <a:gd name="T0" fmla="*/ 0 w 373"/>
                <a:gd name="T1" fmla="*/ 53 h 53"/>
                <a:gd name="T2" fmla="*/ 0 w 373"/>
                <a:gd name="T3" fmla="*/ 53 h 53"/>
                <a:gd name="T4" fmla="*/ 373 w 373"/>
                <a:gd name="T5" fmla="*/ 53 h 53"/>
                <a:gd name="T6" fmla="*/ 373 w 373"/>
                <a:gd name="T7" fmla="*/ 0 h 53"/>
                <a:gd name="T8" fmla="*/ 0 w 373"/>
                <a:gd name="T9" fmla="*/ 0 h 53"/>
                <a:gd name="T10" fmla="*/ 0 w 373"/>
                <a:gd name="T11" fmla="*/ 53 h 53"/>
              </a:gdLst>
              <a:ahLst/>
              <a:cxnLst>
                <a:cxn ang="0">
                  <a:pos x="T0" y="T1"/>
                </a:cxn>
                <a:cxn ang="0">
                  <a:pos x="T2" y="T3"/>
                </a:cxn>
                <a:cxn ang="0">
                  <a:pos x="T4" y="T5"/>
                </a:cxn>
                <a:cxn ang="0">
                  <a:pos x="T6" y="T7"/>
                </a:cxn>
                <a:cxn ang="0">
                  <a:pos x="T8" y="T9"/>
                </a:cxn>
                <a:cxn ang="0">
                  <a:pos x="T10" y="T11"/>
                </a:cxn>
              </a:cxnLst>
              <a:rect l="0" t="0" r="r" b="b"/>
              <a:pathLst>
                <a:path w="373" h="53">
                  <a:moveTo>
                    <a:pt x="0" y="53"/>
                  </a:moveTo>
                  <a:lnTo>
                    <a:pt x="0" y="53"/>
                  </a:lnTo>
                  <a:lnTo>
                    <a:pt x="373" y="53"/>
                  </a:lnTo>
                  <a:lnTo>
                    <a:pt x="373" y="0"/>
                  </a:lnTo>
                  <a:lnTo>
                    <a:pt x="0" y="0"/>
                  </a:lnTo>
                  <a:lnTo>
                    <a:pt x="0" y="5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Freeform 7">
              <a:extLst>
                <a:ext uri="{FF2B5EF4-FFF2-40B4-BE49-F238E27FC236}">
                  <a16:creationId xmlns:a16="http://schemas.microsoft.com/office/drawing/2014/main" id="{E0F2FB68-2137-4FF6-8CD3-5CF09C4806C1}"/>
                </a:ext>
              </a:extLst>
            </p:cNvPr>
            <p:cNvSpPr>
              <a:spLocks/>
            </p:cNvSpPr>
            <p:nvPr userDrawn="1"/>
          </p:nvSpPr>
          <p:spPr bwMode="auto">
            <a:xfrm>
              <a:off x="3974" y="2153"/>
              <a:ext cx="1369" cy="1435"/>
            </a:xfrm>
            <a:custGeom>
              <a:avLst/>
              <a:gdLst>
                <a:gd name="T0" fmla="*/ 186 w 186"/>
                <a:gd name="T1" fmla="*/ 64 h 195"/>
                <a:gd name="T2" fmla="*/ 186 w 186"/>
                <a:gd name="T3" fmla="*/ 64 h 195"/>
                <a:gd name="T4" fmla="*/ 186 w 186"/>
                <a:gd name="T5" fmla="*/ 32 h 195"/>
                <a:gd name="T6" fmla="*/ 152 w 186"/>
                <a:gd name="T7" fmla="*/ 24 h 195"/>
                <a:gd name="T8" fmla="*/ 121 w 186"/>
                <a:gd name="T9" fmla="*/ 8 h 195"/>
                <a:gd name="T10" fmla="*/ 93 w 186"/>
                <a:gd name="T11" fmla="*/ 0 h 195"/>
                <a:gd name="T12" fmla="*/ 65 w 186"/>
                <a:gd name="T13" fmla="*/ 8 h 195"/>
                <a:gd name="T14" fmla="*/ 34 w 186"/>
                <a:gd name="T15" fmla="*/ 24 h 195"/>
                <a:gd name="T16" fmla="*/ 0 w 186"/>
                <a:gd name="T17" fmla="*/ 32 h 195"/>
                <a:gd name="T18" fmla="*/ 0 w 186"/>
                <a:gd name="T19" fmla="*/ 64 h 195"/>
                <a:gd name="T20" fmla="*/ 8 w 186"/>
                <a:gd name="T21" fmla="*/ 105 h 195"/>
                <a:gd name="T22" fmla="*/ 29 w 186"/>
                <a:gd name="T23" fmla="*/ 141 h 195"/>
                <a:gd name="T24" fmla="*/ 59 w 186"/>
                <a:gd name="T25" fmla="*/ 171 h 195"/>
                <a:gd name="T26" fmla="*/ 93 w 186"/>
                <a:gd name="T27" fmla="*/ 195 h 195"/>
                <a:gd name="T28" fmla="*/ 127 w 186"/>
                <a:gd name="T29" fmla="*/ 171 h 195"/>
                <a:gd name="T30" fmla="*/ 157 w 186"/>
                <a:gd name="T31" fmla="*/ 141 h 195"/>
                <a:gd name="T32" fmla="*/ 178 w 186"/>
                <a:gd name="T33" fmla="*/ 105 h 195"/>
                <a:gd name="T34" fmla="*/ 186 w 186"/>
                <a:gd name="T35" fmla="*/ 6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86" y="64"/>
                  </a:moveTo>
                  <a:lnTo>
                    <a:pt x="186" y="64"/>
                  </a:lnTo>
                  <a:lnTo>
                    <a:pt x="186" y="32"/>
                  </a:lnTo>
                  <a:cubicBezTo>
                    <a:pt x="175" y="30"/>
                    <a:pt x="164" y="27"/>
                    <a:pt x="152" y="24"/>
                  </a:cubicBezTo>
                  <a:cubicBezTo>
                    <a:pt x="141" y="20"/>
                    <a:pt x="131" y="14"/>
                    <a:pt x="121" y="8"/>
                  </a:cubicBez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p:cNvSpPr>
            <a:spLocks noGrp="1"/>
          </p:cNvSpPr>
          <p:nvPr>
            <p:ph type="title" hasCustomPrompt="1"/>
          </p:nvPr>
        </p:nvSpPr>
        <p:spPr>
          <a:xfrm>
            <a:off x="1286787" y="3241962"/>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12960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81077" y="3241962"/>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Graphic 2">
            <a:extLst>
              <a:ext uri="{FF2B5EF4-FFF2-40B4-BE49-F238E27FC236}">
                <a16:creationId xmlns:a16="http://schemas.microsoft.com/office/drawing/2014/main" id="{2107B0F5-3F38-4F9B-B3A7-3E1E2BD00D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0356" y="2775723"/>
            <a:ext cx="1227647" cy="1304997"/>
          </a:xfrm>
          <a:prstGeom prst="rect">
            <a:avLst/>
          </a:prstGeom>
        </p:spPr>
      </p:pic>
    </p:spTree>
    <p:extLst>
      <p:ext uri="{BB962C8B-B14F-4D97-AF65-F5344CB8AC3E}">
        <p14:creationId xmlns:p14="http://schemas.microsoft.com/office/powerpoint/2010/main" val="2460782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7704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8028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6254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600059" y="507446"/>
            <a:ext cx="11239464" cy="439465"/>
          </a:xfrm>
        </p:spPr>
        <p:txBody>
          <a:bodyPr/>
          <a:lstStyle>
            <a:lvl1pPr>
              <a:defRPr sz="2856"/>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95915" y="6584990"/>
            <a:ext cx="11246266" cy="110001"/>
          </a:xfrm>
          <a:prstGeom prst="rect">
            <a:avLst/>
          </a:prstGeom>
        </p:spPr>
        <p:txBody>
          <a:bodyPr/>
          <a:lstStyle>
            <a:lvl1pPr>
              <a:defRPr sz="816">
                <a:solidFill>
                  <a:schemeClr val="bg2">
                    <a:lumMod val="50000"/>
                  </a:schemeClr>
                </a:solidFill>
              </a:defRPr>
            </a:lvl1pPr>
          </a:lstStyle>
          <a:p>
            <a:r>
              <a:rPr lang="en-US"/>
              <a:t>© Microsoft Corporation                                                                                  					   	    	                                     Microsoft 365 </a:t>
            </a:r>
          </a:p>
        </p:txBody>
      </p:sp>
    </p:spTree>
    <p:extLst>
      <p:ext uri="{BB962C8B-B14F-4D97-AF65-F5344CB8AC3E}">
        <p14:creationId xmlns:p14="http://schemas.microsoft.com/office/powerpoint/2010/main" val="99101535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44228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600059" y="521161"/>
            <a:ext cx="11239464" cy="439465"/>
          </a:xfrm>
        </p:spPr>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71150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A1A1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49770"/>
            <a:ext cx="4572000" cy="14406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918">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a:extLst>
              <a:ext uri="{FF2B5EF4-FFF2-40B4-BE49-F238E27FC236}">
                <a16:creationId xmlns:a16="http://schemas.microsoft.com/office/drawing/2014/main" id="{2EEC6248-87BC-4D4D-98C3-91E1890DDA1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black">
          <a:xfrm>
            <a:off x="288978" y="287317"/>
            <a:ext cx="1793830" cy="920827"/>
          </a:xfrm>
          <a:prstGeom prst="rect">
            <a:avLst/>
          </a:prstGeom>
        </p:spPr>
      </p:pic>
    </p:spTree>
    <p:extLst>
      <p:ext uri="{BB962C8B-B14F-4D97-AF65-F5344CB8AC3E}">
        <p14:creationId xmlns:p14="http://schemas.microsoft.com/office/powerpoint/2010/main" val="1329662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1A1A1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a:extLst>
              <a:ext uri="{FF2B5EF4-FFF2-40B4-BE49-F238E27FC236}">
                <a16:creationId xmlns:a16="http://schemas.microsoft.com/office/drawing/2014/main" id="{2EEC6248-87BC-4D4D-98C3-91E1890DDA1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black">
          <a:xfrm>
            <a:off x="288978" y="287317"/>
            <a:ext cx="1793830" cy="920827"/>
          </a:xfrm>
          <a:prstGeom prst="rect">
            <a:avLst/>
          </a:prstGeom>
        </p:spPr>
      </p:pic>
    </p:spTree>
    <p:extLst>
      <p:ext uri="{BB962C8B-B14F-4D97-AF65-F5344CB8AC3E}">
        <p14:creationId xmlns:p14="http://schemas.microsoft.com/office/powerpoint/2010/main" val="1639178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595915" y="1631569"/>
            <a:ext cx="3560161" cy="3161094"/>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2000">
                <a:solidFill>
                  <a:srgbClr val="000000"/>
                </a:solidFill>
              </a:defRPr>
            </a:lvl1pPr>
          </a:lstStyle>
          <a:p>
            <a:pPr lvl="0"/>
            <a:r>
              <a:rPr lang="en-US"/>
              <a:t>Place photo</a:t>
            </a:r>
          </a:p>
        </p:txBody>
      </p:sp>
      <p:sp>
        <p:nvSpPr>
          <p:cNvPr id="2" name="Title 1"/>
          <p:cNvSpPr>
            <a:spLocks noGrp="1"/>
          </p:cNvSpPr>
          <p:nvPr>
            <p:ph type="title" hasCustomPrompt="1"/>
          </p:nvPr>
        </p:nvSpPr>
        <p:spPr>
          <a:xfrm>
            <a:off x="595915" y="503607"/>
            <a:ext cx="11533187" cy="411162"/>
          </a:xfrm>
        </p:spPr>
        <p:txBody>
          <a:bodyPr wrap="square" lIns="0" tIns="0" rIns="0" bIns="0">
            <a:spAutoFit/>
          </a:bodyPr>
          <a:lstStyle>
            <a:lvl1pPr>
              <a:lnSpc>
                <a:spcPts val="3199"/>
              </a:lnSpc>
              <a:defRPr sz="2856">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595915" y="5026024"/>
            <a:ext cx="3560161" cy="1209675"/>
          </a:xfrm>
        </p:spPr>
        <p:txBody>
          <a:bodyPr lIns="0" tIns="0" rIns="0" bIns="0"/>
          <a:lstStyle>
            <a:lvl1pPr marL="0" indent="0">
              <a:lnSpc>
                <a:spcPts val="1800"/>
              </a:lnSpc>
              <a:spcBef>
                <a:spcPts val="1224"/>
              </a:spcBef>
              <a:buNone/>
              <a:defRPr lang="en-US" sz="1224" b="0" kern="1200" spc="0" baseline="0" dirty="0">
                <a:solidFill>
                  <a:srgbClr val="000000"/>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224">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5"/>
            <a:ext cx="3534792" cy="1219908"/>
          </a:xfrm>
        </p:spPr>
        <p:txBody>
          <a:bodyPr lIns="0" tIns="0" rIns="0" bIns="0"/>
          <a:lstStyle>
            <a:lvl1pPr marL="0" marR="0" indent="0" algn="l" defTabSz="951304" rtl="0" eaLnBrk="1" fontAlgn="auto" latinLnBrk="0" hangingPunct="1">
              <a:lnSpc>
                <a:spcPts val="1800"/>
              </a:lnSpc>
              <a:spcBef>
                <a:spcPts val="1224"/>
              </a:spcBef>
              <a:spcAft>
                <a:spcPts val="0"/>
              </a:spcAft>
              <a:buClrTx/>
              <a:buSzPct val="90000"/>
              <a:buFont typeface="Wingdings" panose="05000000000000000000" pitchFamily="2" charset="2"/>
              <a:buNone/>
              <a:tabLst/>
              <a:defRPr lang="en-US" sz="1224" b="0" kern="1200" spc="0" baseline="0" dirty="0">
                <a:solidFill>
                  <a:srgbClr val="000000"/>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224">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9439" y="1631569"/>
            <a:ext cx="3690937" cy="3161094"/>
          </a:xfrm>
          <a:blipFill>
            <a:blip r:embed="rId3"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2000">
                <a:solidFill>
                  <a:srgbClr val="000000"/>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9" y="1631568"/>
            <a:ext cx="3534792" cy="3161095"/>
          </a:xfrm>
          <a:blipFill>
            <a:blip r:embed="rId4"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2000">
                <a:solidFill>
                  <a:srgbClr val="000000"/>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9" y="5026025"/>
            <a:ext cx="3690937" cy="1219908"/>
          </a:xfrm>
        </p:spPr>
        <p:txBody>
          <a:bodyPr lIns="0" tIns="0" rIns="0" bIns="0"/>
          <a:lstStyle>
            <a:lvl1pPr marL="0" marR="0" indent="0" algn="l" defTabSz="951304" rtl="0" eaLnBrk="1" fontAlgn="auto" latinLnBrk="0" hangingPunct="1">
              <a:lnSpc>
                <a:spcPts val="1800"/>
              </a:lnSpc>
              <a:spcBef>
                <a:spcPts val="1224"/>
              </a:spcBef>
              <a:spcAft>
                <a:spcPts val="0"/>
              </a:spcAft>
              <a:buClrTx/>
              <a:buSzPct val="90000"/>
              <a:buFont typeface="Wingdings" panose="05000000000000000000" pitchFamily="2" charset="2"/>
              <a:buNone/>
              <a:tabLst/>
              <a:defRPr lang="en-US" sz="1224" b="0" kern="1200" spc="0" baseline="0" dirty="0">
                <a:solidFill>
                  <a:srgbClr val="000000"/>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224">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595915" y="6578601"/>
            <a:ext cx="11246266" cy="116391"/>
          </a:xfrm>
          <a:prstGeom prst="rect">
            <a:avLst/>
          </a:prstGeom>
        </p:spPr>
        <p:txBody>
          <a:bodyPr vert="horz" lIns="91440" tIns="45720" rIns="91440" bIns="45720" numCol="1" rtlCol="0" anchor="ctr"/>
          <a:lstStyle>
            <a:lvl1pPr algn="l">
              <a:defRPr sz="918">
                <a:solidFill>
                  <a:srgbClr val="000000"/>
                </a:solidFill>
              </a:defRPr>
            </a:lvl1pPr>
          </a:lstStyle>
          <a:p>
            <a:pPr defTabSz="10258562"/>
            <a:r>
              <a:rPr lang="en-US"/>
              <a:t>© Microsoft Corporation 	Microsoft 365 </a:t>
            </a:r>
          </a:p>
        </p:txBody>
      </p:sp>
    </p:spTree>
    <p:extLst>
      <p:ext uri="{BB962C8B-B14F-4D97-AF65-F5344CB8AC3E}">
        <p14:creationId xmlns:p14="http://schemas.microsoft.com/office/powerpoint/2010/main" val="3266087558"/>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12-column">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95AA2D-0CEC-4319-9E00-C156CE52D628}"/>
              </a:ext>
            </a:extLst>
          </p:cNvPr>
          <p:cNvSpPr>
            <a:spLocks noGrp="1"/>
          </p:cNvSpPr>
          <p:nvPr>
            <p:ph type="title"/>
          </p:nvPr>
        </p:nvSpPr>
        <p:spPr>
          <a:xfrm>
            <a:off x="596951" y="503606"/>
            <a:ext cx="11239464" cy="439465"/>
          </a:xfrm>
          <a:prstGeom prst="rect">
            <a:avLst/>
          </a:prstGeom>
        </p:spPr>
        <p:txBody>
          <a:bodyPr vert="horz" wrap="square" lIns="0" tIns="0" rIns="0" bIns="0" rtlCol="0" anchor="t">
            <a:spAutoFit/>
          </a:bodyPr>
          <a:lstStyle/>
          <a:p>
            <a:r>
              <a:rPr lang="en-US"/>
              <a:t>Click to edit Master title style</a:t>
            </a:r>
          </a:p>
        </p:txBody>
      </p:sp>
    </p:spTree>
    <p:extLst>
      <p:ext uri="{BB962C8B-B14F-4D97-AF65-F5344CB8AC3E}">
        <p14:creationId xmlns:p14="http://schemas.microsoft.com/office/powerpoint/2010/main" val="102214388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18BA32-0A45-42CB-8A3E-93BB8C342B2B}"/>
              </a:ext>
            </a:extLst>
          </p:cNvPr>
          <p:cNvSpPr>
            <a:spLocks noGrp="1"/>
          </p:cNvSpPr>
          <p:nvPr>
            <p:ph type="title"/>
          </p:nvPr>
        </p:nvSpPr>
        <p:spPr>
          <a:xfrm>
            <a:off x="596951" y="503606"/>
            <a:ext cx="11239464" cy="439465"/>
          </a:xfrm>
          <a:prstGeom prst="rect">
            <a:avLst/>
          </a:prstGeom>
        </p:spPr>
        <p:txBody>
          <a:bodyPr vert="horz" wrap="square" lIns="0" tIns="0" rIns="0" bIns="0" rtlCol="0" anchor="t">
            <a:spAutoFit/>
          </a:bodyPr>
          <a:lstStyle/>
          <a:p>
            <a:r>
              <a:rPr lang="en-US"/>
              <a:t>Click to edit Master title style</a:t>
            </a:r>
          </a:p>
        </p:txBody>
      </p:sp>
    </p:spTree>
    <p:extLst>
      <p:ext uri="{BB962C8B-B14F-4D97-AF65-F5344CB8AC3E}">
        <p14:creationId xmlns:p14="http://schemas.microsoft.com/office/powerpoint/2010/main" val="244496584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2">
          <p15:clr>
            <a:srgbClr val="A4A3A4"/>
          </p15:clr>
        </p15:guide>
        <p15:guide id="28" pos="3840">
          <p15:clr>
            <a:srgbClr val="F26B43"/>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EB46F2-FA41-4686-967A-A14D3F58474A}"/>
              </a:ext>
            </a:extLst>
          </p:cNvPr>
          <p:cNvSpPr>
            <a:spLocks noGrp="1"/>
          </p:cNvSpPr>
          <p:nvPr>
            <p:ph type="title"/>
          </p:nvPr>
        </p:nvSpPr>
        <p:spPr>
          <a:xfrm>
            <a:off x="596951" y="503606"/>
            <a:ext cx="11239464" cy="439465"/>
          </a:xfrm>
          <a:prstGeom prst="rect">
            <a:avLst/>
          </a:prstGeom>
        </p:spPr>
        <p:txBody>
          <a:bodyPr vert="horz" wrap="square" lIns="0" tIns="0" rIns="0" bIns="0" rtlCol="0" anchor="t">
            <a:spAutoFit/>
          </a:bodyPr>
          <a:lstStyle/>
          <a:p>
            <a:r>
              <a:rPr lang="en-US"/>
              <a:t>Click to edit Master title style</a:t>
            </a:r>
          </a:p>
        </p:txBody>
      </p:sp>
    </p:spTree>
    <p:extLst>
      <p:ext uri="{BB962C8B-B14F-4D97-AF65-F5344CB8AC3E}">
        <p14:creationId xmlns:p14="http://schemas.microsoft.com/office/powerpoint/2010/main" val="320851934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4-column">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5DD84F-1133-4FCC-8D5C-3C860D8AF014}"/>
              </a:ext>
            </a:extLst>
          </p:cNvPr>
          <p:cNvSpPr>
            <a:spLocks noGrp="1"/>
          </p:cNvSpPr>
          <p:nvPr>
            <p:ph type="title"/>
          </p:nvPr>
        </p:nvSpPr>
        <p:spPr>
          <a:xfrm>
            <a:off x="596951" y="503606"/>
            <a:ext cx="11239464" cy="439465"/>
          </a:xfrm>
          <a:prstGeom prst="rect">
            <a:avLst/>
          </a:prstGeom>
        </p:spPr>
        <p:txBody>
          <a:bodyPr vert="horz" wrap="square" lIns="0" tIns="0" rIns="0" bIns="0" rtlCol="0" anchor="t">
            <a:spAutoFit/>
          </a:bodyPr>
          <a:lstStyle/>
          <a:p>
            <a:r>
              <a:rPr lang="en-US"/>
              <a:t>Click to edit Master title style</a:t>
            </a:r>
          </a:p>
        </p:txBody>
      </p:sp>
    </p:spTree>
    <p:extLst>
      <p:ext uri="{BB962C8B-B14F-4D97-AF65-F5344CB8AC3E}">
        <p14:creationId xmlns:p14="http://schemas.microsoft.com/office/powerpoint/2010/main" val="1246326560"/>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1x2-column">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FE6E4C-E0C9-40A3-8F23-EDBA7AC1DDC7}"/>
              </a:ext>
            </a:extLst>
          </p:cNvPr>
          <p:cNvSpPr>
            <a:spLocks noGrp="1"/>
          </p:cNvSpPr>
          <p:nvPr>
            <p:ph type="title"/>
          </p:nvPr>
        </p:nvSpPr>
        <p:spPr>
          <a:xfrm>
            <a:off x="596951" y="503606"/>
            <a:ext cx="11239464" cy="439465"/>
          </a:xfrm>
          <a:prstGeom prst="rect">
            <a:avLst/>
          </a:prstGeom>
        </p:spPr>
        <p:txBody>
          <a:bodyPr vert="horz" wrap="square" lIns="0" tIns="0" rIns="0" bIns="0" rtlCol="0" anchor="t">
            <a:spAutoFit/>
          </a:bodyPr>
          <a:lstStyle/>
          <a:p>
            <a:r>
              <a:rPr lang="en-US"/>
              <a:t>Click to edit Master title style</a:t>
            </a:r>
          </a:p>
        </p:txBody>
      </p:sp>
    </p:spTree>
    <p:extLst>
      <p:ext uri="{BB962C8B-B14F-4D97-AF65-F5344CB8AC3E}">
        <p14:creationId xmlns:p14="http://schemas.microsoft.com/office/powerpoint/2010/main" val="3312196566"/>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2" pos="2682">
          <p15:clr>
            <a:srgbClr val="F26B43"/>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2x1-column">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AD60D6-0AD9-4B13-BA59-B121DE70C1A0}"/>
              </a:ext>
            </a:extLst>
          </p:cNvPr>
          <p:cNvSpPr>
            <a:spLocks noGrp="1"/>
          </p:cNvSpPr>
          <p:nvPr>
            <p:ph type="title"/>
          </p:nvPr>
        </p:nvSpPr>
        <p:spPr>
          <a:xfrm>
            <a:off x="596951" y="503606"/>
            <a:ext cx="11239464" cy="439465"/>
          </a:xfrm>
          <a:prstGeom prst="rect">
            <a:avLst/>
          </a:prstGeom>
        </p:spPr>
        <p:txBody>
          <a:bodyPr vert="horz" wrap="square" lIns="0" tIns="0" rIns="0" bIns="0" rtlCol="0" anchor="t">
            <a:spAutoFit/>
          </a:bodyPr>
          <a:lstStyle/>
          <a:p>
            <a:r>
              <a:rPr lang="en-US"/>
              <a:t>Click to edit Master title style</a:t>
            </a:r>
          </a:p>
        </p:txBody>
      </p:sp>
    </p:spTree>
    <p:extLst>
      <p:ext uri="{BB962C8B-B14F-4D97-AF65-F5344CB8AC3E}">
        <p14:creationId xmlns:p14="http://schemas.microsoft.com/office/powerpoint/2010/main" val="120314229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4937">
          <p15:clr>
            <a:srgbClr val="A4A3A4"/>
          </p15:clr>
        </p15:guide>
        <p15:guide id="21" pos="5120">
          <p15:clr>
            <a:srgbClr val="A4A3A4"/>
          </p15:clr>
        </p15:guide>
        <p15:guide id="23" pos="4998">
          <p15:clr>
            <a:srgbClr val="F26B43"/>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3570655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Square-right 3-column">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67DC14-9502-4160-82F3-CE7E2FF736D8}"/>
              </a:ext>
            </a:extLst>
          </p:cNvPr>
          <p:cNvSpPr>
            <a:spLocks noGrp="1"/>
          </p:cNvSpPr>
          <p:nvPr>
            <p:ph type="title"/>
          </p:nvPr>
        </p:nvSpPr>
        <p:spPr>
          <a:xfrm>
            <a:off x="596951" y="503606"/>
            <a:ext cx="11239464" cy="439465"/>
          </a:xfrm>
          <a:prstGeom prst="rect">
            <a:avLst/>
          </a:prstGeom>
        </p:spPr>
        <p:txBody>
          <a:bodyPr vert="horz" wrap="square" lIns="0" tIns="0" rIns="0" bIns="0" rtlCol="0" anchor="t">
            <a:spAutoFit/>
          </a:bodyPr>
          <a:lstStyle/>
          <a:p>
            <a:r>
              <a:rPr lang="en-US"/>
              <a:t>Click to edit Master title style</a:t>
            </a:r>
          </a:p>
        </p:txBody>
      </p:sp>
    </p:spTree>
    <p:extLst>
      <p:ext uri="{BB962C8B-B14F-4D97-AF65-F5344CB8AC3E}">
        <p14:creationId xmlns:p14="http://schemas.microsoft.com/office/powerpoint/2010/main" val="4114501576"/>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543">
          <p15:clr>
            <a:srgbClr val="A4A3A4"/>
          </p15:clr>
        </p15:guide>
        <p15:guide id="21" pos="3726">
          <p15:clr>
            <a:srgbClr val="A4A3A4"/>
          </p15:clr>
        </p15:guide>
        <p15:guide id="22" pos="2048">
          <p15:clr>
            <a:srgbClr val="A4A3A4"/>
          </p15:clr>
        </p15:guide>
        <p15:guide id="23" pos="1865">
          <p15:clr>
            <a:srgbClr val="A4A3A4"/>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Square-left 3-column">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222FD5-76E5-4DE1-B01F-8F5648BB004D}"/>
              </a:ext>
            </a:extLst>
          </p:cNvPr>
          <p:cNvSpPr>
            <a:spLocks noGrp="1"/>
          </p:cNvSpPr>
          <p:nvPr>
            <p:ph type="title"/>
          </p:nvPr>
        </p:nvSpPr>
        <p:spPr>
          <a:xfrm>
            <a:off x="596951" y="503606"/>
            <a:ext cx="11239464" cy="439465"/>
          </a:xfrm>
          <a:prstGeom prst="rect">
            <a:avLst/>
          </a:prstGeom>
        </p:spPr>
        <p:txBody>
          <a:bodyPr vert="horz" wrap="square" lIns="0" tIns="0" rIns="0" bIns="0" rtlCol="0" anchor="t">
            <a:spAutoFit/>
          </a:bodyPr>
          <a:lstStyle/>
          <a:p>
            <a:r>
              <a:rPr lang="en-US"/>
              <a:t>Click to edit Master title style</a:t>
            </a:r>
          </a:p>
        </p:txBody>
      </p:sp>
    </p:spTree>
    <p:extLst>
      <p:ext uri="{BB962C8B-B14F-4D97-AF65-F5344CB8AC3E}">
        <p14:creationId xmlns:p14="http://schemas.microsoft.com/office/powerpoint/2010/main" val="17987142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954">
          <p15:clr>
            <a:srgbClr val="A4A3A4"/>
          </p15:clr>
        </p15:guide>
        <p15:guide id="21" pos="4137">
          <p15:clr>
            <a:srgbClr val="A4A3A4"/>
          </p15:clr>
        </p15:guide>
        <p15:guide id="22" pos="5816">
          <p15:clr>
            <a:srgbClr val="A4A3A4"/>
          </p15:clr>
        </p15:guide>
        <p15:guide id="23" pos="5633">
          <p15:clr>
            <a:srgbClr val="A4A3A4"/>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Vertical 2-column">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87474CB-27E3-4F4D-8DB0-2CC11506992D}"/>
              </a:ext>
            </a:extLst>
          </p:cNvPr>
          <p:cNvSpPr>
            <a:spLocks noGrp="1"/>
          </p:cNvSpPr>
          <p:nvPr>
            <p:ph type="title"/>
          </p:nvPr>
        </p:nvSpPr>
        <p:spPr>
          <a:xfrm>
            <a:off x="596951" y="503606"/>
            <a:ext cx="11239464" cy="439465"/>
          </a:xfrm>
          <a:prstGeom prst="rect">
            <a:avLst/>
          </a:prstGeom>
        </p:spPr>
        <p:txBody>
          <a:bodyPr vert="horz" wrap="square" lIns="0" tIns="0" rIns="0" bIns="0" rtlCol="0" anchor="t">
            <a:spAutoFit/>
          </a:bodyPr>
          <a:lstStyle/>
          <a:p>
            <a:r>
              <a:rPr lang="en-US"/>
              <a:t>Click to edit Master title style</a:t>
            </a:r>
          </a:p>
        </p:txBody>
      </p:sp>
    </p:spTree>
    <p:extLst>
      <p:ext uri="{BB962C8B-B14F-4D97-AF65-F5344CB8AC3E}">
        <p14:creationId xmlns:p14="http://schemas.microsoft.com/office/powerpoint/2010/main" val="99352863"/>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1_Vertical 3-column">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A57C05-3097-432A-A764-7062322DE384}"/>
              </a:ext>
            </a:extLst>
          </p:cNvPr>
          <p:cNvSpPr>
            <a:spLocks noGrp="1"/>
          </p:cNvSpPr>
          <p:nvPr>
            <p:ph type="title"/>
          </p:nvPr>
        </p:nvSpPr>
        <p:spPr>
          <a:xfrm>
            <a:off x="596951" y="503606"/>
            <a:ext cx="11239464" cy="439465"/>
          </a:xfrm>
          <a:prstGeom prst="rect">
            <a:avLst/>
          </a:prstGeom>
        </p:spPr>
        <p:txBody>
          <a:bodyPr vert="horz" wrap="square" lIns="0" tIns="0" rIns="0" bIns="0" rtlCol="0" anchor="t">
            <a:spAutoFit/>
          </a:bodyPr>
          <a:lstStyle/>
          <a:p>
            <a:r>
              <a:rPr lang="en-US"/>
              <a:t>Click to edit Master title style</a:t>
            </a:r>
          </a:p>
        </p:txBody>
      </p:sp>
    </p:spTree>
    <p:extLst>
      <p:ext uri="{BB962C8B-B14F-4D97-AF65-F5344CB8AC3E}">
        <p14:creationId xmlns:p14="http://schemas.microsoft.com/office/powerpoint/2010/main" val="156939631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7" orient="horz" pos="2880">
          <p15:clr>
            <a:srgbClr val="A4A3A4"/>
          </p15:clr>
        </p15:guide>
        <p15:guide id="8" orient="horz" pos="1622">
          <p15:clr>
            <a:srgbClr val="A4A3A4"/>
          </p15:clr>
        </p15:guide>
        <p15:guide id="9" orient="horz" pos="2696">
          <p15:clr>
            <a:srgbClr val="A4A3A4"/>
          </p15:clr>
        </p15:guide>
        <p15:guide id="10" orient="horz" pos="2758">
          <p15:clr>
            <a:srgbClr val="F26B43"/>
          </p15:clr>
        </p15:guide>
        <p15:guide id="11" orient="horz" pos="1438">
          <p15:clr>
            <a:srgbClr val="A4A3A4"/>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Vertical 4-column">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E6E56B-DF12-4C61-BB5C-451964B8F1E9}"/>
              </a:ext>
            </a:extLst>
          </p:cNvPr>
          <p:cNvSpPr>
            <a:spLocks noGrp="1"/>
          </p:cNvSpPr>
          <p:nvPr>
            <p:ph type="title"/>
          </p:nvPr>
        </p:nvSpPr>
        <p:spPr>
          <a:xfrm>
            <a:off x="596951" y="503606"/>
            <a:ext cx="11239464" cy="439465"/>
          </a:xfrm>
          <a:prstGeom prst="rect">
            <a:avLst/>
          </a:prstGeom>
        </p:spPr>
        <p:txBody>
          <a:bodyPr vert="horz" wrap="square" lIns="0" tIns="0" rIns="0" bIns="0" rtlCol="0" anchor="t">
            <a:spAutoFit/>
          </a:bodyPr>
          <a:lstStyle/>
          <a:p>
            <a:r>
              <a:rPr lang="en-US"/>
              <a:t>Click to edit Master title style</a:t>
            </a:r>
          </a:p>
        </p:txBody>
      </p:sp>
    </p:spTree>
    <p:extLst>
      <p:ext uri="{BB962C8B-B14F-4D97-AF65-F5344CB8AC3E}">
        <p14:creationId xmlns:p14="http://schemas.microsoft.com/office/powerpoint/2010/main" val="252352068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9" orient="horz" pos="1125">
          <p15:clr>
            <a:srgbClr val="A4A3A4"/>
          </p15:clr>
        </p15:guide>
        <p15:guide id="10" orient="horz" pos="1263">
          <p15:clr>
            <a:srgbClr val="F26B43"/>
          </p15:clr>
        </p15:guide>
        <p15:guide id="11" orient="horz" pos="1308">
          <p15:clr>
            <a:srgbClr val="A4A3A4"/>
          </p15:clr>
        </p15:guide>
        <p15:guide id="12" orient="horz" pos="3009">
          <p15:clr>
            <a:srgbClr val="A4A3A4"/>
          </p15:clr>
        </p15:guide>
        <p15:guide id="13" orient="horz" pos="3054">
          <p15:clr>
            <a:srgbClr val="F26B43"/>
          </p15:clr>
        </p15:guide>
        <p15:guide id="14" orient="horz" pos="3192">
          <p15:clr>
            <a:srgbClr val="A4A3A4"/>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4x4-column">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5E88E0-AB40-4697-A5F1-C8FEFC246C08}"/>
              </a:ext>
            </a:extLst>
          </p:cNvPr>
          <p:cNvSpPr>
            <a:spLocks noGrp="1"/>
          </p:cNvSpPr>
          <p:nvPr>
            <p:ph type="title"/>
          </p:nvPr>
        </p:nvSpPr>
        <p:spPr>
          <a:xfrm>
            <a:off x="596951" y="503606"/>
            <a:ext cx="11239464" cy="439465"/>
          </a:xfrm>
          <a:prstGeom prst="rect">
            <a:avLst/>
          </a:prstGeom>
        </p:spPr>
        <p:txBody>
          <a:bodyPr vert="horz" wrap="square" lIns="0" tIns="0" rIns="0" bIns="0" rtlCol="0" anchor="t">
            <a:spAutoFit/>
          </a:bodyPr>
          <a:lstStyle/>
          <a:p>
            <a:r>
              <a:rPr lang="en-US"/>
              <a:t>Click to edit Master title style</a:t>
            </a:r>
          </a:p>
        </p:txBody>
      </p:sp>
    </p:spTree>
    <p:extLst>
      <p:ext uri="{BB962C8B-B14F-4D97-AF65-F5344CB8AC3E}">
        <p14:creationId xmlns:p14="http://schemas.microsoft.com/office/powerpoint/2010/main" val="33235936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15" pos="3840">
          <p15:clr>
            <a:srgbClr val="F26B43"/>
          </p15:clr>
        </p15:guide>
        <p15:guide id="16" pos="2105">
          <p15:clr>
            <a:srgbClr val="F26B43"/>
          </p15:clr>
        </p15:guide>
        <p15:guide id="17" pos="5575">
          <p15:clr>
            <a:srgbClr val="F26B43"/>
          </p15:clr>
        </p15:guide>
        <p15:guide id="18" pos="5529">
          <p15:clr>
            <a:srgbClr val="A4A3A4"/>
          </p15:clr>
        </p15:guide>
        <p15:guide id="19" pos="2150">
          <p15:clr>
            <a:srgbClr val="A4A3A4"/>
          </p15:clr>
        </p15:guide>
        <p15:guide id="20" pos="1967">
          <p15:clr>
            <a:srgbClr val="A4A3A4"/>
          </p15:clr>
        </p15:guide>
        <p15:guide id="21" pos="5714">
          <p15:clr>
            <a:srgbClr val="A4A3A4"/>
          </p15:clr>
        </p15:guide>
        <p15:guide id="22" pos="3749">
          <p15:clr>
            <a:srgbClr val="A4A3A4"/>
          </p15:clr>
        </p15:guide>
        <p15:guide id="23" pos="3932">
          <p15:clr>
            <a:srgbClr val="A4A3A4"/>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Vertical 1x2-column">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0A6911-F7A8-4366-A81C-9C715073993E}"/>
              </a:ext>
            </a:extLst>
          </p:cNvPr>
          <p:cNvSpPr>
            <a:spLocks noGrp="1"/>
          </p:cNvSpPr>
          <p:nvPr>
            <p:ph type="title"/>
          </p:nvPr>
        </p:nvSpPr>
        <p:spPr>
          <a:xfrm>
            <a:off x="596951" y="503606"/>
            <a:ext cx="11239464" cy="439465"/>
          </a:xfrm>
          <a:prstGeom prst="rect">
            <a:avLst/>
          </a:prstGeom>
        </p:spPr>
        <p:txBody>
          <a:bodyPr vert="horz" wrap="square" lIns="0" tIns="0" rIns="0" bIns="0" rtlCol="0" anchor="t">
            <a:spAutoFit/>
          </a:bodyPr>
          <a:lstStyle/>
          <a:p>
            <a:r>
              <a:rPr lang="en-US"/>
              <a:t>Click to edit Master title style</a:t>
            </a:r>
          </a:p>
        </p:txBody>
      </p:sp>
    </p:spTree>
    <p:extLst>
      <p:ext uri="{BB962C8B-B14F-4D97-AF65-F5344CB8AC3E}">
        <p14:creationId xmlns:p14="http://schemas.microsoft.com/office/powerpoint/2010/main" val="823297436"/>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8" orient="horz" pos="1622">
          <p15:clr>
            <a:srgbClr val="A4A3A4"/>
          </p15:clr>
        </p15:guide>
        <p15:guide id="11" orient="horz" pos="1438">
          <p15:clr>
            <a:srgbClr val="A4A3A4"/>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Vertical 2x1-column">
    <p:spTree>
      <p:nvGrpSpPr>
        <p:cNvPr id="1" name=""/>
        <p:cNvGrpSpPr/>
        <p:nvPr/>
      </p:nvGrpSpPr>
      <p:grpSpPr>
        <a:xfrm>
          <a:off x="0" y="0"/>
          <a:ext cx="0" cy="0"/>
          <a:chOff x="0" y="0"/>
          <a:chExt cx="0" cy="0"/>
        </a:xfrm>
      </p:grpSpPr>
      <p:sp useBgFill="1">
        <p:nvSpPr>
          <p:cNvPr id="2" name="Title Placeholder 1">
            <a:extLst>
              <a:ext uri="{FF2B5EF4-FFF2-40B4-BE49-F238E27FC236}">
                <a16:creationId xmlns:a16="http://schemas.microsoft.com/office/drawing/2014/main" id="{75E8900A-42F6-4307-8188-D8EDEBBEBAB7}"/>
              </a:ext>
            </a:extLst>
          </p:cNvPr>
          <p:cNvSpPr>
            <a:spLocks noGrp="1"/>
          </p:cNvSpPr>
          <p:nvPr>
            <p:ph type="title"/>
          </p:nvPr>
        </p:nvSpPr>
        <p:spPr>
          <a:xfrm>
            <a:off x="596951" y="503606"/>
            <a:ext cx="11239464" cy="439465"/>
          </a:xfrm>
          <a:prstGeom prst="rect">
            <a:avLst/>
          </a:prstGeom>
        </p:spPr>
        <p:txBody>
          <a:bodyPr vert="horz" wrap="square" lIns="0" tIns="0" rIns="0" bIns="0" rtlCol="0" anchor="t">
            <a:spAutoFit/>
          </a:bodyPr>
          <a:lstStyle/>
          <a:p>
            <a:r>
              <a:rPr lang="en-US"/>
              <a:t>Click to edit Master title style</a:t>
            </a:r>
          </a:p>
        </p:txBody>
      </p:sp>
    </p:spTree>
    <p:extLst>
      <p:ext uri="{BB962C8B-B14F-4D97-AF65-F5344CB8AC3E}">
        <p14:creationId xmlns:p14="http://schemas.microsoft.com/office/powerpoint/2010/main" val="3109831730"/>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7" orient="horz" pos="2880">
          <p15:clr>
            <a:srgbClr val="A4A3A4"/>
          </p15:clr>
        </p15:guide>
        <p15:guide id="9" orient="horz" pos="2696">
          <p15:clr>
            <a:srgbClr val="A4A3A4"/>
          </p15:clr>
        </p15:guide>
        <p15:guide id="10" orient="horz" pos="2758">
          <p15:clr>
            <a:srgbClr val="F26B43"/>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3_Title Slide wiith photo_white text">
    <p:bg>
      <p:bgPr>
        <a:solidFill>
          <a:schemeClr val="accent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7CB614A-88D6-4AD0-8167-DEA5FE3C89A7}"/>
              </a:ext>
            </a:extLst>
          </p:cNvPr>
          <p:cNvSpPr/>
          <p:nvPr userDrawn="1"/>
        </p:nvSpPr>
        <p:spPr>
          <a:xfrm>
            <a:off x="0" y="0"/>
            <a:ext cx="12436475" cy="6994525"/>
          </a:xfrm>
          <a:prstGeom prst="rect">
            <a:avLst/>
          </a:prstGeom>
          <a:solidFill>
            <a:srgbClr val="051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rgbClr val="000000"/>
              </a:solidFill>
            </a:endParaRPr>
          </a:p>
        </p:txBody>
      </p:sp>
      <p:pic>
        <p:nvPicPr>
          <p:cNvPr id="23" name="Picture 22" descr="A picture containing light&#10;&#10;Description automatically generated">
            <a:extLst>
              <a:ext uri="{FF2B5EF4-FFF2-40B4-BE49-F238E27FC236}">
                <a16:creationId xmlns:a16="http://schemas.microsoft.com/office/drawing/2014/main" id="{80887C44-14CD-4619-8781-AFD928265187}"/>
              </a:ext>
            </a:extLst>
          </p:cNvPr>
          <p:cNvPicPr>
            <a:picLocks noChangeAspect="1"/>
          </p:cNvPicPr>
          <p:nvPr userDrawn="1"/>
        </p:nvPicPr>
        <p:blipFill rotWithShape="1">
          <a:blip r:embed="rId2"/>
          <a:srcRect l="-7110" t="23188" r="26711" b="28324"/>
          <a:stretch/>
        </p:blipFill>
        <p:spPr>
          <a:xfrm>
            <a:off x="863926" y="1"/>
            <a:ext cx="11572549" cy="6978256"/>
          </a:xfrm>
          <a:prstGeom prst="rect">
            <a:avLst/>
          </a:prstGeom>
        </p:spPr>
      </p:pic>
      <p:pic>
        <p:nvPicPr>
          <p:cNvPr id="24" name="Graphic 23">
            <a:extLst>
              <a:ext uri="{FF2B5EF4-FFF2-40B4-BE49-F238E27FC236}">
                <a16:creationId xmlns:a16="http://schemas.microsoft.com/office/drawing/2014/main" id="{71EDD482-1D02-4F83-8349-6CF24B9BDC9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5510222">
            <a:off x="6254938" y="784822"/>
            <a:ext cx="5683654" cy="5684461"/>
          </a:xfrm>
          <a:prstGeom prst="rect">
            <a:avLst/>
          </a:prstGeom>
        </p:spPr>
      </p:pic>
      <p:grpSp>
        <p:nvGrpSpPr>
          <p:cNvPr id="25" name="Graphic 5">
            <a:extLst>
              <a:ext uri="{FF2B5EF4-FFF2-40B4-BE49-F238E27FC236}">
                <a16:creationId xmlns:a16="http://schemas.microsoft.com/office/drawing/2014/main" id="{92CC44E2-4A61-4A62-A73E-329ACC8D5164}"/>
              </a:ext>
            </a:extLst>
          </p:cNvPr>
          <p:cNvGrpSpPr/>
          <p:nvPr userDrawn="1"/>
        </p:nvGrpSpPr>
        <p:grpSpPr>
          <a:xfrm>
            <a:off x="8117123" y="2707923"/>
            <a:ext cx="1690599" cy="2299674"/>
            <a:chOff x="5483225" y="-1565111"/>
            <a:chExt cx="819150" cy="1114425"/>
          </a:xfrm>
        </p:grpSpPr>
        <p:sp>
          <p:nvSpPr>
            <p:cNvPr id="26" name="Freeform: Shape 25">
              <a:extLst>
                <a:ext uri="{FF2B5EF4-FFF2-40B4-BE49-F238E27FC236}">
                  <a16:creationId xmlns:a16="http://schemas.microsoft.com/office/drawing/2014/main" id="{2E02C6A9-EFE6-46A2-8D40-DC074213A43C}"/>
                </a:ext>
              </a:extLst>
            </p:cNvPr>
            <p:cNvSpPr/>
            <p:nvPr/>
          </p:nvSpPr>
          <p:spPr>
            <a:xfrm>
              <a:off x="5638482" y="-1364133"/>
              <a:ext cx="504825" cy="714374"/>
            </a:xfrm>
            <a:custGeom>
              <a:avLst/>
              <a:gdLst>
                <a:gd name="connsiteX0" fmla="*/ 493395 w 504825"/>
                <a:gd name="connsiteY0" fmla="*/ 137160 h 714374"/>
                <a:gd name="connsiteX1" fmla="*/ 501968 w 504825"/>
                <a:gd name="connsiteY1" fmla="*/ 144780 h 714374"/>
                <a:gd name="connsiteX2" fmla="*/ 504825 w 504825"/>
                <a:gd name="connsiteY2" fmla="*/ 156210 h 714374"/>
                <a:gd name="connsiteX3" fmla="*/ 504825 w 504825"/>
                <a:gd name="connsiteY3" fmla="*/ 334328 h 714374"/>
                <a:gd name="connsiteX4" fmla="*/ 500063 w 504825"/>
                <a:gd name="connsiteY4" fmla="*/ 404812 h 714374"/>
                <a:gd name="connsiteX5" fmla="*/ 486728 w 504825"/>
                <a:gd name="connsiteY5" fmla="*/ 468630 h 714374"/>
                <a:gd name="connsiteX6" fmla="*/ 463868 w 504825"/>
                <a:gd name="connsiteY6" fmla="*/ 525780 h 714374"/>
                <a:gd name="connsiteX7" fmla="*/ 431483 w 504825"/>
                <a:gd name="connsiteY7" fmla="*/ 577215 h 714374"/>
                <a:gd name="connsiteX8" fmla="*/ 361950 w 504825"/>
                <a:gd name="connsiteY8" fmla="*/ 647700 h 714374"/>
                <a:gd name="connsiteX9" fmla="*/ 260985 w 504825"/>
                <a:gd name="connsiteY9" fmla="*/ 711518 h 714374"/>
                <a:gd name="connsiteX10" fmla="*/ 257175 w 504825"/>
                <a:gd name="connsiteY10" fmla="*/ 713423 h 714374"/>
                <a:gd name="connsiteX11" fmla="*/ 252413 w 504825"/>
                <a:gd name="connsiteY11" fmla="*/ 714375 h 714374"/>
                <a:gd name="connsiteX12" fmla="*/ 247650 w 504825"/>
                <a:gd name="connsiteY12" fmla="*/ 713423 h 714374"/>
                <a:gd name="connsiteX13" fmla="*/ 243840 w 504825"/>
                <a:gd name="connsiteY13" fmla="*/ 712470 h 714374"/>
                <a:gd name="connsiteX14" fmla="*/ 142875 w 504825"/>
                <a:gd name="connsiteY14" fmla="*/ 648652 h 714374"/>
                <a:gd name="connsiteX15" fmla="*/ 73343 w 504825"/>
                <a:gd name="connsiteY15" fmla="*/ 578168 h 714374"/>
                <a:gd name="connsiteX16" fmla="*/ 40958 w 504825"/>
                <a:gd name="connsiteY16" fmla="*/ 526733 h 714374"/>
                <a:gd name="connsiteX17" fmla="*/ 18098 w 504825"/>
                <a:gd name="connsiteY17" fmla="*/ 469583 h 714374"/>
                <a:gd name="connsiteX18" fmla="*/ 4763 w 504825"/>
                <a:gd name="connsiteY18" fmla="*/ 405765 h 714374"/>
                <a:gd name="connsiteX19" fmla="*/ 0 w 504825"/>
                <a:gd name="connsiteY19" fmla="*/ 335280 h 714374"/>
                <a:gd name="connsiteX20" fmla="*/ 0 w 504825"/>
                <a:gd name="connsiteY20" fmla="*/ 156210 h 714374"/>
                <a:gd name="connsiteX21" fmla="*/ 2858 w 504825"/>
                <a:gd name="connsiteY21" fmla="*/ 144780 h 714374"/>
                <a:gd name="connsiteX22" fmla="*/ 11430 w 504825"/>
                <a:gd name="connsiteY22" fmla="*/ 137160 h 714374"/>
                <a:gd name="connsiteX23" fmla="*/ 242888 w 504825"/>
                <a:gd name="connsiteY23" fmla="*/ 2857 h 714374"/>
                <a:gd name="connsiteX24" fmla="*/ 247650 w 504825"/>
                <a:gd name="connsiteY24" fmla="*/ 953 h 714374"/>
                <a:gd name="connsiteX25" fmla="*/ 253365 w 504825"/>
                <a:gd name="connsiteY25" fmla="*/ 0 h 714374"/>
                <a:gd name="connsiteX26" fmla="*/ 259080 w 504825"/>
                <a:gd name="connsiteY26" fmla="*/ 953 h 714374"/>
                <a:gd name="connsiteX27" fmla="*/ 263843 w 504825"/>
                <a:gd name="connsiteY27" fmla="*/ 2857 h 714374"/>
                <a:gd name="connsiteX28" fmla="*/ 493395 w 504825"/>
                <a:gd name="connsiteY28" fmla="*/ 137160 h 714374"/>
                <a:gd name="connsiteX29" fmla="*/ 493395 w 504825"/>
                <a:gd name="connsiteY29" fmla="*/ 137160 h 714374"/>
                <a:gd name="connsiteX30" fmla="*/ 493395 w 504825"/>
                <a:gd name="connsiteY30" fmla="*/ 137160 h 714374"/>
                <a:gd name="connsiteX31" fmla="*/ 493395 w 504825"/>
                <a:gd name="connsiteY31" fmla="*/ 137160 h 714374"/>
                <a:gd name="connsiteX32" fmla="*/ 493395 w 504825"/>
                <a:gd name="connsiteY32" fmla="*/ 137160 h 71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4825" h="714374">
                  <a:moveTo>
                    <a:pt x="493395" y="137160"/>
                  </a:moveTo>
                  <a:cubicBezTo>
                    <a:pt x="497205" y="139065"/>
                    <a:pt x="500063" y="141923"/>
                    <a:pt x="501968" y="144780"/>
                  </a:cubicBezTo>
                  <a:cubicBezTo>
                    <a:pt x="503872" y="148590"/>
                    <a:pt x="504825" y="152400"/>
                    <a:pt x="504825" y="156210"/>
                  </a:cubicBezTo>
                  <a:lnTo>
                    <a:pt x="504825" y="334328"/>
                  </a:lnTo>
                  <a:cubicBezTo>
                    <a:pt x="504825" y="359093"/>
                    <a:pt x="502920" y="381953"/>
                    <a:pt x="500063" y="404812"/>
                  </a:cubicBezTo>
                  <a:cubicBezTo>
                    <a:pt x="497205" y="426720"/>
                    <a:pt x="492443" y="447675"/>
                    <a:pt x="486728" y="468630"/>
                  </a:cubicBezTo>
                  <a:cubicBezTo>
                    <a:pt x="481013" y="488633"/>
                    <a:pt x="473393" y="507683"/>
                    <a:pt x="463868" y="525780"/>
                  </a:cubicBezTo>
                  <a:cubicBezTo>
                    <a:pt x="454343" y="543877"/>
                    <a:pt x="443865" y="561023"/>
                    <a:pt x="431483" y="577215"/>
                  </a:cubicBezTo>
                  <a:cubicBezTo>
                    <a:pt x="412433" y="602933"/>
                    <a:pt x="388620" y="626745"/>
                    <a:pt x="361950" y="647700"/>
                  </a:cubicBezTo>
                  <a:cubicBezTo>
                    <a:pt x="334328" y="668655"/>
                    <a:pt x="300990" y="690563"/>
                    <a:pt x="260985" y="711518"/>
                  </a:cubicBezTo>
                  <a:cubicBezTo>
                    <a:pt x="260033" y="713423"/>
                    <a:pt x="259080" y="713423"/>
                    <a:pt x="257175" y="713423"/>
                  </a:cubicBezTo>
                  <a:cubicBezTo>
                    <a:pt x="255270" y="714375"/>
                    <a:pt x="254318" y="714375"/>
                    <a:pt x="252413" y="714375"/>
                  </a:cubicBezTo>
                  <a:cubicBezTo>
                    <a:pt x="250508" y="714375"/>
                    <a:pt x="248603" y="714375"/>
                    <a:pt x="247650" y="713423"/>
                  </a:cubicBezTo>
                  <a:cubicBezTo>
                    <a:pt x="245745" y="712470"/>
                    <a:pt x="244793" y="712470"/>
                    <a:pt x="243840" y="712470"/>
                  </a:cubicBezTo>
                  <a:cubicBezTo>
                    <a:pt x="203835" y="691515"/>
                    <a:pt x="170498" y="669608"/>
                    <a:pt x="142875" y="648652"/>
                  </a:cubicBezTo>
                  <a:cubicBezTo>
                    <a:pt x="115253" y="627698"/>
                    <a:pt x="92393" y="603885"/>
                    <a:pt x="73343" y="578168"/>
                  </a:cubicBezTo>
                  <a:cubicBezTo>
                    <a:pt x="60960" y="561975"/>
                    <a:pt x="50483" y="544830"/>
                    <a:pt x="40958" y="526733"/>
                  </a:cubicBezTo>
                  <a:cubicBezTo>
                    <a:pt x="31433" y="508635"/>
                    <a:pt x="23813" y="489585"/>
                    <a:pt x="18098" y="469583"/>
                  </a:cubicBezTo>
                  <a:cubicBezTo>
                    <a:pt x="12383" y="449580"/>
                    <a:pt x="7620" y="428625"/>
                    <a:pt x="4763" y="405765"/>
                  </a:cubicBezTo>
                  <a:cubicBezTo>
                    <a:pt x="1905" y="383858"/>
                    <a:pt x="0" y="360045"/>
                    <a:pt x="0" y="335280"/>
                  </a:cubicBezTo>
                  <a:lnTo>
                    <a:pt x="0" y="156210"/>
                  </a:lnTo>
                  <a:cubicBezTo>
                    <a:pt x="0" y="152400"/>
                    <a:pt x="953" y="148590"/>
                    <a:pt x="2858" y="144780"/>
                  </a:cubicBezTo>
                  <a:cubicBezTo>
                    <a:pt x="4763" y="140970"/>
                    <a:pt x="7620" y="139065"/>
                    <a:pt x="11430" y="137160"/>
                  </a:cubicBezTo>
                  <a:lnTo>
                    <a:pt x="242888" y="2857"/>
                  </a:lnTo>
                  <a:cubicBezTo>
                    <a:pt x="243840" y="1905"/>
                    <a:pt x="245745" y="953"/>
                    <a:pt x="247650" y="953"/>
                  </a:cubicBezTo>
                  <a:cubicBezTo>
                    <a:pt x="249555" y="953"/>
                    <a:pt x="251460" y="0"/>
                    <a:pt x="253365" y="0"/>
                  </a:cubicBezTo>
                  <a:cubicBezTo>
                    <a:pt x="255270" y="0"/>
                    <a:pt x="257175" y="0"/>
                    <a:pt x="259080" y="953"/>
                  </a:cubicBezTo>
                  <a:cubicBezTo>
                    <a:pt x="260985" y="1905"/>
                    <a:pt x="261938" y="1905"/>
                    <a:pt x="263843" y="2857"/>
                  </a:cubicBezTo>
                  <a:lnTo>
                    <a:pt x="493395" y="137160"/>
                  </a:lnTo>
                  <a:lnTo>
                    <a:pt x="493395" y="137160"/>
                  </a:lnTo>
                  <a:lnTo>
                    <a:pt x="493395" y="137160"/>
                  </a:lnTo>
                  <a:lnTo>
                    <a:pt x="493395" y="137160"/>
                  </a:lnTo>
                  <a:lnTo>
                    <a:pt x="493395" y="137160"/>
                  </a:lnTo>
                  <a:close/>
                </a:path>
              </a:pathLst>
            </a:custGeom>
            <a:solidFill>
              <a:srgbClr val="0078D4"/>
            </a:solidFill>
            <a:ln w="9525" cap="flat">
              <a:noFill/>
              <a:prstDash val="solid"/>
              <a:miter/>
            </a:ln>
          </p:spPr>
          <p:txBody>
            <a:bodyPr rtlCol="0" anchor="ctr"/>
            <a:lstStyle/>
            <a:p>
              <a:endParaRPr lang="en-US" sz="1836"/>
            </a:p>
          </p:txBody>
        </p:sp>
        <p:sp>
          <p:nvSpPr>
            <p:cNvPr id="27" name="Freeform: Shape 26">
              <a:extLst>
                <a:ext uri="{FF2B5EF4-FFF2-40B4-BE49-F238E27FC236}">
                  <a16:creationId xmlns:a16="http://schemas.microsoft.com/office/drawing/2014/main" id="{2E68BC96-3063-4E63-81A6-8EE76853EF44}"/>
                </a:ext>
              </a:extLst>
            </p:cNvPr>
            <p:cNvSpPr/>
            <p:nvPr/>
          </p:nvSpPr>
          <p:spPr>
            <a:xfrm>
              <a:off x="5526087" y="-1522248"/>
              <a:ext cx="729614" cy="1029652"/>
            </a:xfrm>
            <a:custGeom>
              <a:avLst/>
              <a:gdLst>
                <a:gd name="connsiteX0" fmla="*/ 713423 w 729614"/>
                <a:gd name="connsiteY0" fmla="*/ 197168 h 1029652"/>
                <a:gd name="connsiteX1" fmla="*/ 725805 w 729614"/>
                <a:gd name="connsiteY1" fmla="*/ 208598 h 1029652"/>
                <a:gd name="connsiteX2" fmla="*/ 729615 w 729614"/>
                <a:gd name="connsiteY2" fmla="*/ 224790 h 1029652"/>
                <a:gd name="connsiteX3" fmla="*/ 729615 w 729614"/>
                <a:gd name="connsiteY3" fmla="*/ 482918 h 1029652"/>
                <a:gd name="connsiteX4" fmla="*/ 722948 w 729614"/>
                <a:gd name="connsiteY4" fmla="*/ 583883 h 1029652"/>
                <a:gd name="connsiteX5" fmla="*/ 703898 w 729614"/>
                <a:gd name="connsiteY5" fmla="*/ 675323 h 1029652"/>
                <a:gd name="connsiteX6" fmla="*/ 671513 w 729614"/>
                <a:gd name="connsiteY6" fmla="*/ 758190 h 1029652"/>
                <a:gd name="connsiteX7" fmla="*/ 624840 w 729614"/>
                <a:gd name="connsiteY7" fmla="*/ 832485 h 1029652"/>
                <a:gd name="connsiteX8" fmla="*/ 523875 w 729614"/>
                <a:gd name="connsiteY8" fmla="*/ 934403 h 1029652"/>
                <a:gd name="connsiteX9" fmla="*/ 378143 w 729614"/>
                <a:gd name="connsiteY9" fmla="*/ 1026795 h 1029652"/>
                <a:gd name="connsiteX10" fmla="*/ 372428 w 729614"/>
                <a:gd name="connsiteY10" fmla="*/ 1028700 h 1029652"/>
                <a:gd name="connsiteX11" fmla="*/ 364808 w 729614"/>
                <a:gd name="connsiteY11" fmla="*/ 1029653 h 1029652"/>
                <a:gd name="connsiteX12" fmla="*/ 357188 w 729614"/>
                <a:gd name="connsiteY12" fmla="*/ 1028700 h 1029652"/>
                <a:gd name="connsiteX13" fmla="*/ 351473 w 729614"/>
                <a:gd name="connsiteY13" fmla="*/ 1026795 h 1029652"/>
                <a:gd name="connsiteX14" fmla="*/ 205740 w 729614"/>
                <a:gd name="connsiteY14" fmla="*/ 934403 h 1029652"/>
                <a:gd name="connsiteX15" fmla="*/ 105728 w 729614"/>
                <a:gd name="connsiteY15" fmla="*/ 833438 h 1029652"/>
                <a:gd name="connsiteX16" fmla="*/ 59055 w 729614"/>
                <a:gd name="connsiteY16" fmla="*/ 759143 h 1029652"/>
                <a:gd name="connsiteX17" fmla="*/ 26670 w 729614"/>
                <a:gd name="connsiteY17" fmla="*/ 676275 h 1029652"/>
                <a:gd name="connsiteX18" fmla="*/ 7620 w 729614"/>
                <a:gd name="connsiteY18" fmla="*/ 584835 h 1029652"/>
                <a:gd name="connsiteX19" fmla="*/ 0 w 729614"/>
                <a:gd name="connsiteY19" fmla="*/ 483870 h 1029652"/>
                <a:gd name="connsiteX20" fmla="*/ 0 w 729614"/>
                <a:gd name="connsiteY20" fmla="*/ 225743 h 1029652"/>
                <a:gd name="connsiteX21" fmla="*/ 3810 w 729614"/>
                <a:gd name="connsiteY21" fmla="*/ 209550 h 1029652"/>
                <a:gd name="connsiteX22" fmla="*/ 16192 w 729614"/>
                <a:gd name="connsiteY22" fmla="*/ 198120 h 1029652"/>
                <a:gd name="connsiteX23" fmla="*/ 350520 w 729614"/>
                <a:gd name="connsiteY23" fmla="*/ 3810 h 1029652"/>
                <a:gd name="connsiteX24" fmla="*/ 357188 w 729614"/>
                <a:gd name="connsiteY24" fmla="*/ 952 h 1029652"/>
                <a:gd name="connsiteX25" fmla="*/ 364808 w 729614"/>
                <a:gd name="connsiteY25" fmla="*/ 0 h 1029652"/>
                <a:gd name="connsiteX26" fmla="*/ 372428 w 729614"/>
                <a:gd name="connsiteY26" fmla="*/ 952 h 1029652"/>
                <a:gd name="connsiteX27" fmla="*/ 379095 w 729614"/>
                <a:gd name="connsiteY27" fmla="*/ 3810 h 1029652"/>
                <a:gd name="connsiteX28" fmla="*/ 713423 w 729614"/>
                <a:gd name="connsiteY28" fmla="*/ 197168 h 1029652"/>
                <a:gd name="connsiteX29" fmla="*/ 713423 w 729614"/>
                <a:gd name="connsiteY29" fmla="*/ 197168 h 1029652"/>
                <a:gd name="connsiteX30" fmla="*/ 713423 w 729614"/>
                <a:gd name="connsiteY30" fmla="*/ 197168 h 1029652"/>
                <a:gd name="connsiteX31" fmla="*/ 713423 w 729614"/>
                <a:gd name="connsiteY31" fmla="*/ 197168 h 1029652"/>
                <a:gd name="connsiteX32" fmla="*/ 713423 w 729614"/>
                <a:gd name="connsiteY32" fmla="*/ 197168 h 102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29614" h="1029652">
                  <a:moveTo>
                    <a:pt x="713423" y="197168"/>
                  </a:moveTo>
                  <a:cubicBezTo>
                    <a:pt x="718185" y="200025"/>
                    <a:pt x="721995" y="203835"/>
                    <a:pt x="725805" y="208598"/>
                  </a:cubicBezTo>
                  <a:cubicBezTo>
                    <a:pt x="728663" y="213360"/>
                    <a:pt x="729615" y="219075"/>
                    <a:pt x="729615" y="224790"/>
                  </a:cubicBezTo>
                  <a:lnTo>
                    <a:pt x="729615" y="482918"/>
                  </a:lnTo>
                  <a:cubicBezTo>
                    <a:pt x="729615" y="518160"/>
                    <a:pt x="727710" y="552450"/>
                    <a:pt x="722948" y="583883"/>
                  </a:cubicBezTo>
                  <a:cubicBezTo>
                    <a:pt x="718185" y="615315"/>
                    <a:pt x="712470" y="645795"/>
                    <a:pt x="703898" y="675323"/>
                  </a:cubicBezTo>
                  <a:cubicBezTo>
                    <a:pt x="695325" y="704850"/>
                    <a:pt x="684848" y="732473"/>
                    <a:pt x="671513" y="758190"/>
                  </a:cubicBezTo>
                  <a:cubicBezTo>
                    <a:pt x="658178" y="784860"/>
                    <a:pt x="642938" y="809625"/>
                    <a:pt x="624840" y="832485"/>
                  </a:cubicBezTo>
                  <a:cubicBezTo>
                    <a:pt x="597218" y="869633"/>
                    <a:pt x="563880" y="902970"/>
                    <a:pt x="523875" y="934403"/>
                  </a:cubicBezTo>
                  <a:cubicBezTo>
                    <a:pt x="484823" y="964883"/>
                    <a:pt x="436245" y="996315"/>
                    <a:pt x="378143" y="1026795"/>
                  </a:cubicBezTo>
                  <a:cubicBezTo>
                    <a:pt x="376238" y="1027748"/>
                    <a:pt x="374333" y="1027748"/>
                    <a:pt x="372428" y="1028700"/>
                  </a:cubicBezTo>
                  <a:cubicBezTo>
                    <a:pt x="370523" y="1029653"/>
                    <a:pt x="367665" y="1029653"/>
                    <a:pt x="364808" y="1029653"/>
                  </a:cubicBezTo>
                  <a:cubicBezTo>
                    <a:pt x="361950" y="1029653"/>
                    <a:pt x="360045" y="1029653"/>
                    <a:pt x="357188" y="1028700"/>
                  </a:cubicBezTo>
                  <a:cubicBezTo>
                    <a:pt x="355283" y="1027748"/>
                    <a:pt x="353378" y="1026795"/>
                    <a:pt x="351473" y="1026795"/>
                  </a:cubicBezTo>
                  <a:cubicBezTo>
                    <a:pt x="293370" y="996315"/>
                    <a:pt x="245745" y="964883"/>
                    <a:pt x="205740" y="934403"/>
                  </a:cubicBezTo>
                  <a:cubicBezTo>
                    <a:pt x="166688" y="904875"/>
                    <a:pt x="133350" y="870585"/>
                    <a:pt x="105728" y="833438"/>
                  </a:cubicBezTo>
                  <a:cubicBezTo>
                    <a:pt x="87630" y="809625"/>
                    <a:pt x="72390" y="784860"/>
                    <a:pt x="59055" y="759143"/>
                  </a:cubicBezTo>
                  <a:cubicBezTo>
                    <a:pt x="45720" y="732473"/>
                    <a:pt x="35243" y="704850"/>
                    <a:pt x="26670" y="676275"/>
                  </a:cubicBezTo>
                  <a:cubicBezTo>
                    <a:pt x="18098" y="646748"/>
                    <a:pt x="11430" y="616268"/>
                    <a:pt x="7620" y="584835"/>
                  </a:cubicBezTo>
                  <a:cubicBezTo>
                    <a:pt x="1905" y="552450"/>
                    <a:pt x="0" y="519113"/>
                    <a:pt x="0" y="483870"/>
                  </a:cubicBezTo>
                  <a:lnTo>
                    <a:pt x="0" y="225743"/>
                  </a:lnTo>
                  <a:cubicBezTo>
                    <a:pt x="0" y="220028"/>
                    <a:pt x="952" y="214313"/>
                    <a:pt x="3810" y="209550"/>
                  </a:cubicBezTo>
                  <a:cubicBezTo>
                    <a:pt x="6667" y="204788"/>
                    <a:pt x="10477" y="200978"/>
                    <a:pt x="16192" y="198120"/>
                  </a:cubicBezTo>
                  <a:lnTo>
                    <a:pt x="350520" y="3810"/>
                  </a:lnTo>
                  <a:cubicBezTo>
                    <a:pt x="352425" y="2858"/>
                    <a:pt x="354330" y="1905"/>
                    <a:pt x="357188" y="952"/>
                  </a:cubicBezTo>
                  <a:cubicBezTo>
                    <a:pt x="360045" y="0"/>
                    <a:pt x="361950" y="0"/>
                    <a:pt x="364808" y="0"/>
                  </a:cubicBezTo>
                  <a:cubicBezTo>
                    <a:pt x="367665" y="0"/>
                    <a:pt x="369570" y="0"/>
                    <a:pt x="372428" y="952"/>
                  </a:cubicBezTo>
                  <a:cubicBezTo>
                    <a:pt x="375285" y="1905"/>
                    <a:pt x="377190" y="2858"/>
                    <a:pt x="379095" y="3810"/>
                  </a:cubicBezTo>
                  <a:lnTo>
                    <a:pt x="713423" y="197168"/>
                  </a:lnTo>
                  <a:lnTo>
                    <a:pt x="713423" y="197168"/>
                  </a:lnTo>
                  <a:lnTo>
                    <a:pt x="713423" y="197168"/>
                  </a:lnTo>
                  <a:lnTo>
                    <a:pt x="713423" y="197168"/>
                  </a:lnTo>
                  <a:lnTo>
                    <a:pt x="713423" y="197168"/>
                  </a:lnTo>
                  <a:close/>
                </a:path>
              </a:pathLst>
            </a:custGeom>
            <a:noFill/>
            <a:ln w="139700" cap="flat">
              <a:solidFill>
                <a:srgbClr val="0078D4"/>
              </a:solidFill>
              <a:prstDash val="solid"/>
              <a:miter/>
            </a:ln>
          </p:spPr>
          <p:txBody>
            <a:bodyPr rtlCol="0" anchor="ctr"/>
            <a:lstStyle/>
            <a:p>
              <a:endParaRPr lang="en-US" sz="1836"/>
            </a:p>
          </p:txBody>
        </p:sp>
        <p:sp>
          <p:nvSpPr>
            <p:cNvPr id="28" name="Freeform: Shape 27">
              <a:extLst>
                <a:ext uri="{FF2B5EF4-FFF2-40B4-BE49-F238E27FC236}">
                  <a16:creationId xmlns:a16="http://schemas.microsoft.com/office/drawing/2014/main" id="{4EAE508A-29B1-44BE-9FE6-9D1E6B0816D7}"/>
                </a:ext>
              </a:extLst>
            </p:cNvPr>
            <p:cNvSpPr/>
            <p:nvPr/>
          </p:nvSpPr>
          <p:spPr>
            <a:xfrm>
              <a:off x="5828030" y="-1167918"/>
              <a:ext cx="123825" cy="303847"/>
            </a:xfrm>
            <a:custGeom>
              <a:avLst/>
              <a:gdLst>
                <a:gd name="connsiteX0" fmla="*/ 123825 w 123825"/>
                <a:gd name="connsiteY0" fmla="*/ 303847 h 303847"/>
                <a:gd name="connsiteX1" fmla="*/ 82868 w 123825"/>
                <a:gd name="connsiteY1" fmla="*/ 116205 h 303847"/>
                <a:gd name="connsiteX2" fmla="*/ 121920 w 123825"/>
                <a:gd name="connsiteY2" fmla="*/ 60007 h 303847"/>
                <a:gd name="connsiteX3" fmla="*/ 61913 w 123825"/>
                <a:gd name="connsiteY3" fmla="*/ 0 h 303847"/>
                <a:gd name="connsiteX4" fmla="*/ 1905 w 123825"/>
                <a:gd name="connsiteY4" fmla="*/ 60007 h 303847"/>
                <a:gd name="connsiteX5" fmla="*/ 40957 w 123825"/>
                <a:gd name="connsiteY5" fmla="*/ 116205 h 303847"/>
                <a:gd name="connsiteX6" fmla="*/ 0 w 123825"/>
                <a:gd name="connsiteY6" fmla="*/ 303847 h 303847"/>
                <a:gd name="connsiteX7" fmla="*/ 123825 w 123825"/>
                <a:gd name="connsiteY7" fmla="*/ 303847 h 30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825" h="303847">
                  <a:moveTo>
                    <a:pt x="123825" y="303847"/>
                  </a:moveTo>
                  <a:lnTo>
                    <a:pt x="82868" y="116205"/>
                  </a:lnTo>
                  <a:cubicBezTo>
                    <a:pt x="105727" y="107632"/>
                    <a:pt x="121920" y="85725"/>
                    <a:pt x="121920" y="60007"/>
                  </a:cubicBezTo>
                  <a:cubicBezTo>
                    <a:pt x="121920" y="26670"/>
                    <a:pt x="95250" y="0"/>
                    <a:pt x="61913" y="0"/>
                  </a:cubicBezTo>
                  <a:cubicBezTo>
                    <a:pt x="28575" y="0"/>
                    <a:pt x="1905" y="26670"/>
                    <a:pt x="1905" y="60007"/>
                  </a:cubicBezTo>
                  <a:cubicBezTo>
                    <a:pt x="1905" y="85725"/>
                    <a:pt x="18097" y="107632"/>
                    <a:pt x="40957" y="116205"/>
                  </a:cubicBezTo>
                  <a:lnTo>
                    <a:pt x="0" y="303847"/>
                  </a:lnTo>
                  <a:lnTo>
                    <a:pt x="123825" y="303847"/>
                  </a:lnTo>
                  <a:close/>
                </a:path>
              </a:pathLst>
            </a:custGeom>
            <a:solidFill>
              <a:srgbClr val="FFFFFF"/>
            </a:solidFill>
            <a:ln w="9525" cap="flat">
              <a:noFill/>
              <a:prstDash val="solid"/>
              <a:miter/>
            </a:ln>
          </p:spPr>
          <p:txBody>
            <a:bodyPr rtlCol="0" anchor="ctr"/>
            <a:lstStyle/>
            <a:p>
              <a:endParaRPr lang="en-US" sz="1836"/>
            </a:p>
          </p:txBody>
        </p:sp>
      </p:grpSp>
      <p:sp>
        <p:nvSpPr>
          <p:cNvPr id="9" name="Title 1"/>
          <p:cNvSpPr>
            <a:spLocks noGrp="1"/>
          </p:cNvSpPr>
          <p:nvPr>
            <p:ph type="title" hasCustomPrompt="1"/>
          </p:nvPr>
        </p:nvSpPr>
        <p:spPr bwMode="white">
          <a:xfrm>
            <a:off x="596359" y="2474071"/>
            <a:ext cx="5185566" cy="1130053"/>
          </a:xfrm>
          <a:noFill/>
        </p:spPr>
        <p:txBody>
          <a:bodyPr wrap="square" lIns="0" tIns="0" rIns="0" bIns="0" anchor="b" anchorCtr="0">
            <a:spAutoFit/>
          </a:bodyPr>
          <a:lstStyle>
            <a:lvl1pPr>
              <a:defRPr sz="3672"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95914" y="4644365"/>
            <a:ext cx="5186010" cy="251123"/>
          </a:xfrm>
          <a:noFill/>
        </p:spPr>
        <p:txBody>
          <a:bodyPr wrap="square" lIns="0" tIns="0" rIns="0" bIns="0">
            <a:spAutoFit/>
          </a:bodyPr>
          <a:lstStyle>
            <a:lvl1pPr marL="0" indent="0">
              <a:spcBef>
                <a:spcPts val="0"/>
              </a:spcBef>
              <a:buNone/>
              <a:defRPr sz="1632"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2" name="Picture 1" descr="A picture containing drawing&#10;&#10;Description automatically generated">
            <a:extLst>
              <a:ext uri="{FF2B5EF4-FFF2-40B4-BE49-F238E27FC236}">
                <a16:creationId xmlns:a16="http://schemas.microsoft.com/office/drawing/2014/main" id="{610B3674-CCF6-4C2C-950B-6CBE799213C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98106" y="413428"/>
            <a:ext cx="1821009" cy="669752"/>
          </a:xfrm>
          <a:prstGeom prst="rect">
            <a:avLst/>
          </a:prstGeom>
        </p:spPr>
      </p:pic>
    </p:spTree>
    <p:extLst>
      <p:ext uri="{BB962C8B-B14F-4D97-AF65-F5344CB8AC3E}">
        <p14:creationId xmlns:p14="http://schemas.microsoft.com/office/powerpoint/2010/main" val="77081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691182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4081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cSld name="2_Title_Content">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3001907" y="8593488"/>
            <a:ext cx="1445305" cy="384146"/>
          </a:xfrm>
          <a:prstGeom prst="rect">
            <a:avLst/>
          </a:prstGeom>
        </p:spPr>
        <p:txBody>
          <a:bodyPr vert="horz" wrap="square" lIns="93208" tIns="93208" rIns="93208" bIns="93208" rtlCol="0" anchor="t">
            <a:noAutofit/>
          </a:bodyPr>
          <a:lstStyle/>
          <a:p>
            <a:pPr marL="0" marR="0" lvl="0" indent="0" algn="ctr" defTabSz="950384" rtl="0" eaLnBrk="1" fontAlgn="auto" latinLnBrk="0" hangingPunct="1">
              <a:lnSpc>
                <a:spcPct val="90000"/>
              </a:lnSpc>
              <a:spcBef>
                <a:spcPts val="0"/>
              </a:spcBef>
              <a:spcAft>
                <a:spcPts val="612"/>
              </a:spcAft>
              <a:buClrTx/>
              <a:buSzTx/>
              <a:buFontTx/>
              <a:buNone/>
              <a:tabLst/>
              <a:defRPr/>
            </a:pPr>
            <a:endParaRPr kumimoji="0" lang="en-US" sz="1197" b="0" i="0" u="none" strike="noStrike" kern="0" cap="none" spc="0" normalizeH="0" baseline="0" noProof="0">
              <a:ln>
                <a:noFill/>
              </a:ln>
              <a:solidFill>
                <a:srgbClr val="FFFFFF"/>
              </a:solidFill>
              <a:effectLst/>
              <a:uLnTx/>
              <a:uFillTx/>
              <a:latin typeface="Segoe UI Light"/>
              <a:ea typeface="Segoe UI" pitchFamily="34" charset="0"/>
              <a:cs typeface="Segoe UI Light" panose="020B0502040204020203" pitchFamily="34" charset="0"/>
            </a:endParaRPr>
          </a:p>
        </p:txBody>
      </p:sp>
      <p:sp>
        <p:nvSpPr>
          <p:cNvPr id="3" name="Rectangle 2" descr="Bounce Left:  Rectangle 17"/>
          <p:cNvSpPr/>
          <p:nvPr/>
        </p:nvSpPr>
        <p:spPr bwMode="auto">
          <a:xfrm>
            <a:off x="1518" y="6948320"/>
            <a:ext cx="12434076" cy="45713"/>
          </a:xfrm>
          <a:prstGeom prst="rect">
            <a:avLst/>
          </a:prstGeom>
          <a:solidFill>
            <a:srgbClr val="0078D7"/>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779" tIns="146222" rIns="182779" bIns="146222" numCol="1" spcCol="0" rtlCol="0" fromWordArt="0" anchor="t" anchorCtr="0" forceAA="0" compatLnSpc="1">
            <a:prstTxWarp prst="textNoShape">
              <a:avLst/>
            </a:prstTxWarp>
            <a:noAutofit/>
          </a:bodyPr>
          <a:lstStyle/>
          <a:p>
            <a:pPr marL="0" marR="0" lvl="0" indent="0" algn="ctr" defTabSz="93184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descr="Bounce Left:  Rectangle 17"/>
          <p:cNvSpPr/>
          <p:nvPr/>
        </p:nvSpPr>
        <p:spPr bwMode="auto">
          <a:xfrm flipV="1">
            <a:off x="1518" y="-63795"/>
            <a:ext cx="12434076" cy="1423195"/>
          </a:xfrm>
          <a:prstGeom prst="rect">
            <a:avLst/>
          </a:prstGeom>
          <a:solidFill>
            <a:srgbClr val="0078D7"/>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9" tIns="146222" rIns="182779" bIns="146222" numCol="1" spcCol="0" rtlCol="0" fromWordArt="0" anchor="t" anchorCtr="0" forceAA="0" compatLnSpc="1">
            <a:prstTxWarp prst="textNoShape">
              <a:avLst/>
            </a:prstTxWarp>
            <a:noAutofit/>
          </a:bodyPr>
          <a:lstStyle/>
          <a:p>
            <a:pPr marL="0" marR="0" lvl="0" indent="0" algn="ctr" defTabSz="93184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 Placeholder 13"/>
          <p:cNvSpPr>
            <a:spLocks noGrp="1"/>
          </p:cNvSpPr>
          <p:nvPr>
            <p:ph type="body" sz="quarter" idx="10" hasCustomPrompt="1"/>
          </p:nvPr>
        </p:nvSpPr>
        <p:spPr>
          <a:xfrm>
            <a:off x="503239" y="283131"/>
            <a:ext cx="11430000" cy="738664"/>
          </a:xfrm>
        </p:spPr>
        <p:txBody>
          <a:bodyPr lIns="0" tIns="0" rIns="0" bIns="0" anchor="ctr">
            <a:noAutofit/>
          </a:bodyPr>
          <a:lstStyle>
            <a:lvl1pPr algn="ctr">
              <a:defRPr lang="en-US" sz="3799" kern="1200" spc="0" baseline="0" dirty="0" smtClean="0">
                <a:solidFill>
                  <a:schemeClr val="bg1"/>
                </a:solidFill>
                <a:latin typeface="+mj-lt"/>
                <a:ea typeface="Segoe UI Semibold" panose="020B0702040204020203" pitchFamily="34" charset="0"/>
                <a:cs typeface="Segoe UI Semibold" panose="020B0702040204020203" pitchFamily="34" charset="0"/>
              </a:defRPr>
            </a:lvl1pPr>
            <a:lvl2pPr marL="335983" indent="0">
              <a:buNone/>
              <a:defRPr/>
            </a:lvl2pPr>
          </a:lstStyle>
          <a:p>
            <a:pPr lvl="0"/>
            <a:r>
              <a:rPr lang="en-US"/>
              <a:t>Title</a:t>
            </a:r>
          </a:p>
        </p:txBody>
      </p:sp>
      <p:sp>
        <p:nvSpPr>
          <p:cNvPr id="6" name="Text Placeholder 5"/>
          <p:cNvSpPr>
            <a:spLocks noGrp="1"/>
          </p:cNvSpPr>
          <p:nvPr>
            <p:ph type="body" sz="quarter" idx="11"/>
          </p:nvPr>
        </p:nvSpPr>
        <p:spPr>
          <a:xfrm>
            <a:off x="503239" y="1724300"/>
            <a:ext cx="11430000" cy="1348831"/>
          </a:xfrm>
        </p:spPr>
        <p:txBody>
          <a:bodyPr/>
          <a:lstStyle>
            <a:lvl1pPr marL="0" indent="0">
              <a:buClr>
                <a:schemeClr val="bg2"/>
              </a:buClr>
              <a:buFont typeface="Arial" panose="020B0604020202020204" pitchFamily="34" charset="0"/>
              <a:buNone/>
              <a:defRPr sz="2400"/>
            </a:lvl1pPr>
            <a:lvl2pPr marL="808806" indent="-342734">
              <a:buClr>
                <a:schemeClr val="bg2"/>
              </a:buClr>
              <a:buFont typeface="Arial" panose="020B0604020202020204" pitchFamily="34" charset="0"/>
              <a:buChar char="•"/>
              <a:defRPr/>
            </a:lvl2pPr>
            <a:lvl3pPr marL="1274879" indent="-342734">
              <a:buClr>
                <a:schemeClr val="bg2"/>
              </a:buClr>
              <a:buFont typeface="Arial" panose="020B0604020202020204" pitchFamily="34" charset="0"/>
              <a:buChar char="•"/>
              <a:defRPr/>
            </a:lvl3pPr>
            <a:lvl4pPr marL="1740953" indent="-342734">
              <a:buClr>
                <a:schemeClr val="bg2"/>
              </a:buClr>
              <a:buFont typeface="Arial" panose="020B0604020202020204" pitchFamily="34" charset="0"/>
              <a:buChar char="•"/>
              <a:defRPr/>
            </a:lvl4pPr>
            <a:lvl5pPr marL="2207024" indent="-342734">
              <a:buClr>
                <a:schemeClr val="bg2"/>
              </a:buClr>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4652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1A1A1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724921"/>
            <a:ext cx="4251462" cy="878959"/>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251123"/>
          </a:xfrm>
          <a:noFill/>
        </p:spPr>
        <p:txBody>
          <a:bodyPr wrap="square" lIns="0" tIns="0" rIns="0" bIns="0">
            <a:spAutoFit/>
          </a:bodyPr>
          <a:lstStyle>
            <a:lvl1pPr marL="0" indent="0">
              <a:spcBef>
                <a:spcPts val="0"/>
              </a:spcBef>
              <a:buNone/>
              <a:defRPr sz="1632"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gray - EMF">
            <a:extLst>
              <a:ext uri="{FF2B5EF4-FFF2-40B4-BE49-F238E27FC236}">
                <a16:creationId xmlns:a16="http://schemas.microsoft.com/office/drawing/2014/main" id="{8F86527F-B7BB-AF49-9D34-D1BF54FEAE0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8978" y="287317"/>
            <a:ext cx="2489078" cy="920827"/>
          </a:xfrm>
          <a:prstGeom prst="rect">
            <a:avLst/>
          </a:prstGeom>
        </p:spPr>
      </p:pic>
      <p:pic>
        <p:nvPicPr>
          <p:cNvPr id="7" name="Picture 6">
            <a:extLst>
              <a:ext uri="{FF2B5EF4-FFF2-40B4-BE49-F238E27FC236}">
                <a16:creationId xmlns:a16="http://schemas.microsoft.com/office/drawing/2014/main" id="{5EE30564-C64B-8E46-9139-9003B0DD2FEA}"/>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450674" y="0"/>
            <a:ext cx="6985801" cy="6994525"/>
          </a:xfrm>
          <a:prstGeom prst="rect">
            <a:avLst/>
          </a:prstGeom>
        </p:spPr>
      </p:pic>
    </p:spTree>
    <p:extLst>
      <p:ext uri="{BB962C8B-B14F-4D97-AF65-F5344CB8AC3E}">
        <p14:creationId xmlns:p14="http://schemas.microsoft.com/office/powerpoint/2010/main" val="3535420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724951"/>
            <a:ext cx="4251462" cy="878930"/>
          </a:xfrm>
        </p:spPr>
        <p:txBody>
          <a:bodyPr anchor="b" anchorCtr="0">
            <a:spAutoFit/>
          </a:bodyPr>
          <a:lstStyle>
            <a:lvl1pPr>
              <a:defRPr>
                <a:solidFill>
                  <a:srgbClr val="00000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251123"/>
          </a:xfrm>
          <a:noFill/>
        </p:spPr>
        <p:txBody>
          <a:bodyPr wrap="square" lIns="0" tIns="0" rIns="0" bIns="0">
            <a:spAutoFit/>
          </a:bodyPr>
          <a:lstStyle>
            <a:lvl1pPr marL="0" indent="0">
              <a:spcBef>
                <a:spcPts val="0"/>
              </a:spcBef>
              <a:buNone/>
              <a:defRPr sz="1632" spc="0" baseline="0">
                <a:solidFill>
                  <a:srgbClr val="000000"/>
                </a:solidFill>
                <a:latin typeface="+mn-lt"/>
                <a:cs typeface="Segoe UI" panose="020B0502040204020203" pitchFamily="34" charset="0"/>
              </a:defRPr>
            </a:lvl1pPr>
          </a:lstStyle>
          <a:p>
            <a:pPr lvl="0"/>
            <a:r>
              <a:rPr lang="en-US"/>
              <a:t>Speaker name or subtitle</a:t>
            </a:r>
          </a:p>
        </p:txBody>
      </p:sp>
      <p:pic>
        <p:nvPicPr>
          <p:cNvPr id="6" name="MS logo gray - EMF">
            <a:extLst>
              <a:ext uri="{FF2B5EF4-FFF2-40B4-BE49-F238E27FC236}">
                <a16:creationId xmlns:a16="http://schemas.microsoft.com/office/drawing/2014/main" id="{DBA914E4-44EB-1640-BCC3-F4246F35096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8978" y="287317"/>
            <a:ext cx="2489078" cy="920829"/>
          </a:xfrm>
          <a:prstGeom prst="rect">
            <a:avLst/>
          </a:prstGeom>
        </p:spPr>
      </p:pic>
      <p:pic>
        <p:nvPicPr>
          <p:cNvPr id="9" name="Picture 8">
            <a:extLst>
              <a:ext uri="{FF2B5EF4-FFF2-40B4-BE49-F238E27FC236}">
                <a16:creationId xmlns:a16="http://schemas.microsoft.com/office/drawing/2014/main" id="{620CF735-8822-D546-BDF3-65F86EE07B5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bwMode="auto">
          <a:xfrm>
            <a:off x="5450674" y="-32963"/>
            <a:ext cx="6985802" cy="7027488"/>
          </a:xfrm>
          <a:prstGeom prst="rect">
            <a:avLst/>
          </a:prstGeom>
        </p:spPr>
      </p:pic>
    </p:spTree>
    <p:extLst>
      <p:ext uri="{BB962C8B-B14F-4D97-AF65-F5344CB8AC3E}">
        <p14:creationId xmlns:p14="http://schemas.microsoft.com/office/powerpoint/2010/main" val="3686516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251123"/>
          </a:xfrm>
          <a:noFill/>
        </p:spPr>
        <p:txBody>
          <a:bodyPr wrap="square" lIns="0" tIns="0" rIns="0" bIns="0">
            <a:spAutoFit/>
          </a:bodyPr>
          <a:lstStyle>
            <a:lvl1pPr marL="0" indent="0">
              <a:spcBef>
                <a:spcPts val="0"/>
              </a:spcBef>
              <a:buNone/>
              <a:defRPr sz="1632" spc="0" baseline="0">
                <a:solidFill>
                  <a:schemeClr val="accent3"/>
                </a:solidFill>
                <a:latin typeface="+mn-lt"/>
                <a:cs typeface="Segoe UI" panose="020B0502040204020203" pitchFamily="34" charset="0"/>
              </a:defRPr>
            </a:lvl1pPr>
          </a:lstStyle>
          <a:p>
            <a:pPr lvl="0"/>
            <a:r>
              <a:rPr lang="en-US"/>
              <a:t>Speaker name or subtitle text</a:t>
            </a:r>
          </a:p>
        </p:txBody>
      </p:sp>
      <p:pic>
        <p:nvPicPr>
          <p:cNvPr id="6" name="MS logo gray - EMF">
            <a:extLst>
              <a:ext uri="{FF2B5EF4-FFF2-40B4-BE49-F238E27FC236}">
                <a16:creationId xmlns:a16="http://schemas.microsoft.com/office/drawing/2014/main" id="{D41543F4-CE18-594C-A501-0968DD537C5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8978" y="287317"/>
            <a:ext cx="2489078" cy="920827"/>
          </a:xfrm>
          <a:prstGeom prst="rect">
            <a:avLst/>
          </a:prstGeom>
        </p:spPr>
      </p:pic>
    </p:spTree>
    <p:extLst>
      <p:ext uri="{BB962C8B-B14F-4D97-AF65-F5344CB8AC3E}">
        <p14:creationId xmlns:p14="http://schemas.microsoft.com/office/powerpoint/2010/main" val="1714730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8978" y="287317"/>
            <a:ext cx="2489078" cy="920829"/>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00000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251123"/>
          </a:xfrm>
          <a:noFill/>
        </p:spPr>
        <p:txBody>
          <a:bodyPr wrap="square" lIns="0" tIns="0" rIns="0" bIns="0">
            <a:spAutoFit/>
          </a:bodyPr>
          <a:lstStyle>
            <a:lvl1pPr marL="0" indent="0">
              <a:spcBef>
                <a:spcPts val="0"/>
              </a:spcBef>
              <a:buNone/>
              <a:defRPr sz="1632" spc="0" baseline="0">
                <a:solidFill>
                  <a:srgbClr val="000000"/>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72826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2E1E1D-F8EE-C240-9AB2-FB6268723E0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72"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1"/>
            <a:ext cx="5186010" cy="251123"/>
          </a:xfrm>
          <a:noFill/>
        </p:spPr>
        <p:txBody>
          <a:bodyPr wrap="square" lIns="0" tIns="0" rIns="0" bIns="0">
            <a:spAutoFit/>
          </a:bodyPr>
          <a:lstStyle>
            <a:lvl1pPr marL="0" indent="0">
              <a:spcBef>
                <a:spcPts val="0"/>
              </a:spcBef>
              <a:buNone/>
              <a:defRPr sz="1632"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C4B60698-9D0C-2245-AB54-408320A0469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8978" y="287317"/>
            <a:ext cx="2489078" cy="920829"/>
          </a:xfrm>
          <a:prstGeom prst="rect">
            <a:avLst/>
          </a:prstGeom>
        </p:spPr>
      </p:pic>
    </p:spTree>
    <p:extLst>
      <p:ext uri="{BB962C8B-B14F-4D97-AF65-F5344CB8AC3E}">
        <p14:creationId xmlns:p14="http://schemas.microsoft.com/office/powerpoint/2010/main" val="490721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1_Title Slide wiith photo_black tex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2E1E1D-F8EE-C240-9AB2-FB6268723E0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1"/>
            <a:ext cx="12436476" cy="6994526"/>
          </a:xfrm>
          <a:prstGeom prst="rect">
            <a:avLst/>
          </a:prstGeom>
        </p:spPr>
      </p:pic>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72" spc="-51"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1"/>
            <a:ext cx="5186010" cy="251123"/>
          </a:xfrm>
          <a:noFill/>
        </p:spPr>
        <p:txBody>
          <a:bodyPr wrap="square" lIns="0" tIns="0" rIns="0" bIns="0">
            <a:spAutoFit/>
          </a:bodyPr>
          <a:lstStyle>
            <a:lvl1pPr marL="0" indent="0">
              <a:spcBef>
                <a:spcPts val="0"/>
              </a:spcBef>
              <a:buNone/>
              <a:defRPr sz="1632" spc="0" baseline="0">
                <a:solidFill>
                  <a:schemeClr val="bg1"/>
                </a:solidFill>
                <a:latin typeface="+mn-lt"/>
                <a:cs typeface="Segoe UI" panose="020B0502040204020203" pitchFamily="34" charset="0"/>
              </a:defRPr>
            </a:lvl1pPr>
          </a:lstStyle>
          <a:p>
            <a:pPr lvl="0"/>
            <a:r>
              <a:rPr lang="en-US"/>
              <a:t>Speaker name or subtitle text</a:t>
            </a:r>
          </a:p>
        </p:txBody>
      </p:sp>
      <p:pic>
        <p:nvPicPr>
          <p:cNvPr id="6" name="MS logo gray - EMF">
            <a:extLst>
              <a:ext uri="{FF2B5EF4-FFF2-40B4-BE49-F238E27FC236}">
                <a16:creationId xmlns:a16="http://schemas.microsoft.com/office/drawing/2014/main" id="{1A0A0744-85F1-0F43-8CD0-F540C13B0A7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8978" y="287317"/>
            <a:ext cx="2489078" cy="920827"/>
          </a:xfrm>
          <a:prstGeom prst="rect">
            <a:avLst/>
          </a:prstGeom>
        </p:spPr>
      </p:pic>
    </p:spTree>
    <p:extLst>
      <p:ext uri="{BB962C8B-B14F-4D97-AF65-F5344CB8AC3E}">
        <p14:creationId xmlns:p14="http://schemas.microsoft.com/office/powerpoint/2010/main" val="721686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99E035-8F3C-C54D-844B-D184582FA58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0"/>
            <a:ext cx="12436475" cy="6994525"/>
          </a:xfrm>
          <a:prstGeom prst="rect">
            <a:avLst/>
          </a:prstGeom>
        </p:spPr>
      </p:pic>
      <p:sp>
        <p:nvSpPr>
          <p:cNvPr id="9" name="Title 1"/>
          <p:cNvSpPr>
            <a:spLocks noGrp="1"/>
          </p:cNvSpPr>
          <p:nvPr>
            <p:ph type="title" hasCustomPrompt="1"/>
          </p:nvPr>
        </p:nvSpPr>
        <p:spPr bwMode="white">
          <a:xfrm>
            <a:off x="596359" y="2474071"/>
            <a:ext cx="5185566" cy="1130053"/>
          </a:xfrm>
          <a:noFill/>
        </p:spPr>
        <p:txBody>
          <a:bodyPr wrap="square" lIns="0" tIns="0" rIns="0" bIns="0" anchor="b" anchorCtr="0">
            <a:spAutoFit/>
          </a:bodyPr>
          <a:lstStyle>
            <a:lvl1pPr>
              <a:defRPr sz="3672"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95914" y="4041281"/>
            <a:ext cx="5186010" cy="251123"/>
          </a:xfrm>
          <a:noFill/>
        </p:spPr>
        <p:txBody>
          <a:bodyPr wrap="square" lIns="0" tIns="0" rIns="0" bIns="0">
            <a:spAutoFit/>
          </a:bodyPr>
          <a:lstStyle>
            <a:lvl1pPr marL="0" indent="0">
              <a:spcBef>
                <a:spcPts val="0"/>
              </a:spcBef>
              <a:buNone/>
              <a:defRPr sz="1632"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19A64866-81C9-F346-A699-D5FE5F62973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8978" y="287317"/>
            <a:ext cx="2489078" cy="920827"/>
          </a:xfrm>
          <a:prstGeom prst="rect">
            <a:avLst/>
          </a:prstGeom>
        </p:spPr>
      </p:pic>
    </p:spTree>
    <p:extLst>
      <p:ext uri="{BB962C8B-B14F-4D97-AF65-F5344CB8AC3E}">
        <p14:creationId xmlns:p14="http://schemas.microsoft.com/office/powerpoint/2010/main" val="731973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99E035-8F3C-C54D-844B-D184582FA58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0"/>
            <a:ext cx="12436475" cy="6994525"/>
          </a:xfrm>
          <a:prstGeom prst="rect">
            <a:avLst/>
          </a:prstGeom>
        </p:spPr>
      </p:pic>
      <p:sp>
        <p:nvSpPr>
          <p:cNvPr id="9" name="Title 1"/>
          <p:cNvSpPr>
            <a:spLocks noGrp="1"/>
          </p:cNvSpPr>
          <p:nvPr>
            <p:ph type="title" hasCustomPrompt="1"/>
          </p:nvPr>
        </p:nvSpPr>
        <p:spPr bwMode="white">
          <a:xfrm>
            <a:off x="596359" y="2474071"/>
            <a:ext cx="5185566" cy="1130053"/>
          </a:xfrm>
          <a:noFill/>
        </p:spPr>
        <p:txBody>
          <a:bodyPr wrap="square" lIns="0" tIns="0" rIns="0" bIns="0" anchor="b" anchorCtr="0">
            <a:spAutoFit/>
          </a:bodyPr>
          <a:lstStyle>
            <a:lvl1pPr>
              <a:defRPr sz="3672"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95914" y="4041281"/>
            <a:ext cx="5186010" cy="251123"/>
          </a:xfrm>
          <a:noFill/>
        </p:spPr>
        <p:txBody>
          <a:bodyPr wrap="square" lIns="0" tIns="0" rIns="0" bIns="0">
            <a:spAutoFit/>
          </a:bodyPr>
          <a:lstStyle>
            <a:lvl1pPr marL="0" indent="0">
              <a:spcBef>
                <a:spcPts val="0"/>
              </a:spcBef>
              <a:buNone/>
              <a:defRPr sz="1632"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19A64866-81C9-F346-A699-D5FE5F62973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8978" y="287317"/>
            <a:ext cx="2489078" cy="920827"/>
          </a:xfrm>
          <a:prstGeom prst="rect">
            <a:avLst/>
          </a:prstGeom>
        </p:spPr>
      </p:pic>
    </p:spTree>
    <p:extLst>
      <p:ext uri="{BB962C8B-B14F-4D97-AF65-F5344CB8AC3E}">
        <p14:creationId xmlns:p14="http://schemas.microsoft.com/office/powerpoint/2010/main" val="7410774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600059" y="503606"/>
            <a:ext cx="11239464" cy="439465"/>
          </a:xfrm>
        </p:spPr>
        <p:txBody>
          <a:bodyPr/>
          <a:lstStyle>
            <a:lvl1pPr>
              <a:defRPr sz="2856">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98148" y="1462925"/>
            <a:ext cx="11239464" cy="1104941"/>
          </a:xfrm>
        </p:spPr>
        <p:txBody>
          <a:bodyPr wrap="square">
            <a:spAutoFit/>
          </a:bodyPr>
          <a:lstStyle>
            <a:lvl1pPr marL="0" indent="0">
              <a:buNone/>
              <a:defRPr sz="2040" b="0" i="0">
                <a:solidFill>
                  <a:srgbClr val="000000"/>
                </a:solidFill>
                <a:latin typeface="+mn-lt"/>
                <a:cs typeface="Segoe UI" panose="020B0502040204020203" pitchFamily="34" charset="0"/>
              </a:defRPr>
            </a:lvl1pPr>
            <a:lvl2pPr marL="233149" indent="0">
              <a:buNone/>
              <a:defRPr sz="1632">
                <a:solidFill>
                  <a:srgbClr val="000000"/>
                </a:solidFill>
              </a:defRPr>
            </a:lvl2pPr>
            <a:lvl3pPr marL="466298" indent="0">
              <a:buNone/>
              <a:defRPr sz="1428">
                <a:solidFill>
                  <a:srgbClr val="000000"/>
                </a:solidFill>
              </a:defRPr>
            </a:lvl3pPr>
            <a:lvl4pPr marL="699447" indent="0">
              <a:buNone/>
              <a:defRPr sz="1224">
                <a:solidFill>
                  <a:srgbClr val="000000"/>
                </a:solidFill>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95915" y="6584990"/>
            <a:ext cx="11246266" cy="110001"/>
          </a:xfrm>
          <a:prstGeom prst="rect">
            <a:avLst/>
          </a:prstGeom>
        </p:spPr>
        <p:txBody>
          <a:bodyPr/>
          <a:lstStyle>
            <a:lvl1pPr>
              <a:defRPr sz="816">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6769988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080387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503606"/>
            <a:ext cx="11239464" cy="439465"/>
          </a:xfrm>
        </p:spPr>
        <p:txBody>
          <a:bodyPr/>
          <a:lstStyle>
            <a:lvl1pPr>
              <a:defRPr sz="2856">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95915" y="1464075"/>
            <a:ext cx="11239464" cy="1293282"/>
          </a:xfrm>
        </p:spPr>
        <p:txBody>
          <a:bodyPr/>
          <a:lstStyle>
            <a:lvl1pPr>
              <a:defRPr sz="2040">
                <a:solidFill>
                  <a:srgbClr val="000000"/>
                </a:solidFill>
                <a:latin typeface="+mn-lt"/>
              </a:defRPr>
            </a:lvl1pPr>
            <a:lvl2pPr>
              <a:defRPr sz="1632">
                <a:solidFill>
                  <a:srgbClr val="000000"/>
                </a:solidFill>
              </a:defRPr>
            </a:lvl2pPr>
            <a:lvl3pPr>
              <a:defRPr sz="1428">
                <a:solidFill>
                  <a:srgbClr val="000000"/>
                </a:solidFill>
              </a:defRPr>
            </a:lvl3pPr>
            <a:lvl4pPr>
              <a:defRPr sz="1224">
                <a:solidFill>
                  <a:srgbClr val="000000"/>
                </a:solidFill>
              </a:defRPr>
            </a:lvl4pPr>
            <a:lvl5pPr>
              <a:defRPr sz="102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95915" y="6584990"/>
            <a:ext cx="11246266" cy="110001"/>
          </a:xfrm>
          <a:prstGeom prst="rect">
            <a:avLst/>
          </a:prstGeom>
        </p:spPr>
        <p:txBody>
          <a:bodyPr/>
          <a:lstStyle>
            <a:lvl1pPr>
              <a:defRPr sz="816">
                <a:solidFill>
                  <a:srgbClr val="000000"/>
                </a:solidFill>
              </a:defRPr>
            </a:lvl1pPr>
          </a:lstStyle>
          <a:p>
            <a:r>
              <a:rPr lang="en-US"/>
              <a:t>© Microsoft Corporation                                                                                  					   	    	                                     Microsoft 365 </a:t>
            </a:r>
          </a:p>
        </p:txBody>
      </p:sp>
    </p:spTree>
    <p:extLst>
      <p:ext uri="{BB962C8B-B14F-4D97-AF65-F5344CB8AC3E}">
        <p14:creationId xmlns:p14="http://schemas.microsoft.com/office/powerpoint/2010/main" val="4615323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503606"/>
            <a:ext cx="11239464" cy="439465"/>
          </a:xfrm>
        </p:spPr>
        <p:txBody>
          <a:bodyPr/>
          <a:lstStyle>
            <a:lvl1pPr>
              <a:defRPr sz="2856">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95914" y="1463670"/>
            <a:ext cx="5316593" cy="1293282"/>
          </a:xfrm>
        </p:spPr>
        <p:txBody>
          <a:bodyPr wrap="square">
            <a:spAutoFit/>
          </a:bodyPr>
          <a:lstStyle>
            <a:lvl1pPr marL="0" indent="0">
              <a:spcBef>
                <a:spcPts val="1248"/>
              </a:spcBef>
              <a:buClr>
                <a:schemeClr val="tx1"/>
              </a:buClr>
              <a:buFont typeface="Wingdings" panose="05000000000000000000" pitchFamily="2" charset="2"/>
              <a:buNone/>
              <a:defRPr sz="2040" b="0">
                <a:solidFill>
                  <a:srgbClr val="000000"/>
                </a:solidFill>
                <a:latin typeface="+mn-lt"/>
                <a:cs typeface="Segoe UI Semilight" panose="020B0402040204020203" pitchFamily="34" charset="0"/>
              </a:defRPr>
            </a:lvl1pPr>
            <a:lvl2pPr marL="260674" indent="0">
              <a:buFont typeface="Wingdings" panose="05000000000000000000" pitchFamily="2" charset="2"/>
              <a:buNone/>
              <a:defRPr sz="1632" b="0">
                <a:solidFill>
                  <a:srgbClr val="000000"/>
                </a:solidFill>
              </a:defRPr>
            </a:lvl2pPr>
            <a:lvl3pPr marL="459822" indent="0">
              <a:buFont typeface="Wingdings" panose="05000000000000000000" pitchFamily="2" charset="2"/>
              <a:buNone/>
              <a:tabLst/>
              <a:defRPr sz="1428" b="0">
                <a:solidFill>
                  <a:srgbClr val="000000"/>
                </a:solidFill>
              </a:defRPr>
            </a:lvl3pPr>
            <a:lvl4pPr marL="665446" indent="0">
              <a:buFont typeface="Wingdings" panose="05000000000000000000" pitchFamily="2" charset="2"/>
              <a:buNone/>
              <a:defRPr sz="1224" b="0">
                <a:solidFill>
                  <a:srgbClr val="000000"/>
                </a:solidFill>
              </a:defRPr>
            </a:lvl4pPr>
            <a:lvl5pPr marL="871071" indent="0">
              <a:buFont typeface="Wingdings" panose="05000000000000000000" pitchFamily="2" charset="2"/>
              <a:buNone/>
              <a:tabLst/>
              <a:defRPr sz="102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70"/>
            <a:ext cx="5316593" cy="1293282"/>
          </a:xfrm>
        </p:spPr>
        <p:txBody>
          <a:bodyPr wrap="square">
            <a:spAutoFit/>
          </a:bodyPr>
          <a:lstStyle>
            <a:lvl1pPr marL="0" indent="0">
              <a:spcBef>
                <a:spcPts val="1248"/>
              </a:spcBef>
              <a:buClr>
                <a:schemeClr val="tx1"/>
              </a:buClr>
              <a:buFont typeface="Wingdings" panose="05000000000000000000" pitchFamily="2" charset="2"/>
              <a:buNone/>
              <a:defRPr sz="2040" b="0">
                <a:solidFill>
                  <a:srgbClr val="000000"/>
                </a:solidFill>
                <a:latin typeface="+mn-lt"/>
                <a:cs typeface="Segoe UI Semilight" panose="020B0402040204020203" pitchFamily="34" charset="0"/>
              </a:defRPr>
            </a:lvl1pPr>
            <a:lvl2pPr marL="260674" indent="0">
              <a:buFont typeface="Wingdings" panose="05000000000000000000" pitchFamily="2" charset="2"/>
              <a:buNone/>
              <a:defRPr sz="1632" b="0">
                <a:solidFill>
                  <a:srgbClr val="000000"/>
                </a:solidFill>
              </a:defRPr>
            </a:lvl2pPr>
            <a:lvl3pPr marL="459822" indent="0">
              <a:buFont typeface="Wingdings" panose="05000000000000000000" pitchFamily="2" charset="2"/>
              <a:buNone/>
              <a:tabLst/>
              <a:defRPr sz="1428" b="0">
                <a:solidFill>
                  <a:srgbClr val="000000"/>
                </a:solidFill>
              </a:defRPr>
            </a:lvl3pPr>
            <a:lvl4pPr marL="665446" indent="0">
              <a:buFont typeface="Wingdings" panose="05000000000000000000" pitchFamily="2" charset="2"/>
              <a:buNone/>
              <a:defRPr sz="1224" b="0">
                <a:solidFill>
                  <a:srgbClr val="000000"/>
                </a:solidFill>
              </a:defRPr>
            </a:lvl4pPr>
            <a:lvl5pPr marL="871071" indent="0">
              <a:buFont typeface="Wingdings" panose="05000000000000000000" pitchFamily="2" charset="2"/>
              <a:buNone/>
              <a:tabLst/>
              <a:defRPr sz="102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95915" y="6584990"/>
            <a:ext cx="11246266" cy="110001"/>
          </a:xfrm>
          <a:prstGeom prst="rect">
            <a:avLst/>
          </a:prstGeom>
        </p:spPr>
        <p:txBody>
          <a:bodyPr/>
          <a:lstStyle>
            <a:lvl1pPr>
              <a:defRPr sz="816">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4949809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600059" y="507446"/>
            <a:ext cx="11239464" cy="439465"/>
          </a:xfrm>
        </p:spPr>
        <p:txBody>
          <a:bodyPr/>
          <a:lstStyle>
            <a:lvl1pPr>
              <a:defRPr sz="2856">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95914" y="1466098"/>
            <a:ext cx="5316593" cy="1293282"/>
          </a:xfrm>
        </p:spPr>
        <p:txBody>
          <a:bodyPr wrap="square">
            <a:spAutoFit/>
          </a:bodyPr>
          <a:lstStyle>
            <a:lvl1pPr marL="236387" indent="-236387">
              <a:spcBef>
                <a:spcPts val="1248"/>
              </a:spcBef>
              <a:buClr>
                <a:schemeClr val="tx1"/>
              </a:buClr>
              <a:buFont typeface="Wingdings" panose="05000000000000000000" pitchFamily="2" charset="2"/>
              <a:buChar char=""/>
              <a:defRPr sz="2040" b="0">
                <a:solidFill>
                  <a:srgbClr val="000000"/>
                </a:solidFill>
                <a:latin typeface="+mn-lt"/>
                <a:cs typeface="Segoe UI Semilight" panose="020B0402040204020203" pitchFamily="34" charset="0"/>
              </a:defRPr>
            </a:lvl1pPr>
            <a:lvl2pPr marL="435536" indent="-174862">
              <a:buFont typeface="Wingdings" panose="05000000000000000000" pitchFamily="2" charset="2"/>
              <a:buChar char=""/>
              <a:defRPr sz="1632" b="0">
                <a:solidFill>
                  <a:srgbClr val="000000"/>
                </a:solidFill>
              </a:defRPr>
            </a:lvl2pPr>
            <a:lvl3pPr marL="652494" indent="-192672">
              <a:buFont typeface="Wingdings" panose="05000000000000000000" pitchFamily="2" charset="2"/>
              <a:buChar char=""/>
              <a:tabLst/>
              <a:defRPr sz="1428" b="0">
                <a:solidFill>
                  <a:srgbClr val="000000"/>
                </a:solidFill>
              </a:defRPr>
            </a:lvl3pPr>
            <a:lvl4pPr marL="845166" indent="-179720">
              <a:buFont typeface="Wingdings" panose="05000000000000000000" pitchFamily="2" charset="2"/>
              <a:buChar char=""/>
              <a:defRPr sz="1224" b="0">
                <a:solidFill>
                  <a:srgbClr val="000000"/>
                </a:solidFill>
              </a:defRPr>
            </a:lvl4pPr>
            <a:lvl5pPr marL="1044314" indent="-173243">
              <a:buFont typeface="Wingdings" panose="05000000000000000000" pitchFamily="2" charset="2"/>
              <a:buChar char=""/>
              <a:tabLst/>
              <a:defRPr sz="102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521039" y="1466098"/>
            <a:ext cx="5316593" cy="1293282"/>
          </a:xfrm>
        </p:spPr>
        <p:txBody>
          <a:bodyPr wrap="square">
            <a:spAutoFit/>
          </a:bodyPr>
          <a:lstStyle>
            <a:lvl1pPr marL="236387" indent="-236387">
              <a:spcBef>
                <a:spcPts val="1248"/>
              </a:spcBef>
              <a:buClr>
                <a:schemeClr val="tx1"/>
              </a:buClr>
              <a:buFont typeface="Wingdings" panose="05000000000000000000" pitchFamily="2" charset="2"/>
              <a:buChar char=""/>
              <a:defRPr sz="2040" b="0">
                <a:solidFill>
                  <a:srgbClr val="000000"/>
                </a:solidFill>
                <a:latin typeface="+mn-lt"/>
                <a:cs typeface="Segoe UI Semilight" panose="020B0402040204020203" pitchFamily="34" charset="0"/>
              </a:defRPr>
            </a:lvl1pPr>
            <a:lvl2pPr marL="435536" indent="-174862">
              <a:buFont typeface="Wingdings" panose="05000000000000000000" pitchFamily="2" charset="2"/>
              <a:buChar char=""/>
              <a:defRPr sz="1632" b="0">
                <a:solidFill>
                  <a:srgbClr val="000000"/>
                </a:solidFill>
              </a:defRPr>
            </a:lvl2pPr>
            <a:lvl3pPr marL="652494" indent="-192672">
              <a:buFont typeface="Wingdings" panose="05000000000000000000" pitchFamily="2" charset="2"/>
              <a:buChar char=""/>
              <a:tabLst/>
              <a:defRPr sz="1428" b="0">
                <a:solidFill>
                  <a:srgbClr val="000000"/>
                </a:solidFill>
              </a:defRPr>
            </a:lvl3pPr>
            <a:lvl4pPr marL="845166" indent="-179720">
              <a:buFont typeface="Wingdings" panose="05000000000000000000" pitchFamily="2" charset="2"/>
              <a:buChar char=""/>
              <a:defRPr sz="1224" b="0">
                <a:solidFill>
                  <a:srgbClr val="000000"/>
                </a:solidFill>
              </a:defRPr>
            </a:lvl4pPr>
            <a:lvl5pPr marL="1044314" indent="-173243">
              <a:buFont typeface="Wingdings" panose="05000000000000000000" pitchFamily="2" charset="2"/>
              <a:buChar char=""/>
              <a:tabLst/>
              <a:defRPr sz="102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9EF2168D-ABC8-AA43-9EDB-A155583EFD61}"/>
              </a:ext>
            </a:extLst>
          </p:cNvPr>
          <p:cNvSpPr>
            <a:spLocks noGrp="1"/>
          </p:cNvSpPr>
          <p:nvPr>
            <p:ph type="ftr" sz="quarter" idx="3"/>
          </p:nvPr>
        </p:nvSpPr>
        <p:spPr>
          <a:xfrm>
            <a:off x="595915" y="6584990"/>
            <a:ext cx="11246266" cy="110001"/>
          </a:xfrm>
          <a:prstGeom prst="rect">
            <a:avLst/>
          </a:prstGeom>
        </p:spPr>
        <p:txBody>
          <a:bodyPr/>
          <a:lstStyle>
            <a:lvl1pPr>
              <a:defRPr sz="816">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1900915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600059" y="507446"/>
            <a:ext cx="11239464" cy="439465"/>
          </a:xfrm>
        </p:spPr>
        <p:txBody>
          <a:bodyPr/>
          <a:lstStyle>
            <a:lvl1pPr>
              <a:defRPr sz="2856">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95915" y="6584990"/>
            <a:ext cx="11246266" cy="110001"/>
          </a:xfrm>
          <a:prstGeom prst="rect">
            <a:avLst/>
          </a:prstGeom>
        </p:spPr>
        <p:txBody>
          <a:bodyPr/>
          <a:lstStyle>
            <a:lvl1pPr>
              <a:defRPr sz="816">
                <a:solidFill>
                  <a:srgbClr val="000000"/>
                </a:solidFill>
              </a:defRPr>
            </a:lvl1pPr>
          </a:lstStyle>
          <a:p>
            <a:r>
              <a:rPr lang="en-US"/>
              <a:t>© Microsoft Corporation                                                                                  					   	    	                                     Microsoft 365 </a:t>
            </a:r>
          </a:p>
        </p:txBody>
      </p:sp>
    </p:spTree>
    <p:extLst>
      <p:ext uri="{BB962C8B-B14F-4D97-AF65-F5344CB8AC3E}">
        <p14:creationId xmlns:p14="http://schemas.microsoft.com/office/powerpoint/2010/main" val="5825592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600059" y="507446"/>
            <a:ext cx="11239464" cy="439465"/>
          </a:xfrm>
        </p:spPr>
        <p:txBody>
          <a:bodyPr/>
          <a:lstStyle>
            <a:lvl1pPr>
              <a:defRPr sz="2856">
                <a:solidFill>
                  <a:srgbClr val="000000"/>
                </a:solidFill>
              </a:defRPr>
            </a:lvl1pPr>
          </a:lstStyle>
          <a:p>
            <a:r>
              <a:rPr lang="en-US"/>
              <a:t>Click to edit Master title style</a:t>
            </a:r>
          </a:p>
        </p:txBody>
      </p:sp>
      <p:sp>
        <p:nvSpPr>
          <p:cNvPr id="4" name="Footer Placeholder 10">
            <a:extLst>
              <a:ext uri="{FF2B5EF4-FFF2-40B4-BE49-F238E27FC236}">
                <a16:creationId xmlns:a16="http://schemas.microsoft.com/office/drawing/2014/main" id="{59A66667-56DD-0944-88F2-9EEF75B94EAF}"/>
              </a:ext>
            </a:extLst>
          </p:cNvPr>
          <p:cNvSpPr>
            <a:spLocks noGrp="1"/>
          </p:cNvSpPr>
          <p:nvPr>
            <p:ph type="ftr" sz="quarter" idx="3"/>
          </p:nvPr>
        </p:nvSpPr>
        <p:spPr>
          <a:xfrm>
            <a:off x="595915" y="6584990"/>
            <a:ext cx="11246266" cy="110001"/>
          </a:xfrm>
          <a:prstGeom prst="rect">
            <a:avLst/>
          </a:prstGeom>
        </p:spPr>
        <p:txBody>
          <a:bodyPr/>
          <a:lstStyle>
            <a:lvl1pPr>
              <a:defRPr sz="816">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9411699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503606"/>
            <a:ext cx="5618874" cy="379824"/>
          </a:xfrm>
        </p:spPr>
        <p:txBody>
          <a:bodyPr tIns="64008"/>
          <a:lstStyle>
            <a:lvl1pPr>
              <a:defRPr sz="204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95915" y="6584990"/>
            <a:ext cx="11246266" cy="110001"/>
          </a:xfrm>
          <a:prstGeom prst="rect">
            <a:avLst/>
          </a:prstGeom>
        </p:spPr>
        <p:txBody>
          <a:bodyPr/>
          <a:lstStyle>
            <a:lvl1pPr>
              <a:defRPr sz="816">
                <a:solidFill>
                  <a:srgbClr val="000000"/>
                </a:solidFill>
              </a:defRPr>
            </a:lvl1pPr>
          </a:lstStyle>
          <a:p>
            <a:r>
              <a:rPr lang="en-US"/>
              <a:t>© Microsoft Corporation                                                                                  					   	    	                                     Microsoft 365 </a:t>
            </a:r>
          </a:p>
        </p:txBody>
      </p:sp>
    </p:spTree>
    <p:extLst>
      <p:ext uri="{BB962C8B-B14F-4D97-AF65-F5344CB8AC3E}">
        <p14:creationId xmlns:p14="http://schemas.microsoft.com/office/powerpoint/2010/main" val="41191167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317099"/>
            <a:ext cx="4245437" cy="878930"/>
          </a:xfrm>
        </p:spPr>
        <p:txBody>
          <a:bodyPr wrap="square" rIns="0" anchor="b">
            <a:spAutoFit/>
          </a:bodyPr>
          <a:lstStyle>
            <a:lvl1pPr>
              <a:lnSpc>
                <a:spcPct val="100000"/>
              </a:lnSpc>
              <a:defRPr sz="2856" b="0" spc="-50" baseline="0">
                <a:solidFill>
                  <a:srgbClr val="000000"/>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251123"/>
          </a:xfrm>
        </p:spPr>
        <p:txBody>
          <a:bodyPr/>
          <a:lstStyle>
            <a:lvl1pPr marL="0" indent="0">
              <a:buNone/>
              <a:defRPr sz="1632">
                <a:solidFill>
                  <a:srgbClr val="000000"/>
                </a:solidFill>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432371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3057798"/>
            <a:ext cx="4245437" cy="878930"/>
          </a:xfrm>
        </p:spPr>
        <p:txBody>
          <a:bodyPr wrap="square" rIns="0" anchor="ctr" anchorCtr="0">
            <a:spAutoFit/>
          </a:bodyPr>
          <a:lstStyle>
            <a:lvl1pPr>
              <a:lnSpc>
                <a:spcPct val="100000"/>
              </a:lnSpc>
              <a:defRPr sz="2856" b="0" spc="-50" baseline="0">
                <a:solidFill>
                  <a:srgbClr val="000000"/>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439297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627807"/>
          </a:xfrm>
        </p:spPr>
        <p:txBody>
          <a:bodyPr wrap="square" anchor="t">
            <a:spAutoFit/>
          </a:bodyPr>
          <a:lstStyle>
            <a:lvl1pPr>
              <a:lnSpc>
                <a:spcPct val="100000"/>
              </a:lnSpc>
              <a:defRPr sz="204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837721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327870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75961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251123"/>
          </a:xfrm>
          <a:noFill/>
        </p:spPr>
        <p:txBody>
          <a:bodyPr lIns="0" tIns="0" rIns="0" bIns="0">
            <a:spAutoFit/>
          </a:bodyPr>
          <a:lstStyle>
            <a:lvl1pPr marL="0" indent="0">
              <a:spcBef>
                <a:spcPts val="0"/>
              </a:spcBef>
              <a:spcAft>
                <a:spcPts val="0"/>
              </a:spcAft>
              <a:buFont typeface="Arial" panose="020B0604020202020204" pitchFamily="34" charset="0"/>
              <a:buNone/>
              <a:defRPr sz="1632"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889173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34494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640328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0078D4"/>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E136D2B-856D-4F43-81C3-6C768348F499}"/>
              </a:ext>
            </a:extLst>
          </p:cNvPr>
          <p:cNvGrpSpPr>
            <a:grpSpLocks noChangeAspect="1"/>
          </p:cNvGrpSpPr>
          <p:nvPr userDrawn="1"/>
        </p:nvGrpSpPr>
        <p:grpSpPr bwMode="auto">
          <a:xfrm>
            <a:off x="4590346" y="1278966"/>
            <a:ext cx="3255784" cy="4301957"/>
            <a:chOff x="2543" y="481"/>
            <a:chExt cx="2482" cy="3280"/>
          </a:xfrm>
          <a:solidFill>
            <a:srgbClr val="243A5E">
              <a:alpha val="23000"/>
            </a:srgbClr>
          </a:solidFill>
        </p:grpSpPr>
        <p:sp>
          <p:nvSpPr>
            <p:cNvPr id="7" name="Freeform 5">
              <a:extLst>
                <a:ext uri="{FF2B5EF4-FFF2-40B4-BE49-F238E27FC236}">
                  <a16:creationId xmlns:a16="http://schemas.microsoft.com/office/drawing/2014/main" id="{93ACBF71-4875-4450-A4C3-7403AB45AFD3}"/>
                </a:ext>
              </a:extLst>
            </p:cNvPr>
            <p:cNvSpPr>
              <a:spLocks noEditPoints="1"/>
            </p:cNvSpPr>
            <p:nvPr userDrawn="1"/>
          </p:nvSpPr>
          <p:spPr bwMode="auto">
            <a:xfrm>
              <a:off x="2543" y="481"/>
              <a:ext cx="2482" cy="3280"/>
            </a:xfrm>
            <a:custGeom>
              <a:avLst/>
              <a:gdLst>
                <a:gd name="T0" fmla="*/ 80 w 320"/>
                <a:gd name="T1" fmla="*/ 186 h 423"/>
                <a:gd name="T2" fmla="*/ 80 w 320"/>
                <a:gd name="T3" fmla="*/ 186 h 423"/>
                <a:gd name="T4" fmla="*/ 80 w 320"/>
                <a:gd name="T5" fmla="*/ 108 h 423"/>
                <a:gd name="T6" fmla="*/ 86 w 320"/>
                <a:gd name="T7" fmla="*/ 76 h 423"/>
                <a:gd name="T8" fmla="*/ 103 w 320"/>
                <a:gd name="T9" fmla="*/ 50 h 423"/>
                <a:gd name="T10" fmla="*/ 128 w 320"/>
                <a:gd name="T11" fmla="*/ 32 h 423"/>
                <a:gd name="T12" fmla="*/ 160 w 320"/>
                <a:gd name="T13" fmla="*/ 26 h 423"/>
                <a:gd name="T14" fmla="*/ 192 w 320"/>
                <a:gd name="T15" fmla="*/ 32 h 423"/>
                <a:gd name="T16" fmla="*/ 217 w 320"/>
                <a:gd name="T17" fmla="*/ 50 h 423"/>
                <a:gd name="T18" fmla="*/ 234 w 320"/>
                <a:gd name="T19" fmla="*/ 76 h 423"/>
                <a:gd name="T20" fmla="*/ 240 w 320"/>
                <a:gd name="T21" fmla="*/ 108 h 423"/>
                <a:gd name="T22" fmla="*/ 240 w 320"/>
                <a:gd name="T23" fmla="*/ 186 h 423"/>
                <a:gd name="T24" fmla="*/ 80 w 320"/>
                <a:gd name="T25" fmla="*/ 186 h 423"/>
                <a:gd name="T26" fmla="*/ 160 w 320"/>
                <a:gd name="T27" fmla="*/ 365 h 423"/>
                <a:gd name="T28" fmla="*/ 160 w 320"/>
                <a:gd name="T29" fmla="*/ 365 h 423"/>
                <a:gd name="T30" fmla="*/ 106 w 320"/>
                <a:gd name="T31" fmla="*/ 311 h 423"/>
                <a:gd name="T32" fmla="*/ 160 w 320"/>
                <a:gd name="T33" fmla="*/ 258 h 423"/>
                <a:gd name="T34" fmla="*/ 213 w 320"/>
                <a:gd name="T35" fmla="*/ 311 h 423"/>
                <a:gd name="T36" fmla="*/ 160 w 320"/>
                <a:gd name="T37" fmla="*/ 365 h 423"/>
                <a:gd name="T38" fmla="*/ 266 w 320"/>
                <a:gd name="T39" fmla="*/ 186 h 423"/>
                <a:gd name="T40" fmla="*/ 266 w 320"/>
                <a:gd name="T41" fmla="*/ 186 h 423"/>
                <a:gd name="T42" fmla="*/ 266 w 320"/>
                <a:gd name="T43" fmla="*/ 108 h 423"/>
                <a:gd name="T44" fmla="*/ 258 w 320"/>
                <a:gd name="T45" fmla="*/ 65 h 423"/>
                <a:gd name="T46" fmla="*/ 236 w 320"/>
                <a:gd name="T47" fmla="*/ 31 h 423"/>
                <a:gd name="T48" fmla="*/ 202 w 320"/>
                <a:gd name="T49" fmla="*/ 7 h 423"/>
                <a:gd name="T50" fmla="*/ 160 w 320"/>
                <a:gd name="T51" fmla="*/ 0 h 423"/>
                <a:gd name="T52" fmla="*/ 118 w 320"/>
                <a:gd name="T53" fmla="*/ 7 h 423"/>
                <a:gd name="T54" fmla="*/ 84 w 320"/>
                <a:gd name="T55" fmla="*/ 31 h 423"/>
                <a:gd name="T56" fmla="*/ 61 w 320"/>
                <a:gd name="T57" fmla="*/ 65 h 423"/>
                <a:gd name="T58" fmla="*/ 53 w 320"/>
                <a:gd name="T59" fmla="*/ 108 h 423"/>
                <a:gd name="T60" fmla="*/ 53 w 320"/>
                <a:gd name="T61" fmla="*/ 186 h 423"/>
                <a:gd name="T62" fmla="*/ 0 w 320"/>
                <a:gd name="T63" fmla="*/ 186 h 423"/>
                <a:gd name="T64" fmla="*/ 0 w 320"/>
                <a:gd name="T65" fmla="*/ 423 h 423"/>
                <a:gd name="T66" fmla="*/ 320 w 320"/>
                <a:gd name="T67" fmla="*/ 423 h 423"/>
                <a:gd name="T68" fmla="*/ 320 w 320"/>
                <a:gd name="T69" fmla="*/ 186 h 423"/>
                <a:gd name="T70" fmla="*/ 266 w 320"/>
                <a:gd name="T71" fmla="*/ 186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0" h="423">
                  <a:moveTo>
                    <a:pt x="80" y="186"/>
                  </a:moveTo>
                  <a:lnTo>
                    <a:pt x="80" y="186"/>
                  </a:lnTo>
                  <a:lnTo>
                    <a:pt x="80" y="108"/>
                  </a:lnTo>
                  <a:cubicBezTo>
                    <a:pt x="80" y="96"/>
                    <a:pt x="82" y="86"/>
                    <a:pt x="86" y="76"/>
                  </a:cubicBezTo>
                  <a:cubicBezTo>
                    <a:pt x="90" y="66"/>
                    <a:pt x="95" y="57"/>
                    <a:pt x="103" y="50"/>
                  </a:cubicBezTo>
                  <a:cubicBezTo>
                    <a:pt x="110" y="42"/>
                    <a:pt x="118" y="36"/>
                    <a:pt x="128" y="32"/>
                  </a:cubicBezTo>
                  <a:cubicBezTo>
                    <a:pt x="138" y="28"/>
                    <a:pt x="148" y="26"/>
                    <a:pt x="160" y="26"/>
                  </a:cubicBezTo>
                  <a:cubicBezTo>
                    <a:pt x="171" y="26"/>
                    <a:pt x="182" y="28"/>
                    <a:pt x="192" y="32"/>
                  </a:cubicBezTo>
                  <a:cubicBezTo>
                    <a:pt x="201" y="36"/>
                    <a:pt x="210" y="42"/>
                    <a:pt x="217" y="50"/>
                  </a:cubicBezTo>
                  <a:cubicBezTo>
                    <a:pt x="224" y="57"/>
                    <a:pt x="230" y="66"/>
                    <a:pt x="234" y="76"/>
                  </a:cubicBezTo>
                  <a:cubicBezTo>
                    <a:pt x="238" y="86"/>
                    <a:pt x="240" y="96"/>
                    <a:pt x="240" y="108"/>
                  </a:cubicBezTo>
                  <a:lnTo>
                    <a:pt x="240" y="186"/>
                  </a:lnTo>
                  <a:lnTo>
                    <a:pt x="80" y="186"/>
                  </a:lnTo>
                  <a:close/>
                  <a:moveTo>
                    <a:pt x="160" y="365"/>
                  </a:moveTo>
                  <a:lnTo>
                    <a:pt x="160" y="365"/>
                  </a:lnTo>
                  <a:cubicBezTo>
                    <a:pt x="130" y="365"/>
                    <a:pt x="106" y="341"/>
                    <a:pt x="106" y="311"/>
                  </a:cubicBezTo>
                  <a:cubicBezTo>
                    <a:pt x="106" y="282"/>
                    <a:pt x="130" y="258"/>
                    <a:pt x="160" y="258"/>
                  </a:cubicBezTo>
                  <a:cubicBezTo>
                    <a:pt x="189" y="258"/>
                    <a:pt x="213" y="282"/>
                    <a:pt x="213" y="311"/>
                  </a:cubicBezTo>
                  <a:cubicBezTo>
                    <a:pt x="213" y="341"/>
                    <a:pt x="189" y="365"/>
                    <a:pt x="160" y="365"/>
                  </a:cubicBezTo>
                  <a:close/>
                  <a:moveTo>
                    <a:pt x="266" y="186"/>
                  </a:moveTo>
                  <a:lnTo>
                    <a:pt x="266" y="186"/>
                  </a:lnTo>
                  <a:lnTo>
                    <a:pt x="266" y="108"/>
                  </a:lnTo>
                  <a:cubicBezTo>
                    <a:pt x="266" y="93"/>
                    <a:pt x="264" y="79"/>
                    <a:pt x="258" y="65"/>
                  </a:cubicBezTo>
                  <a:cubicBezTo>
                    <a:pt x="253" y="52"/>
                    <a:pt x="245" y="41"/>
                    <a:pt x="236" y="31"/>
                  </a:cubicBezTo>
                  <a:cubicBezTo>
                    <a:pt x="226" y="21"/>
                    <a:pt x="215" y="13"/>
                    <a:pt x="202" y="7"/>
                  </a:cubicBezTo>
                  <a:cubicBezTo>
                    <a:pt x="189" y="3"/>
                    <a:pt x="175" y="0"/>
                    <a:pt x="160" y="0"/>
                  </a:cubicBezTo>
                  <a:cubicBezTo>
                    <a:pt x="145" y="0"/>
                    <a:pt x="131" y="3"/>
                    <a:pt x="118" y="7"/>
                  </a:cubicBezTo>
                  <a:cubicBezTo>
                    <a:pt x="105" y="13"/>
                    <a:pt x="93" y="21"/>
                    <a:pt x="84" y="31"/>
                  </a:cubicBezTo>
                  <a:cubicBezTo>
                    <a:pt x="74" y="41"/>
                    <a:pt x="67" y="52"/>
                    <a:pt x="61" y="65"/>
                  </a:cubicBezTo>
                  <a:cubicBezTo>
                    <a:pt x="56" y="79"/>
                    <a:pt x="53" y="93"/>
                    <a:pt x="53" y="108"/>
                  </a:cubicBezTo>
                  <a:lnTo>
                    <a:pt x="53" y="186"/>
                  </a:lnTo>
                  <a:lnTo>
                    <a:pt x="0" y="186"/>
                  </a:lnTo>
                  <a:lnTo>
                    <a:pt x="0" y="423"/>
                  </a:lnTo>
                  <a:lnTo>
                    <a:pt x="320" y="423"/>
                  </a:lnTo>
                  <a:lnTo>
                    <a:pt x="320" y="186"/>
                  </a:lnTo>
                  <a:lnTo>
                    <a:pt x="266" y="18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8" name="Freeform 6">
              <a:extLst>
                <a:ext uri="{FF2B5EF4-FFF2-40B4-BE49-F238E27FC236}">
                  <a16:creationId xmlns:a16="http://schemas.microsoft.com/office/drawing/2014/main" id="{66B794B3-D383-49C5-BF99-A1C2904A33F2}"/>
                </a:ext>
              </a:extLst>
            </p:cNvPr>
            <p:cNvSpPr>
              <a:spLocks/>
            </p:cNvSpPr>
            <p:nvPr userDrawn="1"/>
          </p:nvSpPr>
          <p:spPr bwMode="auto">
            <a:xfrm>
              <a:off x="3574" y="2691"/>
              <a:ext cx="411" cy="411"/>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p:cNvSpPr>
            <a:spLocks noGrp="1"/>
          </p:cNvSpPr>
          <p:nvPr>
            <p:ph type="title" hasCustomPrompt="1"/>
          </p:nvPr>
        </p:nvSpPr>
        <p:spPr>
          <a:xfrm>
            <a:off x="1286787" y="3241962"/>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945702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rgbClr val="0078D4"/>
        </a:solidFill>
        <a:effectLst/>
      </p:bgPr>
    </p:bg>
    <p:spTree>
      <p:nvGrpSpPr>
        <p:cNvPr id="1" name=""/>
        <p:cNvGrpSpPr/>
        <p:nvPr/>
      </p:nvGrpSpPr>
      <p:grpSpPr>
        <a:xfrm>
          <a:off x="0" y="0"/>
          <a:ext cx="0" cy="0"/>
          <a:chOff x="0" y="0"/>
          <a:chExt cx="0" cy="0"/>
        </a:xfrm>
      </p:grpSpPr>
      <p:grpSp>
        <p:nvGrpSpPr>
          <p:cNvPr id="3" name="Group 4">
            <a:extLst>
              <a:ext uri="{FF2B5EF4-FFF2-40B4-BE49-F238E27FC236}">
                <a16:creationId xmlns:a16="http://schemas.microsoft.com/office/drawing/2014/main" id="{11031FB2-B785-473A-9AD9-239BFF968F4C}"/>
              </a:ext>
            </a:extLst>
          </p:cNvPr>
          <p:cNvGrpSpPr>
            <a:grpSpLocks noChangeAspect="1"/>
          </p:cNvGrpSpPr>
          <p:nvPr userDrawn="1"/>
        </p:nvGrpSpPr>
        <p:grpSpPr bwMode="auto">
          <a:xfrm>
            <a:off x="4205408" y="1732441"/>
            <a:ext cx="4446688" cy="4076901"/>
            <a:chOff x="2597" y="1070"/>
            <a:chExt cx="2746" cy="2518"/>
          </a:xfrm>
          <a:solidFill>
            <a:srgbClr val="243A5E">
              <a:alpha val="26000"/>
            </a:srgbClr>
          </a:solidFill>
        </p:grpSpPr>
        <p:sp>
          <p:nvSpPr>
            <p:cNvPr id="9" name="Freeform 5">
              <a:extLst>
                <a:ext uri="{FF2B5EF4-FFF2-40B4-BE49-F238E27FC236}">
                  <a16:creationId xmlns:a16="http://schemas.microsoft.com/office/drawing/2014/main" id="{F8E6398D-4B2A-4E18-89E3-46977317DB0D}"/>
                </a:ext>
              </a:extLst>
            </p:cNvPr>
            <p:cNvSpPr>
              <a:spLocks/>
            </p:cNvSpPr>
            <p:nvPr userDrawn="1"/>
          </p:nvSpPr>
          <p:spPr bwMode="auto">
            <a:xfrm>
              <a:off x="2597" y="1659"/>
              <a:ext cx="2746" cy="1569"/>
            </a:xfrm>
            <a:custGeom>
              <a:avLst/>
              <a:gdLst>
                <a:gd name="T0" fmla="*/ 0 w 373"/>
                <a:gd name="T1" fmla="*/ 213 h 213"/>
                <a:gd name="T2" fmla="*/ 0 w 373"/>
                <a:gd name="T3" fmla="*/ 213 h 213"/>
                <a:gd name="T4" fmla="*/ 187 w 373"/>
                <a:gd name="T5" fmla="*/ 213 h 213"/>
                <a:gd name="T6" fmla="*/ 178 w 373"/>
                <a:gd name="T7" fmla="*/ 198 h 213"/>
                <a:gd name="T8" fmla="*/ 165 w 373"/>
                <a:gd name="T9" fmla="*/ 166 h 213"/>
                <a:gd name="T10" fmla="*/ 160 w 373"/>
                <a:gd name="T11" fmla="*/ 131 h 213"/>
                <a:gd name="T12" fmla="*/ 160 w 373"/>
                <a:gd name="T13" fmla="*/ 74 h 213"/>
                <a:gd name="T14" fmla="*/ 200 w 373"/>
                <a:gd name="T15" fmla="*/ 69 h 213"/>
                <a:gd name="T16" fmla="*/ 237 w 373"/>
                <a:gd name="T17" fmla="*/ 53 h 213"/>
                <a:gd name="T18" fmla="*/ 258 w 373"/>
                <a:gd name="T19" fmla="*/ 43 h 213"/>
                <a:gd name="T20" fmla="*/ 280 w 373"/>
                <a:gd name="T21" fmla="*/ 40 h 213"/>
                <a:gd name="T22" fmla="*/ 303 w 373"/>
                <a:gd name="T23" fmla="*/ 43 h 213"/>
                <a:gd name="T24" fmla="*/ 323 w 373"/>
                <a:gd name="T25" fmla="*/ 53 h 213"/>
                <a:gd name="T26" fmla="*/ 360 w 373"/>
                <a:gd name="T27" fmla="*/ 69 h 213"/>
                <a:gd name="T28" fmla="*/ 373 w 373"/>
                <a:gd name="T29" fmla="*/ 72 h 213"/>
                <a:gd name="T30" fmla="*/ 373 w 373"/>
                <a:gd name="T31" fmla="*/ 0 h 213"/>
                <a:gd name="T32" fmla="*/ 0 w 373"/>
                <a:gd name="T33" fmla="*/ 0 h 213"/>
                <a:gd name="T34" fmla="*/ 0 w 373"/>
                <a:gd name="T35"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3" h="213">
                  <a:moveTo>
                    <a:pt x="0" y="213"/>
                  </a:moveTo>
                  <a:lnTo>
                    <a:pt x="0" y="213"/>
                  </a:lnTo>
                  <a:lnTo>
                    <a:pt x="187" y="213"/>
                  </a:lnTo>
                  <a:cubicBezTo>
                    <a:pt x="184" y="208"/>
                    <a:pt x="181" y="203"/>
                    <a:pt x="178" y="198"/>
                  </a:cubicBezTo>
                  <a:cubicBezTo>
                    <a:pt x="173" y="188"/>
                    <a:pt x="168" y="177"/>
                    <a:pt x="165" y="166"/>
                  </a:cubicBezTo>
                  <a:cubicBezTo>
                    <a:pt x="162" y="155"/>
                    <a:pt x="160" y="143"/>
                    <a:pt x="160" y="131"/>
                  </a:cubicBezTo>
                  <a:lnTo>
                    <a:pt x="160" y="74"/>
                  </a:lnTo>
                  <a:cubicBezTo>
                    <a:pt x="174" y="74"/>
                    <a:pt x="187" y="72"/>
                    <a:pt x="200" y="69"/>
                  </a:cubicBezTo>
                  <a:cubicBezTo>
                    <a:pt x="213" y="66"/>
                    <a:pt x="225" y="60"/>
                    <a:pt x="237" y="53"/>
                  </a:cubicBezTo>
                  <a:cubicBezTo>
                    <a:pt x="244" y="48"/>
                    <a:pt x="251" y="45"/>
                    <a:pt x="258" y="43"/>
                  </a:cubicBezTo>
                  <a:cubicBezTo>
                    <a:pt x="264" y="41"/>
                    <a:pt x="272" y="40"/>
                    <a:pt x="280" y="40"/>
                  </a:cubicBezTo>
                  <a:cubicBezTo>
                    <a:pt x="288" y="40"/>
                    <a:pt x="296" y="41"/>
                    <a:pt x="303" y="43"/>
                  </a:cubicBezTo>
                  <a:cubicBezTo>
                    <a:pt x="309" y="45"/>
                    <a:pt x="316" y="48"/>
                    <a:pt x="323" y="53"/>
                  </a:cubicBezTo>
                  <a:cubicBezTo>
                    <a:pt x="335" y="60"/>
                    <a:pt x="347" y="66"/>
                    <a:pt x="360" y="69"/>
                  </a:cubicBezTo>
                  <a:cubicBezTo>
                    <a:pt x="364" y="70"/>
                    <a:pt x="369" y="71"/>
                    <a:pt x="373" y="72"/>
                  </a:cubicBezTo>
                  <a:lnTo>
                    <a:pt x="373" y="0"/>
                  </a:lnTo>
                  <a:lnTo>
                    <a:pt x="0" y="0"/>
                  </a:lnTo>
                  <a:lnTo>
                    <a:pt x="0" y="2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Freeform 6">
              <a:extLst>
                <a:ext uri="{FF2B5EF4-FFF2-40B4-BE49-F238E27FC236}">
                  <a16:creationId xmlns:a16="http://schemas.microsoft.com/office/drawing/2014/main" id="{EB32FAAB-363F-4343-82B8-D7C35426C2D3}"/>
                </a:ext>
              </a:extLst>
            </p:cNvPr>
            <p:cNvSpPr>
              <a:spLocks/>
            </p:cNvSpPr>
            <p:nvPr userDrawn="1"/>
          </p:nvSpPr>
          <p:spPr bwMode="auto">
            <a:xfrm>
              <a:off x="2597" y="1070"/>
              <a:ext cx="2746" cy="391"/>
            </a:xfrm>
            <a:custGeom>
              <a:avLst/>
              <a:gdLst>
                <a:gd name="T0" fmla="*/ 0 w 373"/>
                <a:gd name="T1" fmla="*/ 53 h 53"/>
                <a:gd name="T2" fmla="*/ 0 w 373"/>
                <a:gd name="T3" fmla="*/ 53 h 53"/>
                <a:gd name="T4" fmla="*/ 373 w 373"/>
                <a:gd name="T5" fmla="*/ 53 h 53"/>
                <a:gd name="T6" fmla="*/ 373 w 373"/>
                <a:gd name="T7" fmla="*/ 0 h 53"/>
                <a:gd name="T8" fmla="*/ 0 w 373"/>
                <a:gd name="T9" fmla="*/ 0 h 53"/>
                <a:gd name="T10" fmla="*/ 0 w 373"/>
                <a:gd name="T11" fmla="*/ 53 h 53"/>
              </a:gdLst>
              <a:ahLst/>
              <a:cxnLst>
                <a:cxn ang="0">
                  <a:pos x="T0" y="T1"/>
                </a:cxn>
                <a:cxn ang="0">
                  <a:pos x="T2" y="T3"/>
                </a:cxn>
                <a:cxn ang="0">
                  <a:pos x="T4" y="T5"/>
                </a:cxn>
                <a:cxn ang="0">
                  <a:pos x="T6" y="T7"/>
                </a:cxn>
                <a:cxn ang="0">
                  <a:pos x="T8" y="T9"/>
                </a:cxn>
                <a:cxn ang="0">
                  <a:pos x="T10" y="T11"/>
                </a:cxn>
              </a:cxnLst>
              <a:rect l="0" t="0" r="r" b="b"/>
              <a:pathLst>
                <a:path w="373" h="53">
                  <a:moveTo>
                    <a:pt x="0" y="53"/>
                  </a:moveTo>
                  <a:lnTo>
                    <a:pt x="0" y="53"/>
                  </a:lnTo>
                  <a:lnTo>
                    <a:pt x="373" y="53"/>
                  </a:lnTo>
                  <a:lnTo>
                    <a:pt x="373" y="0"/>
                  </a:lnTo>
                  <a:lnTo>
                    <a:pt x="0" y="0"/>
                  </a:lnTo>
                  <a:lnTo>
                    <a:pt x="0" y="5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Freeform 7">
              <a:extLst>
                <a:ext uri="{FF2B5EF4-FFF2-40B4-BE49-F238E27FC236}">
                  <a16:creationId xmlns:a16="http://schemas.microsoft.com/office/drawing/2014/main" id="{E0F2FB68-2137-4FF6-8CD3-5CF09C4806C1}"/>
                </a:ext>
              </a:extLst>
            </p:cNvPr>
            <p:cNvSpPr>
              <a:spLocks/>
            </p:cNvSpPr>
            <p:nvPr userDrawn="1"/>
          </p:nvSpPr>
          <p:spPr bwMode="auto">
            <a:xfrm>
              <a:off x="3974" y="2153"/>
              <a:ext cx="1369" cy="1435"/>
            </a:xfrm>
            <a:custGeom>
              <a:avLst/>
              <a:gdLst>
                <a:gd name="T0" fmla="*/ 186 w 186"/>
                <a:gd name="T1" fmla="*/ 64 h 195"/>
                <a:gd name="T2" fmla="*/ 186 w 186"/>
                <a:gd name="T3" fmla="*/ 64 h 195"/>
                <a:gd name="T4" fmla="*/ 186 w 186"/>
                <a:gd name="T5" fmla="*/ 32 h 195"/>
                <a:gd name="T6" fmla="*/ 152 w 186"/>
                <a:gd name="T7" fmla="*/ 24 h 195"/>
                <a:gd name="T8" fmla="*/ 121 w 186"/>
                <a:gd name="T9" fmla="*/ 8 h 195"/>
                <a:gd name="T10" fmla="*/ 93 w 186"/>
                <a:gd name="T11" fmla="*/ 0 h 195"/>
                <a:gd name="T12" fmla="*/ 65 w 186"/>
                <a:gd name="T13" fmla="*/ 8 h 195"/>
                <a:gd name="T14" fmla="*/ 34 w 186"/>
                <a:gd name="T15" fmla="*/ 24 h 195"/>
                <a:gd name="T16" fmla="*/ 0 w 186"/>
                <a:gd name="T17" fmla="*/ 32 h 195"/>
                <a:gd name="T18" fmla="*/ 0 w 186"/>
                <a:gd name="T19" fmla="*/ 64 h 195"/>
                <a:gd name="T20" fmla="*/ 8 w 186"/>
                <a:gd name="T21" fmla="*/ 105 h 195"/>
                <a:gd name="T22" fmla="*/ 29 w 186"/>
                <a:gd name="T23" fmla="*/ 141 h 195"/>
                <a:gd name="T24" fmla="*/ 59 w 186"/>
                <a:gd name="T25" fmla="*/ 171 h 195"/>
                <a:gd name="T26" fmla="*/ 93 w 186"/>
                <a:gd name="T27" fmla="*/ 195 h 195"/>
                <a:gd name="T28" fmla="*/ 127 w 186"/>
                <a:gd name="T29" fmla="*/ 171 h 195"/>
                <a:gd name="T30" fmla="*/ 157 w 186"/>
                <a:gd name="T31" fmla="*/ 141 h 195"/>
                <a:gd name="T32" fmla="*/ 178 w 186"/>
                <a:gd name="T33" fmla="*/ 105 h 195"/>
                <a:gd name="T34" fmla="*/ 186 w 186"/>
                <a:gd name="T35" fmla="*/ 6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86" y="64"/>
                  </a:moveTo>
                  <a:lnTo>
                    <a:pt x="186" y="64"/>
                  </a:lnTo>
                  <a:lnTo>
                    <a:pt x="186" y="32"/>
                  </a:lnTo>
                  <a:cubicBezTo>
                    <a:pt x="175" y="30"/>
                    <a:pt x="164" y="27"/>
                    <a:pt x="152" y="24"/>
                  </a:cubicBezTo>
                  <a:cubicBezTo>
                    <a:pt x="141" y="20"/>
                    <a:pt x="131" y="14"/>
                    <a:pt x="121" y="8"/>
                  </a:cubicBez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p:cNvSpPr>
            <a:spLocks noGrp="1"/>
          </p:cNvSpPr>
          <p:nvPr>
            <p:ph type="title" hasCustomPrompt="1"/>
          </p:nvPr>
        </p:nvSpPr>
        <p:spPr>
          <a:xfrm>
            <a:off x="1286787" y="3241962"/>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43028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81077" y="3241962"/>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Graphic 2">
            <a:extLst>
              <a:ext uri="{FF2B5EF4-FFF2-40B4-BE49-F238E27FC236}">
                <a16:creationId xmlns:a16="http://schemas.microsoft.com/office/drawing/2014/main" id="{2107B0F5-3F38-4F9B-B3A7-3E1E2BD00D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0356" y="2775723"/>
            <a:ext cx="1227647" cy="1304997"/>
          </a:xfrm>
          <a:prstGeom prst="rect">
            <a:avLst/>
          </a:prstGeom>
        </p:spPr>
      </p:pic>
    </p:spTree>
    <p:extLst>
      <p:ext uri="{BB962C8B-B14F-4D97-AF65-F5344CB8AC3E}">
        <p14:creationId xmlns:p14="http://schemas.microsoft.com/office/powerpoint/2010/main" val="749508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4510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55368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21730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600059" y="507446"/>
            <a:ext cx="11239464" cy="439465"/>
          </a:xfrm>
        </p:spPr>
        <p:txBody>
          <a:bodyPr/>
          <a:lstStyle>
            <a:lvl1pPr>
              <a:defRPr sz="2856"/>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95915" y="6584990"/>
            <a:ext cx="11246266" cy="110001"/>
          </a:xfrm>
          <a:prstGeom prst="rect">
            <a:avLst/>
          </a:prstGeom>
        </p:spPr>
        <p:txBody>
          <a:bodyPr/>
          <a:lstStyle>
            <a:lvl1pPr>
              <a:defRPr sz="816">
                <a:solidFill>
                  <a:schemeClr val="bg2">
                    <a:lumMod val="50000"/>
                  </a:schemeClr>
                </a:solidFill>
              </a:defRPr>
            </a:lvl1pPr>
          </a:lstStyle>
          <a:p>
            <a:r>
              <a:rPr lang="en-US"/>
              <a:t>© Microsoft Corporation                                                                                  					   	    	                                     Microsoft 365 </a:t>
            </a:r>
          </a:p>
        </p:txBody>
      </p:sp>
    </p:spTree>
    <p:extLst>
      <p:ext uri="{BB962C8B-B14F-4D97-AF65-F5344CB8AC3E}">
        <p14:creationId xmlns:p14="http://schemas.microsoft.com/office/powerpoint/2010/main" val="22711387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112724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600059" y="521161"/>
            <a:ext cx="11239464" cy="439465"/>
          </a:xfrm>
        </p:spPr>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54737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A1A1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49770"/>
            <a:ext cx="4572000" cy="14406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918">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a:extLst>
              <a:ext uri="{FF2B5EF4-FFF2-40B4-BE49-F238E27FC236}">
                <a16:creationId xmlns:a16="http://schemas.microsoft.com/office/drawing/2014/main" id="{2EEC6248-87BC-4D4D-98C3-91E1890DDA1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black">
          <a:xfrm>
            <a:off x="288978" y="287317"/>
            <a:ext cx="1793830" cy="920827"/>
          </a:xfrm>
          <a:prstGeom prst="rect">
            <a:avLst/>
          </a:prstGeom>
        </p:spPr>
      </p:pic>
    </p:spTree>
    <p:extLst>
      <p:ext uri="{BB962C8B-B14F-4D97-AF65-F5344CB8AC3E}">
        <p14:creationId xmlns:p14="http://schemas.microsoft.com/office/powerpoint/2010/main" val="12629849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1A1A1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a:extLst>
              <a:ext uri="{FF2B5EF4-FFF2-40B4-BE49-F238E27FC236}">
                <a16:creationId xmlns:a16="http://schemas.microsoft.com/office/drawing/2014/main" id="{2EEC6248-87BC-4D4D-98C3-91E1890DDA1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black">
          <a:xfrm>
            <a:off x="288978" y="287317"/>
            <a:ext cx="1793830" cy="920827"/>
          </a:xfrm>
          <a:prstGeom prst="rect">
            <a:avLst/>
          </a:prstGeom>
        </p:spPr>
      </p:pic>
    </p:spTree>
    <p:extLst>
      <p:ext uri="{BB962C8B-B14F-4D97-AF65-F5344CB8AC3E}">
        <p14:creationId xmlns:p14="http://schemas.microsoft.com/office/powerpoint/2010/main" val="3113989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595915" y="1631569"/>
            <a:ext cx="3560161" cy="3161094"/>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2000">
                <a:solidFill>
                  <a:srgbClr val="000000"/>
                </a:solidFill>
              </a:defRPr>
            </a:lvl1pPr>
          </a:lstStyle>
          <a:p>
            <a:pPr lvl="0"/>
            <a:r>
              <a:rPr lang="en-US"/>
              <a:t>Place photo</a:t>
            </a:r>
          </a:p>
        </p:txBody>
      </p:sp>
      <p:sp>
        <p:nvSpPr>
          <p:cNvPr id="2" name="Title 1"/>
          <p:cNvSpPr>
            <a:spLocks noGrp="1"/>
          </p:cNvSpPr>
          <p:nvPr>
            <p:ph type="title" hasCustomPrompt="1"/>
          </p:nvPr>
        </p:nvSpPr>
        <p:spPr>
          <a:xfrm>
            <a:off x="595915" y="503607"/>
            <a:ext cx="11533187" cy="411162"/>
          </a:xfrm>
        </p:spPr>
        <p:txBody>
          <a:bodyPr wrap="square" lIns="0" tIns="0" rIns="0" bIns="0">
            <a:spAutoFit/>
          </a:bodyPr>
          <a:lstStyle>
            <a:lvl1pPr>
              <a:lnSpc>
                <a:spcPts val="3199"/>
              </a:lnSpc>
              <a:defRPr sz="2856">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595915" y="5026024"/>
            <a:ext cx="3560161" cy="1209675"/>
          </a:xfrm>
        </p:spPr>
        <p:txBody>
          <a:bodyPr lIns="0" tIns="0" rIns="0" bIns="0"/>
          <a:lstStyle>
            <a:lvl1pPr marL="0" indent="0">
              <a:lnSpc>
                <a:spcPts val="1800"/>
              </a:lnSpc>
              <a:spcBef>
                <a:spcPts val="1224"/>
              </a:spcBef>
              <a:buNone/>
              <a:defRPr lang="en-US" sz="1224" b="0" kern="1200" spc="0" baseline="0" dirty="0">
                <a:solidFill>
                  <a:srgbClr val="000000"/>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224">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5"/>
            <a:ext cx="3534792" cy="1219908"/>
          </a:xfrm>
        </p:spPr>
        <p:txBody>
          <a:bodyPr lIns="0" tIns="0" rIns="0" bIns="0"/>
          <a:lstStyle>
            <a:lvl1pPr marL="0" marR="0" indent="0" algn="l" defTabSz="951304" rtl="0" eaLnBrk="1" fontAlgn="auto" latinLnBrk="0" hangingPunct="1">
              <a:lnSpc>
                <a:spcPts val="1800"/>
              </a:lnSpc>
              <a:spcBef>
                <a:spcPts val="1224"/>
              </a:spcBef>
              <a:spcAft>
                <a:spcPts val="0"/>
              </a:spcAft>
              <a:buClrTx/>
              <a:buSzPct val="90000"/>
              <a:buFont typeface="Wingdings" panose="05000000000000000000" pitchFamily="2" charset="2"/>
              <a:buNone/>
              <a:tabLst/>
              <a:defRPr lang="en-US" sz="1224" b="0" kern="1200" spc="0" baseline="0" dirty="0">
                <a:solidFill>
                  <a:srgbClr val="000000"/>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224">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9439" y="1631569"/>
            <a:ext cx="3690937" cy="3161094"/>
          </a:xfrm>
          <a:blipFill>
            <a:blip r:embed="rId3"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2000">
                <a:solidFill>
                  <a:srgbClr val="000000"/>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9" y="1631568"/>
            <a:ext cx="3534792" cy="3161095"/>
          </a:xfrm>
          <a:blipFill>
            <a:blip r:embed="rId4"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2000">
                <a:solidFill>
                  <a:srgbClr val="000000"/>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9" y="5026025"/>
            <a:ext cx="3690937" cy="1219908"/>
          </a:xfrm>
        </p:spPr>
        <p:txBody>
          <a:bodyPr lIns="0" tIns="0" rIns="0" bIns="0"/>
          <a:lstStyle>
            <a:lvl1pPr marL="0" marR="0" indent="0" algn="l" defTabSz="951304" rtl="0" eaLnBrk="1" fontAlgn="auto" latinLnBrk="0" hangingPunct="1">
              <a:lnSpc>
                <a:spcPts val="1800"/>
              </a:lnSpc>
              <a:spcBef>
                <a:spcPts val="1224"/>
              </a:spcBef>
              <a:spcAft>
                <a:spcPts val="0"/>
              </a:spcAft>
              <a:buClrTx/>
              <a:buSzPct val="90000"/>
              <a:buFont typeface="Wingdings" panose="05000000000000000000" pitchFamily="2" charset="2"/>
              <a:buNone/>
              <a:tabLst/>
              <a:defRPr lang="en-US" sz="1224" b="0" kern="1200" spc="0" baseline="0" dirty="0">
                <a:solidFill>
                  <a:srgbClr val="000000"/>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224">
                <a:solidFill>
                  <a:srgbClr val="000000"/>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595915" y="6578601"/>
            <a:ext cx="11246266" cy="116391"/>
          </a:xfrm>
          <a:prstGeom prst="rect">
            <a:avLst/>
          </a:prstGeom>
        </p:spPr>
        <p:txBody>
          <a:bodyPr vert="horz" lIns="91440" tIns="45720" rIns="91440" bIns="45720" numCol="1" rtlCol="0" anchor="ctr"/>
          <a:lstStyle>
            <a:lvl1pPr algn="l">
              <a:defRPr sz="918">
                <a:solidFill>
                  <a:srgbClr val="000000"/>
                </a:solidFill>
              </a:defRPr>
            </a:lvl1pPr>
          </a:lstStyle>
          <a:p>
            <a:pPr defTabSz="10258562"/>
            <a:r>
              <a:rPr lang="en-US"/>
              <a:t>© Microsoft Corporation 	Microsoft 365 </a:t>
            </a:r>
          </a:p>
        </p:txBody>
      </p:sp>
    </p:spTree>
    <p:extLst>
      <p:ext uri="{BB962C8B-B14F-4D97-AF65-F5344CB8AC3E}">
        <p14:creationId xmlns:p14="http://schemas.microsoft.com/office/powerpoint/2010/main" val="2077127306"/>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12-column">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95AA2D-0CEC-4319-9E00-C156CE52D628}"/>
              </a:ext>
            </a:extLst>
          </p:cNvPr>
          <p:cNvSpPr>
            <a:spLocks noGrp="1"/>
          </p:cNvSpPr>
          <p:nvPr>
            <p:ph type="title"/>
          </p:nvPr>
        </p:nvSpPr>
        <p:spPr>
          <a:xfrm>
            <a:off x="596951" y="503606"/>
            <a:ext cx="11239464" cy="439465"/>
          </a:xfrm>
          <a:prstGeom prst="rect">
            <a:avLst/>
          </a:prstGeom>
        </p:spPr>
        <p:txBody>
          <a:bodyPr vert="horz" wrap="square" lIns="0" tIns="0" rIns="0" bIns="0" rtlCol="0" anchor="t">
            <a:spAutoFit/>
          </a:bodyPr>
          <a:lstStyle/>
          <a:p>
            <a:r>
              <a:rPr lang="en-US"/>
              <a:t>Click to edit Master title style</a:t>
            </a:r>
          </a:p>
        </p:txBody>
      </p:sp>
    </p:spTree>
    <p:extLst>
      <p:ext uri="{BB962C8B-B14F-4D97-AF65-F5344CB8AC3E}">
        <p14:creationId xmlns:p14="http://schemas.microsoft.com/office/powerpoint/2010/main" val="204093945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18BA32-0A45-42CB-8A3E-93BB8C342B2B}"/>
              </a:ext>
            </a:extLst>
          </p:cNvPr>
          <p:cNvSpPr>
            <a:spLocks noGrp="1"/>
          </p:cNvSpPr>
          <p:nvPr>
            <p:ph type="title"/>
          </p:nvPr>
        </p:nvSpPr>
        <p:spPr>
          <a:xfrm>
            <a:off x="596951" y="503606"/>
            <a:ext cx="11239464" cy="439465"/>
          </a:xfrm>
          <a:prstGeom prst="rect">
            <a:avLst/>
          </a:prstGeom>
        </p:spPr>
        <p:txBody>
          <a:bodyPr vert="horz" wrap="square" lIns="0" tIns="0" rIns="0" bIns="0" rtlCol="0" anchor="t">
            <a:spAutoFit/>
          </a:bodyPr>
          <a:lstStyle/>
          <a:p>
            <a:r>
              <a:rPr lang="en-US"/>
              <a:t>Click to edit Master title style</a:t>
            </a:r>
          </a:p>
        </p:txBody>
      </p:sp>
    </p:spTree>
    <p:extLst>
      <p:ext uri="{BB962C8B-B14F-4D97-AF65-F5344CB8AC3E}">
        <p14:creationId xmlns:p14="http://schemas.microsoft.com/office/powerpoint/2010/main" val="97432513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2">
          <p15:clr>
            <a:srgbClr val="A4A3A4"/>
          </p15:clr>
        </p15:guide>
        <p15:guide id="28" pos="3840">
          <p15:clr>
            <a:srgbClr val="F26B43"/>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EB46F2-FA41-4686-967A-A14D3F58474A}"/>
              </a:ext>
            </a:extLst>
          </p:cNvPr>
          <p:cNvSpPr>
            <a:spLocks noGrp="1"/>
          </p:cNvSpPr>
          <p:nvPr>
            <p:ph type="title"/>
          </p:nvPr>
        </p:nvSpPr>
        <p:spPr>
          <a:xfrm>
            <a:off x="596951" y="503606"/>
            <a:ext cx="11239464" cy="439465"/>
          </a:xfrm>
          <a:prstGeom prst="rect">
            <a:avLst/>
          </a:prstGeom>
        </p:spPr>
        <p:txBody>
          <a:bodyPr vert="horz" wrap="square" lIns="0" tIns="0" rIns="0" bIns="0" rtlCol="0" anchor="t">
            <a:spAutoFit/>
          </a:bodyPr>
          <a:lstStyle/>
          <a:p>
            <a:r>
              <a:rPr lang="en-US"/>
              <a:t>Click to edit Master title style</a:t>
            </a:r>
          </a:p>
        </p:txBody>
      </p:sp>
    </p:spTree>
    <p:extLst>
      <p:ext uri="{BB962C8B-B14F-4D97-AF65-F5344CB8AC3E}">
        <p14:creationId xmlns:p14="http://schemas.microsoft.com/office/powerpoint/2010/main" val="324763149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4-column">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5DD84F-1133-4FCC-8D5C-3C860D8AF014}"/>
              </a:ext>
            </a:extLst>
          </p:cNvPr>
          <p:cNvSpPr>
            <a:spLocks noGrp="1"/>
          </p:cNvSpPr>
          <p:nvPr>
            <p:ph type="title"/>
          </p:nvPr>
        </p:nvSpPr>
        <p:spPr>
          <a:xfrm>
            <a:off x="596951" y="503606"/>
            <a:ext cx="11239464" cy="439465"/>
          </a:xfrm>
          <a:prstGeom prst="rect">
            <a:avLst/>
          </a:prstGeom>
        </p:spPr>
        <p:txBody>
          <a:bodyPr vert="horz" wrap="square" lIns="0" tIns="0" rIns="0" bIns="0" rtlCol="0" anchor="t">
            <a:spAutoFit/>
          </a:bodyPr>
          <a:lstStyle/>
          <a:p>
            <a:r>
              <a:rPr lang="en-US"/>
              <a:t>Click to edit Master title style</a:t>
            </a:r>
          </a:p>
        </p:txBody>
      </p:sp>
    </p:spTree>
    <p:extLst>
      <p:ext uri="{BB962C8B-B14F-4D97-AF65-F5344CB8AC3E}">
        <p14:creationId xmlns:p14="http://schemas.microsoft.com/office/powerpoint/2010/main" val="821751923"/>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1x2-column">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FE6E4C-E0C9-40A3-8F23-EDBA7AC1DDC7}"/>
              </a:ext>
            </a:extLst>
          </p:cNvPr>
          <p:cNvSpPr>
            <a:spLocks noGrp="1"/>
          </p:cNvSpPr>
          <p:nvPr>
            <p:ph type="title"/>
          </p:nvPr>
        </p:nvSpPr>
        <p:spPr>
          <a:xfrm>
            <a:off x="596951" y="503606"/>
            <a:ext cx="11239464" cy="439465"/>
          </a:xfrm>
          <a:prstGeom prst="rect">
            <a:avLst/>
          </a:prstGeom>
        </p:spPr>
        <p:txBody>
          <a:bodyPr vert="horz" wrap="square" lIns="0" tIns="0" rIns="0" bIns="0" rtlCol="0" anchor="t">
            <a:spAutoFit/>
          </a:bodyPr>
          <a:lstStyle/>
          <a:p>
            <a:r>
              <a:rPr lang="en-US"/>
              <a:t>Click to edit Master title style</a:t>
            </a:r>
          </a:p>
        </p:txBody>
      </p:sp>
    </p:spTree>
    <p:extLst>
      <p:ext uri="{BB962C8B-B14F-4D97-AF65-F5344CB8AC3E}">
        <p14:creationId xmlns:p14="http://schemas.microsoft.com/office/powerpoint/2010/main" val="352568542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2" pos="2682">
          <p15:clr>
            <a:srgbClr val="F26B43"/>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2x1-column">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AD60D6-0AD9-4B13-BA59-B121DE70C1A0}"/>
              </a:ext>
            </a:extLst>
          </p:cNvPr>
          <p:cNvSpPr>
            <a:spLocks noGrp="1"/>
          </p:cNvSpPr>
          <p:nvPr>
            <p:ph type="title"/>
          </p:nvPr>
        </p:nvSpPr>
        <p:spPr>
          <a:xfrm>
            <a:off x="596951" y="503606"/>
            <a:ext cx="11239464" cy="439465"/>
          </a:xfrm>
          <a:prstGeom prst="rect">
            <a:avLst/>
          </a:prstGeom>
        </p:spPr>
        <p:txBody>
          <a:bodyPr vert="horz" wrap="square" lIns="0" tIns="0" rIns="0" bIns="0" rtlCol="0" anchor="t">
            <a:spAutoFit/>
          </a:bodyPr>
          <a:lstStyle/>
          <a:p>
            <a:r>
              <a:rPr lang="en-US"/>
              <a:t>Click to edit Master title style</a:t>
            </a:r>
          </a:p>
        </p:txBody>
      </p:sp>
    </p:spTree>
    <p:extLst>
      <p:ext uri="{BB962C8B-B14F-4D97-AF65-F5344CB8AC3E}">
        <p14:creationId xmlns:p14="http://schemas.microsoft.com/office/powerpoint/2010/main" val="75792253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4937">
          <p15:clr>
            <a:srgbClr val="A4A3A4"/>
          </p15:clr>
        </p15:guide>
        <p15:guide id="21" pos="5120">
          <p15:clr>
            <a:srgbClr val="A4A3A4"/>
          </p15:clr>
        </p15:guide>
        <p15:guide id="23" pos="4998">
          <p15:clr>
            <a:srgbClr val="F26B43"/>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5656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Square-right 3-column">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67DC14-9502-4160-82F3-CE7E2FF736D8}"/>
              </a:ext>
            </a:extLst>
          </p:cNvPr>
          <p:cNvSpPr>
            <a:spLocks noGrp="1"/>
          </p:cNvSpPr>
          <p:nvPr>
            <p:ph type="title"/>
          </p:nvPr>
        </p:nvSpPr>
        <p:spPr>
          <a:xfrm>
            <a:off x="596951" y="503606"/>
            <a:ext cx="11239464" cy="439465"/>
          </a:xfrm>
          <a:prstGeom prst="rect">
            <a:avLst/>
          </a:prstGeom>
        </p:spPr>
        <p:txBody>
          <a:bodyPr vert="horz" wrap="square" lIns="0" tIns="0" rIns="0" bIns="0" rtlCol="0" anchor="t">
            <a:spAutoFit/>
          </a:bodyPr>
          <a:lstStyle/>
          <a:p>
            <a:r>
              <a:rPr lang="en-US"/>
              <a:t>Click to edit Master title style</a:t>
            </a:r>
          </a:p>
        </p:txBody>
      </p:sp>
    </p:spTree>
    <p:extLst>
      <p:ext uri="{BB962C8B-B14F-4D97-AF65-F5344CB8AC3E}">
        <p14:creationId xmlns:p14="http://schemas.microsoft.com/office/powerpoint/2010/main" val="4005005916"/>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543">
          <p15:clr>
            <a:srgbClr val="A4A3A4"/>
          </p15:clr>
        </p15:guide>
        <p15:guide id="21" pos="3726">
          <p15:clr>
            <a:srgbClr val="A4A3A4"/>
          </p15:clr>
        </p15:guide>
        <p15:guide id="22" pos="2048">
          <p15:clr>
            <a:srgbClr val="A4A3A4"/>
          </p15:clr>
        </p15:guide>
        <p15:guide id="23" pos="1865">
          <p15:clr>
            <a:srgbClr val="A4A3A4"/>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Square-left 3-column">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222FD5-76E5-4DE1-B01F-8F5648BB004D}"/>
              </a:ext>
            </a:extLst>
          </p:cNvPr>
          <p:cNvSpPr>
            <a:spLocks noGrp="1"/>
          </p:cNvSpPr>
          <p:nvPr>
            <p:ph type="title"/>
          </p:nvPr>
        </p:nvSpPr>
        <p:spPr>
          <a:xfrm>
            <a:off x="596951" y="503606"/>
            <a:ext cx="11239464" cy="439465"/>
          </a:xfrm>
          <a:prstGeom prst="rect">
            <a:avLst/>
          </a:prstGeom>
        </p:spPr>
        <p:txBody>
          <a:bodyPr vert="horz" wrap="square" lIns="0" tIns="0" rIns="0" bIns="0" rtlCol="0" anchor="t">
            <a:spAutoFit/>
          </a:bodyPr>
          <a:lstStyle/>
          <a:p>
            <a:r>
              <a:rPr lang="en-US"/>
              <a:t>Click to edit Master title style</a:t>
            </a:r>
          </a:p>
        </p:txBody>
      </p:sp>
    </p:spTree>
    <p:extLst>
      <p:ext uri="{BB962C8B-B14F-4D97-AF65-F5344CB8AC3E}">
        <p14:creationId xmlns:p14="http://schemas.microsoft.com/office/powerpoint/2010/main" val="399933673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954">
          <p15:clr>
            <a:srgbClr val="A4A3A4"/>
          </p15:clr>
        </p15:guide>
        <p15:guide id="21" pos="4137">
          <p15:clr>
            <a:srgbClr val="A4A3A4"/>
          </p15:clr>
        </p15:guide>
        <p15:guide id="22" pos="5816">
          <p15:clr>
            <a:srgbClr val="A4A3A4"/>
          </p15:clr>
        </p15:guide>
        <p15:guide id="23" pos="5633">
          <p15:clr>
            <a:srgbClr val="A4A3A4"/>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Vertical 2-column">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87474CB-27E3-4F4D-8DB0-2CC11506992D}"/>
              </a:ext>
            </a:extLst>
          </p:cNvPr>
          <p:cNvSpPr>
            <a:spLocks noGrp="1"/>
          </p:cNvSpPr>
          <p:nvPr>
            <p:ph type="title"/>
          </p:nvPr>
        </p:nvSpPr>
        <p:spPr>
          <a:xfrm>
            <a:off x="596951" y="503606"/>
            <a:ext cx="11239464" cy="439465"/>
          </a:xfrm>
          <a:prstGeom prst="rect">
            <a:avLst/>
          </a:prstGeom>
        </p:spPr>
        <p:txBody>
          <a:bodyPr vert="horz" wrap="square" lIns="0" tIns="0" rIns="0" bIns="0" rtlCol="0" anchor="t">
            <a:spAutoFit/>
          </a:bodyPr>
          <a:lstStyle/>
          <a:p>
            <a:r>
              <a:rPr lang="en-US"/>
              <a:t>Click to edit Master title style</a:t>
            </a:r>
          </a:p>
        </p:txBody>
      </p:sp>
    </p:spTree>
    <p:extLst>
      <p:ext uri="{BB962C8B-B14F-4D97-AF65-F5344CB8AC3E}">
        <p14:creationId xmlns:p14="http://schemas.microsoft.com/office/powerpoint/2010/main" val="303755696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1_Vertical 3-column">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A57C05-3097-432A-A764-7062322DE384}"/>
              </a:ext>
            </a:extLst>
          </p:cNvPr>
          <p:cNvSpPr>
            <a:spLocks noGrp="1"/>
          </p:cNvSpPr>
          <p:nvPr>
            <p:ph type="title"/>
          </p:nvPr>
        </p:nvSpPr>
        <p:spPr>
          <a:xfrm>
            <a:off x="596951" y="503606"/>
            <a:ext cx="11239464" cy="439465"/>
          </a:xfrm>
          <a:prstGeom prst="rect">
            <a:avLst/>
          </a:prstGeom>
        </p:spPr>
        <p:txBody>
          <a:bodyPr vert="horz" wrap="square" lIns="0" tIns="0" rIns="0" bIns="0" rtlCol="0" anchor="t">
            <a:spAutoFit/>
          </a:bodyPr>
          <a:lstStyle/>
          <a:p>
            <a:r>
              <a:rPr lang="en-US"/>
              <a:t>Click to edit Master title style</a:t>
            </a:r>
          </a:p>
        </p:txBody>
      </p:sp>
    </p:spTree>
    <p:extLst>
      <p:ext uri="{BB962C8B-B14F-4D97-AF65-F5344CB8AC3E}">
        <p14:creationId xmlns:p14="http://schemas.microsoft.com/office/powerpoint/2010/main" val="321199472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7" orient="horz" pos="2880">
          <p15:clr>
            <a:srgbClr val="A4A3A4"/>
          </p15:clr>
        </p15:guide>
        <p15:guide id="8" orient="horz" pos="1622">
          <p15:clr>
            <a:srgbClr val="A4A3A4"/>
          </p15:clr>
        </p15:guide>
        <p15:guide id="9" orient="horz" pos="2696">
          <p15:clr>
            <a:srgbClr val="A4A3A4"/>
          </p15:clr>
        </p15:guide>
        <p15:guide id="10" orient="horz" pos="2758">
          <p15:clr>
            <a:srgbClr val="F26B43"/>
          </p15:clr>
        </p15:guide>
        <p15:guide id="11" orient="horz" pos="1438">
          <p15:clr>
            <a:srgbClr val="A4A3A4"/>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Vertical 4-column">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E6E56B-DF12-4C61-BB5C-451964B8F1E9}"/>
              </a:ext>
            </a:extLst>
          </p:cNvPr>
          <p:cNvSpPr>
            <a:spLocks noGrp="1"/>
          </p:cNvSpPr>
          <p:nvPr>
            <p:ph type="title"/>
          </p:nvPr>
        </p:nvSpPr>
        <p:spPr>
          <a:xfrm>
            <a:off x="596951" y="503606"/>
            <a:ext cx="11239464" cy="439465"/>
          </a:xfrm>
          <a:prstGeom prst="rect">
            <a:avLst/>
          </a:prstGeom>
        </p:spPr>
        <p:txBody>
          <a:bodyPr vert="horz" wrap="square" lIns="0" tIns="0" rIns="0" bIns="0" rtlCol="0" anchor="t">
            <a:spAutoFit/>
          </a:bodyPr>
          <a:lstStyle/>
          <a:p>
            <a:r>
              <a:rPr lang="en-US"/>
              <a:t>Click to edit Master title style</a:t>
            </a:r>
          </a:p>
        </p:txBody>
      </p:sp>
    </p:spTree>
    <p:extLst>
      <p:ext uri="{BB962C8B-B14F-4D97-AF65-F5344CB8AC3E}">
        <p14:creationId xmlns:p14="http://schemas.microsoft.com/office/powerpoint/2010/main" val="201123067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9" orient="horz" pos="1125">
          <p15:clr>
            <a:srgbClr val="A4A3A4"/>
          </p15:clr>
        </p15:guide>
        <p15:guide id="10" orient="horz" pos="1263">
          <p15:clr>
            <a:srgbClr val="F26B43"/>
          </p15:clr>
        </p15:guide>
        <p15:guide id="11" orient="horz" pos="1308">
          <p15:clr>
            <a:srgbClr val="A4A3A4"/>
          </p15:clr>
        </p15:guide>
        <p15:guide id="12" orient="horz" pos="3009">
          <p15:clr>
            <a:srgbClr val="A4A3A4"/>
          </p15:clr>
        </p15:guide>
        <p15:guide id="13" orient="horz" pos="3054">
          <p15:clr>
            <a:srgbClr val="F26B43"/>
          </p15:clr>
        </p15:guide>
        <p15:guide id="14" orient="horz" pos="3192">
          <p15:clr>
            <a:srgbClr val="A4A3A4"/>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4x4-column">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5E88E0-AB40-4697-A5F1-C8FEFC246C08}"/>
              </a:ext>
            </a:extLst>
          </p:cNvPr>
          <p:cNvSpPr>
            <a:spLocks noGrp="1"/>
          </p:cNvSpPr>
          <p:nvPr>
            <p:ph type="title"/>
          </p:nvPr>
        </p:nvSpPr>
        <p:spPr>
          <a:xfrm>
            <a:off x="596951" y="503606"/>
            <a:ext cx="11239464" cy="439465"/>
          </a:xfrm>
          <a:prstGeom prst="rect">
            <a:avLst/>
          </a:prstGeom>
        </p:spPr>
        <p:txBody>
          <a:bodyPr vert="horz" wrap="square" lIns="0" tIns="0" rIns="0" bIns="0" rtlCol="0" anchor="t">
            <a:spAutoFit/>
          </a:bodyPr>
          <a:lstStyle/>
          <a:p>
            <a:r>
              <a:rPr lang="en-US"/>
              <a:t>Click to edit Master title style</a:t>
            </a:r>
          </a:p>
        </p:txBody>
      </p:sp>
    </p:spTree>
    <p:extLst>
      <p:ext uri="{BB962C8B-B14F-4D97-AF65-F5344CB8AC3E}">
        <p14:creationId xmlns:p14="http://schemas.microsoft.com/office/powerpoint/2010/main" val="51826141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15" pos="3840">
          <p15:clr>
            <a:srgbClr val="F26B43"/>
          </p15:clr>
        </p15:guide>
        <p15:guide id="16" pos="2105">
          <p15:clr>
            <a:srgbClr val="F26B43"/>
          </p15:clr>
        </p15:guide>
        <p15:guide id="17" pos="5575">
          <p15:clr>
            <a:srgbClr val="F26B43"/>
          </p15:clr>
        </p15:guide>
        <p15:guide id="18" pos="5529">
          <p15:clr>
            <a:srgbClr val="A4A3A4"/>
          </p15:clr>
        </p15:guide>
        <p15:guide id="19" pos="2150">
          <p15:clr>
            <a:srgbClr val="A4A3A4"/>
          </p15:clr>
        </p15:guide>
        <p15:guide id="20" pos="1967">
          <p15:clr>
            <a:srgbClr val="A4A3A4"/>
          </p15:clr>
        </p15:guide>
        <p15:guide id="21" pos="5714">
          <p15:clr>
            <a:srgbClr val="A4A3A4"/>
          </p15:clr>
        </p15:guide>
        <p15:guide id="22" pos="3749">
          <p15:clr>
            <a:srgbClr val="A4A3A4"/>
          </p15:clr>
        </p15:guide>
        <p15:guide id="23" pos="3932">
          <p15:clr>
            <a:srgbClr val="A4A3A4"/>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Vertical 1x2-column">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0A6911-F7A8-4366-A81C-9C715073993E}"/>
              </a:ext>
            </a:extLst>
          </p:cNvPr>
          <p:cNvSpPr>
            <a:spLocks noGrp="1"/>
          </p:cNvSpPr>
          <p:nvPr>
            <p:ph type="title"/>
          </p:nvPr>
        </p:nvSpPr>
        <p:spPr>
          <a:xfrm>
            <a:off x="596951" y="503606"/>
            <a:ext cx="11239464" cy="439465"/>
          </a:xfrm>
          <a:prstGeom prst="rect">
            <a:avLst/>
          </a:prstGeom>
        </p:spPr>
        <p:txBody>
          <a:bodyPr vert="horz" wrap="square" lIns="0" tIns="0" rIns="0" bIns="0" rtlCol="0" anchor="t">
            <a:spAutoFit/>
          </a:bodyPr>
          <a:lstStyle/>
          <a:p>
            <a:r>
              <a:rPr lang="en-US"/>
              <a:t>Click to edit Master title style</a:t>
            </a:r>
          </a:p>
        </p:txBody>
      </p:sp>
    </p:spTree>
    <p:extLst>
      <p:ext uri="{BB962C8B-B14F-4D97-AF65-F5344CB8AC3E}">
        <p14:creationId xmlns:p14="http://schemas.microsoft.com/office/powerpoint/2010/main" val="2968661920"/>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8" orient="horz" pos="1622">
          <p15:clr>
            <a:srgbClr val="A4A3A4"/>
          </p15:clr>
        </p15:guide>
        <p15:guide id="11" orient="horz" pos="1438">
          <p15:clr>
            <a:srgbClr val="A4A3A4"/>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Vertical 2x1-column">
    <p:spTree>
      <p:nvGrpSpPr>
        <p:cNvPr id="1" name=""/>
        <p:cNvGrpSpPr/>
        <p:nvPr/>
      </p:nvGrpSpPr>
      <p:grpSpPr>
        <a:xfrm>
          <a:off x="0" y="0"/>
          <a:ext cx="0" cy="0"/>
          <a:chOff x="0" y="0"/>
          <a:chExt cx="0" cy="0"/>
        </a:xfrm>
      </p:grpSpPr>
      <p:sp useBgFill="1">
        <p:nvSpPr>
          <p:cNvPr id="2" name="Title Placeholder 1">
            <a:extLst>
              <a:ext uri="{FF2B5EF4-FFF2-40B4-BE49-F238E27FC236}">
                <a16:creationId xmlns:a16="http://schemas.microsoft.com/office/drawing/2014/main" id="{75E8900A-42F6-4307-8188-D8EDEBBEBAB7}"/>
              </a:ext>
            </a:extLst>
          </p:cNvPr>
          <p:cNvSpPr>
            <a:spLocks noGrp="1"/>
          </p:cNvSpPr>
          <p:nvPr>
            <p:ph type="title"/>
          </p:nvPr>
        </p:nvSpPr>
        <p:spPr>
          <a:xfrm>
            <a:off x="596951" y="503606"/>
            <a:ext cx="11239464" cy="439465"/>
          </a:xfrm>
          <a:prstGeom prst="rect">
            <a:avLst/>
          </a:prstGeom>
        </p:spPr>
        <p:txBody>
          <a:bodyPr vert="horz" wrap="square" lIns="0" tIns="0" rIns="0" bIns="0" rtlCol="0" anchor="t">
            <a:spAutoFit/>
          </a:bodyPr>
          <a:lstStyle/>
          <a:p>
            <a:r>
              <a:rPr lang="en-US"/>
              <a:t>Click to edit Master title style</a:t>
            </a:r>
          </a:p>
        </p:txBody>
      </p:sp>
    </p:spTree>
    <p:extLst>
      <p:ext uri="{BB962C8B-B14F-4D97-AF65-F5344CB8AC3E}">
        <p14:creationId xmlns:p14="http://schemas.microsoft.com/office/powerpoint/2010/main" val="4020712130"/>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7" orient="horz" pos="2880">
          <p15:clr>
            <a:srgbClr val="A4A3A4"/>
          </p15:clr>
        </p15:guide>
        <p15:guide id="9" orient="horz" pos="2696">
          <p15:clr>
            <a:srgbClr val="A4A3A4"/>
          </p15:clr>
        </p15:guide>
        <p15:guide id="10" orient="horz" pos="2758">
          <p15:clr>
            <a:srgbClr val="F26B43"/>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3_Title Slide wiith photo_white text">
    <p:bg>
      <p:bgPr>
        <a:solidFill>
          <a:schemeClr val="accent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7CB614A-88D6-4AD0-8167-DEA5FE3C89A7}"/>
              </a:ext>
            </a:extLst>
          </p:cNvPr>
          <p:cNvSpPr/>
          <p:nvPr userDrawn="1"/>
        </p:nvSpPr>
        <p:spPr>
          <a:xfrm>
            <a:off x="0" y="0"/>
            <a:ext cx="12436475" cy="6994525"/>
          </a:xfrm>
          <a:prstGeom prst="rect">
            <a:avLst/>
          </a:prstGeom>
          <a:solidFill>
            <a:srgbClr val="051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rgbClr val="000000"/>
              </a:solidFill>
            </a:endParaRPr>
          </a:p>
        </p:txBody>
      </p:sp>
      <p:pic>
        <p:nvPicPr>
          <p:cNvPr id="23" name="Picture 22" descr="A picture containing light&#10;&#10;Description automatically generated">
            <a:extLst>
              <a:ext uri="{FF2B5EF4-FFF2-40B4-BE49-F238E27FC236}">
                <a16:creationId xmlns:a16="http://schemas.microsoft.com/office/drawing/2014/main" id="{80887C44-14CD-4619-8781-AFD928265187}"/>
              </a:ext>
            </a:extLst>
          </p:cNvPr>
          <p:cNvPicPr>
            <a:picLocks noChangeAspect="1"/>
          </p:cNvPicPr>
          <p:nvPr userDrawn="1"/>
        </p:nvPicPr>
        <p:blipFill rotWithShape="1">
          <a:blip r:embed="rId2"/>
          <a:srcRect l="-7110" t="23188" r="26711" b="28324"/>
          <a:stretch/>
        </p:blipFill>
        <p:spPr>
          <a:xfrm>
            <a:off x="863926" y="1"/>
            <a:ext cx="11572549" cy="6978256"/>
          </a:xfrm>
          <a:prstGeom prst="rect">
            <a:avLst/>
          </a:prstGeom>
        </p:spPr>
      </p:pic>
      <p:pic>
        <p:nvPicPr>
          <p:cNvPr id="24" name="Graphic 23">
            <a:extLst>
              <a:ext uri="{FF2B5EF4-FFF2-40B4-BE49-F238E27FC236}">
                <a16:creationId xmlns:a16="http://schemas.microsoft.com/office/drawing/2014/main" id="{71EDD482-1D02-4F83-8349-6CF24B9BDC9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5510222">
            <a:off x="6254938" y="784822"/>
            <a:ext cx="5683654" cy="5684461"/>
          </a:xfrm>
          <a:prstGeom prst="rect">
            <a:avLst/>
          </a:prstGeom>
        </p:spPr>
      </p:pic>
      <p:grpSp>
        <p:nvGrpSpPr>
          <p:cNvPr id="25" name="Graphic 5">
            <a:extLst>
              <a:ext uri="{FF2B5EF4-FFF2-40B4-BE49-F238E27FC236}">
                <a16:creationId xmlns:a16="http://schemas.microsoft.com/office/drawing/2014/main" id="{92CC44E2-4A61-4A62-A73E-329ACC8D5164}"/>
              </a:ext>
            </a:extLst>
          </p:cNvPr>
          <p:cNvGrpSpPr/>
          <p:nvPr userDrawn="1"/>
        </p:nvGrpSpPr>
        <p:grpSpPr>
          <a:xfrm>
            <a:off x="8117123" y="2707923"/>
            <a:ext cx="1690599" cy="2299674"/>
            <a:chOff x="5483225" y="-1565111"/>
            <a:chExt cx="819150" cy="1114425"/>
          </a:xfrm>
        </p:grpSpPr>
        <p:sp>
          <p:nvSpPr>
            <p:cNvPr id="26" name="Freeform: Shape 25">
              <a:extLst>
                <a:ext uri="{FF2B5EF4-FFF2-40B4-BE49-F238E27FC236}">
                  <a16:creationId xmlns:a16="http://schemas.microsoft.com/office/drawing/2014/main" id="{2E02C6A9-EFE6-46A2-8D40-DC074213A43C}"/>
                </a:ext>
              </a:extLst>
            </p:cNvPr>
            <p:cNvSpPr/>
            <p:nvPr/>
          </p:nvSpPr>
          <p:spPr>
            <a:xfrm>
              <a:off x="5638482" y="-1364133"/>
              <a:ext cx="504825" cy="714374"/>
            </a:xfrm>
            <a:custGeom>
              <a:avLst/>
              <a:gdLst>
                <a:gd name="connsiteX0" fmla="*/ 493395 w 504825"/>
                <a:gd name="connsiteY0" fmla="*/ 137160 h 714374"/>
                <a:gd name="connsiteX1" fmla="*/ 501968 w 504825"/>
                <a:gd name="connsiteY1" fmla="*/ 144780 h 714374"/>
                <a:gd name="connsiteX2" fmla="*/ 504825 w 504825"/>
                <a:gd name="connsiteY2" fmla="*/ 156210 h 714374"/>
                <a:gd name="connsiteX3" fmla="*/ 504825 w 504825"/>
                <a:gd name="connsiteY3" fmla="*/ 334328 h 714374"/>
                <a:gd name="connsiteX4" fmla="*/ 500063 w 504825"/>
                <a:gd name="connsiteY4" fmla="*/ 404812 h 714374"/>
                <a:gd name="connsiteX5" fmla="*/ 486728 w 504825"/>
                <a:gd name="connsiteY5" fmla="*/ 468630 h 714374"/>
                <a:gd name="connsiteX6" fmla="*/ 463868 w 504825"/>
                <a:gd name="connsiteY6" fmla="*/ 525780 h 714374"/>
                <a:gd name="connsiteX7" fmla="*/ 431483 w 504825"/>
                <a:gd name="connsiteY7" fmla="*/ 577215 h 714374"/>
                <a:gd name="connsiteX8" fmla="*/ 361950 w 504825"/>
                <a:gd name="connsiteY8" fmla="*/ 647700 h 714374"/>
                <a:gd name="connsiteX9" fmla="*/ 260985 w 504825"/>
                <a:gd name="connsiteY9" fmla="*/ 711518 h 714374"/>
                <a:gd name="connsiteX10" fmla="*/ 257175 w 504825"/>
                <a:gd name="connsiteY10" fmla="*/ 713423 h 714374"/>
                <a:gd name="connsiteX11" fmla="*/ 252413 w 504825"/>
                <a:gd name="connsiteY11" fmla="*/ 714375 h 714374"/>
                <a:gd name="connsiteX12" fmla="*/ 247650 w 504825"/>
                <a:gd name="connsiteY12" fmla="*/ 713423 h 714374"/>
                <a:gd name="connsiteX13" fmla="*/ 243840 w 504825"/>
                <a:gd name="connsiteY13" fmla="*/ 712470 h 714374"/>
                <a:gd name="connsiteX14" fmla="*/ 142875 w 504825"/>
                <a:gd name="connsiteY14" fmla="*/ 648652 h 714374"/>
                <a:gd name="connsiteX15" fmla="*/ 73343 w 504825"/>
                <a:gd name="connsiteY15" fmla="*/ 578168 h 714374"/>
                <a:gd name="connsiteX16" fmla="*/ 40958 w 504825"/>
                <a:gd name="connsiteY16" fmla="*/ 526733 h 714374"/>
                <a:gd name="connsiteX17" fmla="*/ 18098 w 504825"/>
                <a:gd name="connsiteY17" fmla="*/ 469583 h 714374"/>
                <a:gd name="connsiteX18" fmla="*/ 4763 w 504825"/>
                <a:gd name="connsiteY18" fmla="*/ 405765 h 714374"/>
                <a:gd name="connsiteX19" fmla="*/ 0 w 504825"/>
                <a:gd name="connsiteY19" fmla="*/ 335280 h 714374"/>
                <a:gd name="connsiteX20" fmla="*/ 0 w 504825"/>
                <a:gd name="connsiteY20" fmla="*/ 156210 h 714374"/>
                <a:gd name="connsiteX21" fmla="*/ 2858 w 504825"/>
                <a:gd name="connsiteY21" fmla="*/ 144780 h 714374"/>
                <a:gd name="connsiteX22" fmla="*/ 11430 w 504825"/>
                <a:gd name="connsiteY22" fmla="*/ 137160 h 714374"/>
                <a:gd name="connsiteX23" fmla="*/ 242888 w 504825"/>
                <a:gd name="connsiteY23" fmla="*/ 2857 h 714374"/>
                <a:gd name="connsiteX24" fmla="*/ 247650 w 504825"/>
                <a:gd name="connsiteY24" fmla="*/ 953 h 714374"/>
                <a:gd name="connsiteX25" fmla="*/ 253365 w 504825"/>
                <a:gd name="connsiteY25" fmla="*/ 0 h 714374"/>
                <a:gd name="connsiteX26" fmla="*/ 259080 w 504825"/>
                <a:gd name="connsiteY26" fmla="*/ 953 h 714374"/>
                <a:gd name="connsiteX27" fmla="*/ 263843 w 504825"/>
                <a:gd name="connsiteY27" fmla="*/ 2857 h 714374"/>
                <a:gd name="connsiteX28" fmla="*/ 493395 w 504825"/>
                <a:gd name="connsiteY28" fmla="*/ 137160 h 714374"/>
                <a:gd name="connsiteX29" fmla="*/ 493395 w 504825"/>
                <a:gd name="connsiteY29" fmla="*/ 137160 h 714374"/>
                <a:gd name="connsiteX30" fmla="*/ 493395 w 504825"/>
                <a:gd name="connsiteY30" fmla="*/ 137160 h 714374"/>
                <a:gd name="connsiteX31" fmla="*/ 493395 w 504825"/>
                <a:gd name="connsiteY31" fmla="*/ 137160 h 714374"/>
                <a:gd name="connsiteX32" fmla="*/ 493395 w 504825"/>
                <a:gd name="connsiteY32" fmla="*/ 137160 h 71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4825" h="714374">
                  <a:moveTo>
                    <a:pt x="493395" y="137160"/>
                  </a:moveTo>
                  <a:cubicBezTo>
                    <a:pt x="497205" y="139065"/>
                    <a:pt x="500063" y="141923"/>
                    <a:pt x="501968" y="144780"/>
                  </a:cubicBezTo>
                  <a:cubicBezTo>
                    <a:pt x="503872" y="148590"/>
                    <a:pt x="504825" y="152400"/>
                    <a:pt x="504825" y="156210"/>
                  </a:cubicBezTo>
                  <a:lnTo>
                    <a:pt x="504825" y="334328"/>
                  </a:lnTo>
                  <a:cubicBezTo>
                    <a:pt x="504825" y="359093"/>
                    <a:pt x="502920" y="381953"/>
                    <a:pt x="500063" y="404812"/>
                  </a:cubicBezTo>
                  <a:cubicBezTo>
                    <a:pt x="497205" y="426720"/>
                    <a:pt x="492443" y="447675"/>
                    <a:pt x="486728" y="468630"/>
                  </a:cubicBezTo>
                  <a:cubicBezTo>
                    <a:pt x="481013" y="488633"/>
                    <a:pt x="473393" y="507683"/>
                    <a:pt x="463868" y="525780"/>
                  </a:cubicBezTo>
                  <a:cubicBezTo>
                    <a:pt x="454343" y="543877"/>
                    <a:pt x="443865" y="561023"/>
                    <a:pt x="431483" y="577215"/>
                  </a:cubicBezTo>
                  <a:cubicBezTo>
                    <a:pt x="412433" y="602933"/>
                    <a:pt x="388620" y="626745"/>
                    <a:pt x="361950" y="647700"/>
                  </a:cubicBezTo>
                  <a:cubicBezTo>
                    <a:pt x="334328" y="668655"/>
                    <a:pt x="300990" y="690563"/>
                    <a:pt x="260985" y="711518"/>
                  </a:cubicBezTo>
                  <a:cubicBezTo>
                    <a:pt x="260033" y="713423"/>
                    <a:pt x="259080" y="713423"/>
                    <a:pt x="257175" y="713423"/>
                  </a:cubicBezTo>
                  <a:cubicBezTo>
                    <a:pt x="255270" y="714375"/>
                    <a:pt x="254318" y="714375"/>
                    <a:pt x="252413" y="714375"/>
                  </a:cubicBezTo>
                  <a:cubicBezTo>
                    <a:pt x="250508" y="714375"/>
                    <a:pt x="248603" y="714375"/>
                    <a:pt x="247650" y="713423"/>
                  </a:cubicBezTo>
                  <a:cubicBezTo>
                    <a:pt x="245745" y="712470"/>
                    <a:pt x="244793" y="712470"/>
                    <a:pt x="243840" y="712470"/>
                  </a:cubicBezTo>
                  <a:cubicBezTo>
                    <a:pt x="203835" y="691515"/>
                    <a:pt x="170498" y="669608"/>
                    <a:pt x="142875" y="648652"/>
                  </a:cubicBezTo>
                  <a:cubicBezTo>
                    <a:pt x="115253" y="627698"/>
                    <a:pt x="92393" y="603885"/>
                    <a:pt x="73343" y="578168"/>
                  </a:cubicBezTo>
                  <a:cubicBezTo>
                    <a:pt x="60960" y="561975"/>
                    <a:pt x="50483" y="544830"/>
                    <a:pt x="40958" y="526733"/>
                  </a:cubicBezTo>
                  <a:cubicBezTo>
                    <a:pt x="31433" y="508635"/>
                    <a:pt x="23813" y="489585"/>
                    <a:pt x="18098" y="469583"/>
                  </a:cubicBezTo>
                  <a:cubicBezTo>
                    <a:pt x="12383" y="449580"/>
                    <a:pt x="7620" y="428625"/>
                    <a:pt x="4763" y="405765"/>
                  </a:cubicBezTo>
                  <a:cubicBezTo>
                    <a:pt x="1905" y="383858"/>
                    <a:pt x="0" y="360045"/>
                    <a:pt x="0" y="335280"/>
                  </a:cubicBezTo>
                  <a:lnTo>
                    <a:pt x="0" y="156210"/>
                  </a:lnTo>
                  <a:cubicBezTo>
                    <a:pt x="0" y="152400"/>
                    <a:pt x="953" y="148590"/>
                    <a:pt x="2858" y="144780"/>
                  </a:cubicBezTo>
                  <a:cubicBezTo>
                    <a:pt x="4763" y="140970"/>
                    <a:pt x="7620" y="139065"/>
                    <a:pt x="11430" y="137160"/>
                  </a:cubicBezTo>
                  <a:lnTo>
                    <a:pt x="242888" y="2857"/>
                  </a:lnTo>
                  <a:cubicBezTo>
                    <a:pt x="243840" y="1905"/>
                    <a:pt x="245745" y="953"/>
                    <a:pt x="247650" y="953"/>
                  </a:cubicBezTo>
                  <a:cubicBezTo>
                    <a:pt x="249555" y="953"/>
                    <a:pt x="251460" y="0"/>
                    <a:pt x="253365" y="0"/>
                  </a:cubicBezTo>
                  <a:cubicBezTo>
                    <a:pt x="255270" y="0"/>
                    <a:pt x="257175" y="0"/>
                    <a:pt x="259080" y="953"/>
                  </a:cubicBezTo>
                  <a:cubicBezTo>
                    <a:pt x="260985" y="1905"/>
                    <a:pt x="261938" y="1905"/>
                    <a:pt x="263843" y="2857"/>
                  </a:cubicBezTo>
                  <a:lnTo>
                    <a:pt x="493395" y="137160"/>
                  </a:lnTo>
                  <a:lnTo>
                    <a:pt x="493395" y="137160"/>
                  </a:lnTo>
                  <a:lnTo>
                    <a:pt x="493395" y="137160"/>
                  </a:lnTo>
                  <a:lnTo>
                    <a:pt x="493395" y="137160"/>
                  </a:lnTo>
                  <a:lnTo>
                    <a:pt x="493395" y="137160"/>
                  </a:lnTo>
                  <a:close/>
                </a:path>
              </a:pathLst>
            </a:custGeom>
            <a:solidFill>
              <a:srgbClr val="0078D4"/>
            </a:solidFill>
            <a:ln w="9525" cap="flat">
              <a:noFill/>
              <a:prstDash val="solid"/>
              <a:miter/>
            </a:ln>
          </p:spPr>
          <p:txBody>
            <a:bodyPr rtlCol="0" anchor="ctr"/>
            <a:lstStyle/>
            <a:p>
              <a:endParaRPr lang="en-US" sz="1836"/>
            </a:p>
          </p:txBody>
        </p:sp>
        <p:sp>
          <p:nvSpPr>
            <p:cNvPr id="27" name="Freeform: Shape 26">
              <a:extLst>
                <a:ext uri="{FF2B5EF4-FFF2-40B4-BE49-F238E27FC236}">
                  <a16:creationId xmlns:a16="http://schemas.microsoft.com/office/drawing/2014/main" id="{2E68BC96-3063-4E63-81A6-8EE76853EF44}"/>
                </a:ext>
              </a:extLst>
            </p:cNvPr>
            <p:cNvSpPr/>
            <p:nvPr/>
          </p:nvSpPr>
          <p:spPr>
            <a:xfrm>
              <a:off x="5526087" y="-1522248"/>
              <a:ext cx="729614" cy="1029652"/>
            </a:xfrm>
            <a:custGeom>
              <a:avLst/>
              <a:gdLst>
                <a:gd name="connsiteX0" fmla="*/ 713423 w 729614"/>
                <a:gd name="connsiteY0" fmla="*/ 197168 h 1029652"/>
                <a:gd name="connsiteX1" fmla="*/ 725805 w 729614"/>
                <a:gd name="connsiteY1" fmla="*/ 208598 h 1029652"/>
                <a:gd name="connsiteX2" fmla="*/ 729615 w 729614"/>
                <a:gd name="connsiteY2" fmla="*/ 224790 h 1029652"/>
                <a:gd name="connsiteX3" fmla="*/ 729615 w 729614"/>
                <a:gd name="connsiteY3" fmla="*/ 482918 h 1029652"/>
                <a:gd name="connsiteX4" fmla="*/ 722948 w 729614"/>
                <a:gd name="connsiteY4" fmla="*/ 583883 h 1029652"/>
                <a:gd name="connsiteX5" fmla="*/ 703898 w 729614"/>
                <a:gd name="connsiteY5" fmla="*/ 675323 h 1029652"/>
                <a:gd name="connsiteX6" fmla="*/ 671513 w 729614"/>
                <a:gd name="connsiteY6" fmla="*/ 758190 h 1029652"/>
                <a:gd name="connsiteX7" fmla="*/ 624840 w 729614"/>
                <a:gd name="connsiteY7" fmla="*/ 832485 h 1029652"/>
                <a:gd name="connsiteX8" fmla="*/ 523875 w 729614"/>
                <a:gd name="connsiteY8" fmla="*/ 934403 h 1029652"/>
                <a:gd name="connsiteX9" fmla="*/ 378143 w 729614"/>
                <a:gd name="connsiteY9" fmla="*/ 1026795 h 1029652"/>
                <a:gd name="connsiteX10" fmla="*/ 372428 w 729614"/>
                <a:gd name="connsiteY10" fmla="*/ 1028700 h 1029652"/>
                <a:gd name="connsiteX11" fmla="*/ 364808 w 729614"/>
                <a:gd name="connsiteY11" fmla="*/ 1029653 h 1029652"/>
                <a:gd name="connsiteX12" fmla="*/ 357188 w 729614"/>
                <a:gd name="connsiteY12" fmla="*/ 1028700 h 1029652"/>
                <a:gd name="connsiteX13" fmla="*/ 351473 w 729614"/>
                <a:gd name="connsiteY13" fmla="*/ 1026795 h 1029652"/>
                <a:gd name="connsiteX14" fmla="*/ 205740 w 729614"/>
                <a:gd name="connsiteY14" fmla="*/ 934403 h 1029652"/>
                <a:gd name="connsiteX15" fmla="*/ 105728 w 729614"/>
                <a:gd name="connsiteY15" fmla="*/ 833438 h 1029652"/>
                <a:gd name="connsiteX16" fmla="*/ 59055 w 729614"/>
                <a:gd name="connsiteY16" fmla="*/ 759143 h 1029652"/>
                <a:gd name="connsiteX17" fmla="*/ 26670 w 729614"/>
                <a:gd name="connsiteY17" fmla="*/ 676275 h 1029652"/>
                <a:gd name="connsiteX18" fmla="*/ 7620 w 729614"/>
                <a:gd name="connsiteY18" fmla="*/ 584835 h 1029652"/>
                <a:gd name="connsiteX19" fmla="*/ 0 w 729614"/>
                <a:gd name="connsiteY19" fmla="*/ 483870 h 1029652"/>
                <a:gd name="connsiteX20" fmla="*/ 0 w 729614"/>
                <a:gd name="connsiteY20" fmla="*/ 225743 h 1029652"/>
                <a:gd name="connsiteX21" fmla="*/ 3810 w 729614"/>
                <a:gd name="connsiteY21" fmla="*/ 209550 h 1029652"/>
                <a:gd name="connsiteX22" fmla="*/ 16192 w 729614"/>
                <a:gd name="connsiteY22" fmla="*/ 198120 h 1029652"/>
                <a:gd name="connsiteX23" fmla="*/ 350520 w 729614"/>
                <a:gd name="connsiteY23" fmla="*/ 3810 h 1029652"/>
                <a:gd name="connsiteX24" fmla="*/ 357188 w 729614"/>
                <a:gd name="connsiteY24" fmla="*/ 952 h 1029652"/>
                <a:gd name="connsiteX25" fmla="*/ 364808 w 729614"/>
                <a:gd name="connsiteY25" fmla="*/ 0 h 1029652"/>
                <a:gd name="connsiteX26" fmla="*/ 372428 w 729614"/>
                <a:gd name="connsiteY26" fmla="*/ 952 h 1029652"/>
                <a:gd name="connsiteX27" fmla="*/ 379095 w 729614"/>
                <a:gd name="connsiteY27" fmla="*/ 3810 h 1029652"/>
                <a:gd name="connsiteX28" fmla="*/ 713423 w 729614"/>
                <a:gd name="connsiteY28" fmla="*/ 197168 h 1029652"/>
                <a:gd name="connsiteX29" fmla="*/ 713423 w 729614"/>
                <a:gd name="connsiteY29" fmla="*/ 197168 h 1029652"/>
                <a:gd name="connsiteX30" fmla="*/ 713423 w 729614"/>
                <a:gd name="connsiteY30" fmla="*/ 197168 h 1029652"/>
                <a:gd name="connsiteX31" fmla="*/ 713423 w 729614"/>
                <a:gd name="connsiteY31" fmla="*/ 197168 h 1029652"/>
                <a:gd name="connsiteX32" fmla="*/ 713423 w 729614"/>
                <a:gd name="connsiteY32" fmla="*/ 197168 h 102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29614" h="1029652">
                  <a:moveTo>
                    <a:pt x="713423" y="197168"/>
                  </a:moveTo>
                  <a:cubicBezTo>
                    <a:pt x="718185" y="200025"/>
                    <a:pt x="721995" y="203835"/>
                    <a:pt x="725805" y="208598"/>
                  </a:cubicBezTo>
                  <a:cubicBezTo>
                    <a:pt x="728663" y="213360"/>
                    <a:pt x="729615" y="219075"/>
                    <a:pt x="729615" y="224790"/>
                  </a:cubicBezTo>
                  <a:lnTo>
                    <a:pt x="729615" y="482918"/>
                  </a:lnTo>
                  <a:cubicBezTo>
                    <a:pt x="729615" y="518160"/>
                    <a:pt x="727710" y="552450"/>
                    <a:pt x="722948" y="583883"/>
                  </a:cubicBezTo>
                  <a:cubicBezTo>
                    <a:pt x="718185" y="615315"/>
                    <a:pt x="712470" y="645795"/>
                    <a:pt x="703898" y="675323"/>
                  </a:cubicBezTo>
                  <a:cubicBezTo>
                    <a:pt x="695325" y="704850"/>
                    <a:pt x="684848" y="732473"/>
                    <a:pt x="671513" y="758190"/>
                  </a:cubicBezTo>
                  <a:cubicBezTo>
                    <a:pt x="658178" y="784860"/>
                    <a:pt x="642938" y="809625"/>
                    <a:pt x="624840" y="832485"/>
                  </a:cubicBezTo>
                  <a:cubicBezTo>
                    <a:pt x="597218" y="869633"/>
                    <a:pt x="563880" y="902970"/>
                    <a:pt x="523875" y="934403"/>
                  </a:cubicBezTo>
                  <a:cubicBezTo>
                    <a:pt x="484823" y="964883"/>
                    <a:pt x="436245" y="996315"/>
                    <a:pt x="378143" y="1026795"/>
                  </a:cubicBezTo>
                  <a:cubicBezTo>
                    <a:pt x="376238" y="1027748"/>
                    <a:pt x="374333" y="1027748"/>
                    <a:pt x="372428" y="1028700"/>
                  </a:cubicBezTo>
                  <a:cubicBezTo>
                    <a:pt x="370523" y="1029653"/>
                    <a:pt x="367665" y="1029653"/>
                    <a:pt x="364808" y="1029653"/>
                  </a:cubicBezTo>
                  <a:cubicBezTo>
                    <a:pt x="361950" y="1029653"/>
                    <a:pt x="360045" y="1029653"/>
                    <a:pt x="357188" y="1028700"/>
                  </a:cubicBezTo>
                  <a:cubicBezTo>
                    <a:pt x="355283" y="1027748"/>
                    <a:pt x="353378" y="1026795"/>
                    <a:pt x="351473" y="1026795"/>
                  </a:cubicBezTo>
                  <a:cubicBezTo>
                    <a:pt x="293370" y="996315"/>
                    <a:pt x="245745" y="964883"/>
                    <a:pt x="205740" y="934403"/>
                  </a:cubicBezTo>
                  <a:cubicBezTo>
                    <a:pt x="166688" y="904875"/>
                    <a:pt x="133350" y="870585"/>
                    <a:pt x="105728" y="833438"/>
                  </a:cubicBezTo>
                  <a:cubicBezTo>
                    <a:pt x="87630" y="809625"/>
                    <a:pt x="72390" y="784860"/>
                    <a:pt x="59055" y="759143"/>
                  </a:cubicBezTo>
                  <a:cubicBezTo>
                    <a:pt x="45720" y="732473"/>
                    <a:pt x="35243" y="704850"/>
                    <a:pt x="26670" y="676275"/>
                  </a:cubicBezTo>
                  <a:cubicBezTo>
                    <a:pt x="18098" y="646748"/>
                    <a:pt x="11430" y="616268"/>
                    <a:pt x="7620" y="584835"/>
                  </a:cubicBezTo>
                  <a:cubicBezTo>
                    <a:pt x="1905" y="552450"/>
                    <a:pt x="0" y="519113"/>
                    <a:pt x="0" y="483870"/>
                  </a:cubicBezTo>
                  <a:lnTo>
                    <a:pt x="0" y="225743"/>
                  </a:lnTo>
                  <a:cubicBezTo>
                    <a:pt x="0" y="220028"/>
                    <a:pt x="952" y="214313"/>
                    <a:pt x="3810" y="209550"/>
                  </a:cubicBezTo>
                  <a:cubicBezTo>
                    <a:pt x="6667" y="204788"/>
                    <a:pt x="10477" y="200978"/>
                    <a:pt x="16192" y="198120"/>
                  </a:cubicBezTo>
                  <a:lnTo>
                    <a:pt x="350520" y="3810"/>
                  </a:lnTo>
                  <a:cubicBezTo>
                    <a:pt x="352425" y="2858"/>
                    <a:pt x="354330" y="1905"/>
                    <a:pt x="357188" y="952"/>
                  </a:cubicBezTo>
                  <a:cubicBezTo>
                    <a:pt x="360045" y="0"/>
                    <a:pt x="361950" y="0"/>
                    <a:pt x="364808" y="0"/>
                  </a:cubicBezTo>
                  <a:cubicBezTo>
                    <a:pt x="367665" y="0"/>
                    <a:pt x="369570" y="0"/>
                    <a:pt x="372428" y="952"/>
                  </a:cubicBezTo>
                  <a:cubicBezTo>
                    <a:pt x="375285" y="1905"/>
                    <a:pt x="377190" y="2858"/>
                    <a:pt x="379095" y="3810"/>
                  </a:cubicBezTo>
                  <a:lnTo>
                    <a:pt x="713423" y="197168"/>
                  </a:lnTo>
                  <a:lnTo>
                    <a:pt x="713423" y="197168"/>
                  </a:lnTo>
                  <a:lnTo>
                    <a:pt x="713423" y="197168"/>
                  </a:lnTo>
                  <a:lnTo>
                    <a:pt x="713423" y="197168"/>
                  </a:lnTo>
                  <a:lnTo>
                    <a:pt x="713423" y="197168"/>
                  </a:lnTo>
                  <a:close/>
                </a:path>
              </a:pathLst>
            </a:custGeom>
            <a:noFill/>
            <a:ln w="139700" cap="flat">
              <a:solidFill>
                <a:srgbClr val="0078D4"/>
              </a:solidFill>
              <a:prstDash val="solid"/>
              <a:miter/>
            </a:ln>
          </p:spPr>
          <p:txBody>
            <a:bodyPr rtlCol="0" anchor="ctr"/>
            <a:lstStyle/>
            <a:p>
              <a:endParaRPr lang="en-US" sz="1836"/>
            </a:p>
          </p:txBody>
        </p:sp>
        <p:sp>
          <p:nvSpPr>
            <p:cNvPr id="28" name="Freeform: Shape 27">
              <a:extLst>
                <a:ext uri="{FF2B5EF4-FFF2-40B4-BE49-F238E27FC236}">
                  <a16:creationId xmlns:a16="http://schemas.microsoft.com/office/drawing/2014/main" id="{4EAE508A-29B1-44BE-9FE6-9D1E6B0816D7}"/>
                </a:ext>
              </a:extLst>
            </p:cNvPr>
            <p:cNvSpPr/>
            <p:nvPr/>
          </p:nvSpPr>
          <p:spPr>
            <a:xfrm>
              <a:off x="5828030" y="-1167918"/>
              <a:ext cx="123825" cy="303847"/>
            </a:xfrm>
            <a:custGeom>
              <a:avLst/>
              <a:gdLst>
                <a:gd name="connsiteX0" fmla="*/ 123825 w 123825"/>
                <a:gd name="connsiteY0" fmla="*/ 303847 h 303847"/>
                <a:gd name="connsiteX1" fmla="*/ 82868 w 123825"/>
                <a:gd name="connsiteY1" fmla="*/ 116205 h 303847"/>
                <a:gd name="connsiteX2" fmla="*/ 121920 w 123825"/>
                <a:gd name="connsiteY2" fmla="*/ 60007 h 303847"/>
                <a:gd name="connsiteX3" fmla="*/ 61913 w 123825"/>
                <a:gd name="connsiteY3" fmla="*/ 0 h 303847"/>
                <a:gd name="connsiteX4" fmla="*/ 1905 w 123825"/>
                <a:gd name="connsiteY4" fmla="*/ 60007 h 303847"/>
                <a:gd name="connsiteX5" fmla="*/ 40957 w 123825"/>
                <a:gd name="connsiteY5" fmla="*/ 116205 h 303847"/>
                <a:gd name="connsiteX6" fmla="*/ 0 w 123825"/>
                <a:gd name="connsiteY6" fmla="*/ 303847 h 303847"/>
                <a:gd name="connsiteX7" fmla="*/ 123825 w 123825"/>
                <a:gd name="connsiteY7" fmla="*/ 303847 h 30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825" h="303847">
                  <a:moveTo>
                    <a:pt x="123825" y="303847"/>
                  </a:moveTo>
                  <a:lnTo>
                    <a:pt x="82868" y="116205"/>
                  </a:lnTo>
                  <a:cubicBezTo>
                    <a:pt x="105727" y="107632"/>
                    <a:pt x="121920" y="85725"/>
                    <a:pt x="121920" y="60007"/>
                  </a:cubicBezTo>
                  <a:cubicBezTo>
                    <a:pt x="121920" y="26670"/>
                    <a:pt x="95250" y="0"/>
                    <a:pt x="61913" y="0"/>
                  </a:cubicBezTo>
                  <a:cubicBezTo>
                    <a:pt x="28575" y="0"/>
                    <a:pt x="1905" y="26670"/>
                    <a:pt x="1905" y="60007"/>
                  </a:cubicBezTo>
                  <a:cubicBezTo>
                    <a:pt x="1905" y="85725"/>
                    <a:pt x="18097" y="107632"/>
                    <a:pt x="40957" y="116205"/>
                  </a:cubicBezTo>
                  <a:lnTo>
                    <a:pt x="0" y="303847"/>
                  </a:lnTo>
                  <a:lnTo>
                    <a:pt x="123825" y="303847"/>
                  </a:lnTo>
                  <a:close/>
                </a:path>
              </a:pathLst>
            </a:custGeom>
            <a:solidFill>
              <a:srgbClr val="FFFFFF"/>
            </a:solidFill>
            <a:ln w="9525" cap="flat">
              <a:noFill/>
              <a:prstDash val="solid"/>
              <a:miter/>
            </a:ln>
          </p:spPr>
          <p:txBody>
            <a:bodyPr rtlCol="0" anchor="ctr"/>
            <a:lstStyle/>
            <a:p>
              <a:endParaRPr lang="en-US" sz="1836"/>
            </a:p>
          </p:txBody>
        </p:sp>
      </p:grpSp>
      <p:sp>
        <p:nvSpPr>
          <p:cNvPr id="9" name="Title 1"/>
          <p:cNvSpPr>
            <a:spLocks noGrp="1"/>
          </p:cNvSpPr>
          <p:nvPr>
            <p:ph type="title" hasCustomPrompt="1"/>
          </p:nvPr>
        </p:nvSpPr>
        <p:spPr bwMode="white">
          <a:xfrm>
            <a:off x="596359" y="2474071"/>
            <a:ext cx="5185566" cy="1130053"/>
          </a:xfrm>
          <a:noFill/>
        </p:spPr>
        <p:txBody>
          <a:bodyPr wrap="square" lIns="0" tIns="0" rIns="0" bIns="0" anchor="b" anchorCtr="0">
            <a:spAutoFit/>
          </a:bodyPr>
          <a:lstStyle>
            <a:lvl1pPr>
              <a:defRPr sz="3672"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95914" y="4644365"/>
            <a:ext cx="5186010" cy="251123"/>
          </a:xfrm>
          <a:noFill/>
        </p:spPr>
        <p:txBody>
          <a:bodyPr wrap="square" lIns="0" tIns="0" rIns="0" bIns="0">
            <a:spAutoFit/>
          </a:bodyPr>
          <a:lstStyle>
            <a:lvl1pPr marL="0" indent="0">
              <a:spcBef>
                <a:spcPts val="0"/>
              </a:spcBef>
              <a:buNone/>
              <a:defRPr sz="1632"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2" name="Picture 1" descr="A picture containing drawing&#10;&#10;Description automatically generated">
            <a:extLst>
              <a:ext uri="{FF2B5EF4-FFF2-40B4-BE49-F238E27FC236}">
                <a16:creationId xmlns:a16="http://schemas.microsoft.com/office/drawing/2014/main" id="{610B3674-CCF6-4C2C-950B-6CBE799213C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98106" y="413428"/>
            <a:ext cx="1821009" cy="669752"/>
          </a:xfrm>
          <a:prstGeom prst="rect">
            <a:avLst/>
          </a:prstGeom>
        </p:spPr>
      </p:pic>
    </p:spTree>
    <p:extLst>
      <p:ext uri="{BB962C8B-B14F-4D97-AF65-F5344CB8AC3E}">
        <p14:creationId xmlns:p14="http://schemas.microsoft.com/office/powerpoint/2010/main" val="4256705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51112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559965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userDrawn="1">
  <p:cSld name="5_Title Slide 2">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descr="Graphical user interface&#10;&#10;Description automatically generated">
            <a:extLst>
              <a:ext uri="{FF2B5EF4-FFF2-40B4-BE49-F238E27FC236}">
                <a16:creationId xmlns:a16="http://schemas.microsoft.com/office/drawing/2014/main" id="{06613DB3-398E-40DC-AE1C-87CB30FB1BA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58666" y="271925"/>
            <a:ext cx="3190696" cy="960648"/>
          </a:xfrm>
          <a:prstGeom prst="rect">
            <a:avLst/>
          </a:prstGeom>
        </p:spPr>
      </p:pic>
      <p:sp>
        <p:nvSpPr>
          <p:cNvPr id="9" name="Title 1"/>
          <p:cNvSpPr>
            <a:spLocks noGrp="1"/>
          </p:cNvSpPr>
          <p:nvPr>
            <p:ph type="title" hasCustomPrompt="1"/>
          </p:nvPr>
        </p:nvSpPr>
        <p:spPr>
          <a:xfrm>
            <a:off x="595915" y="3039033"/>
            <a:ext cx="9327356" cy="565091"/>
          </a:xfrm>
          <a:noFill/>
        </p:spPr>
        <p:txBody>
          <a:bodyPr lIns="0" tIns="0" rIns="0" bIns="0" anchor="b" anchorCtr="0">
            <a:spAutoFit/>
          </a:bodyPr>
          <a:lstStyle>
            <a:lvl1pPr>
              <a:defRPr sz="3672" spc="-51" baseline="0">
                <a:solidFill>
                  <a:srgbClr val="000000"/>
                </a:solidFill>
                <a:latin typeface="Segoe UI Semibold" panose="020B0702040204020203" pitchFamily="34" charset="0"/>
                <a:cs typeface="Segoe UI Semibold" panose="020B07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251159"/>
          </a:xfrm>
          <a:noFill/>
        </p:spPr>
        <p:txBody>
          <a:bodyPr wrap="square" lIns="0" tIns="0" rIns="0" bIns="0">
            <a:spAutoFit/>
          </a:bodyPr>
          <a:lstStyle>
            <a:lvl1pPr marL="0" indent="0">
              <a:spcBef>
                <a:spcPts val="0"/>
              </a:spcBef>
              <a:buNone/>
              <a:defRPr sz="1632" spc="0" baseline="0">
                <a:solidFill>
                  <a:srgbClr val="000000"/>
                </a:solidFill>
                <a:latin typeface="Segoe UI" panose="020B0502040204020203" pitchFamily="34" charset="0"/>
                <a:cs typeface="Segoe UI" panose="020B0502040204020203" pitchFamily="34" charset="0"/>
              </a:defRPr>
            </a:lvl1pPr>
          </a:lstStyle>
          <a:p>
            <a:pPr lvl="0"/>
            <a:r>
              <a:rPr lang="en-US"/>
              <a:t>Speaker name or subtitle text</a:t>
            </a:r>
          </a:p>
        </p:txBody>
      </p:sp>
      <p:pic>
        <p:nvPicPr>
          <p:cNvPr id="13" name="Picture 12" descr="Icon&#10;&#10;Description automatically generated">
            <a:extLst>
              <a:ext uri="{FF2B5EF4-FFF2-40B4-BE49-F238E27FC236}">
                <a16:creationId xmlns:a16="http://schemas.microsoft.com/office/drawing/2014/main" id="{E780565B-86F3-4A3F-AB50-C7F8A2D1D5A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436475" cy="6994525"/>
          </a:xfrm>
          <a:prstGeom prst="rect">
            <a:avLst/>
          </a:prstGeom>
        </p:spPr>
      </p:pic>
    </p:spTree>
    <p:extLst>
      <p:ext uri="{BB962C8B-B14F-4D97-AF65-F5344CB8AC3E}">
        <p14:creationId xmlns:p14="http://schemas.microsoft.com/office/powerpoint/2010/main" val="2352503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600060" y="466301"/>
            <a:ext cx="5320221" cy="439479"/>
          </a:xfrm>
        </p:spPr>
        <p:txBody>
          <a:bodyPr/>
          <a:lstStyle>
            <a:lvl1pPr>
              <a:defRPr/>
            </a:lvl1pPr>
          </a:lstStyle>
          <a:p>
            <a:r>
              <a:rPr lang="en-US" dirty="0"/>
              <a:t>Agenda</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523970" y="0"/>
            <a:ext cx="5912505"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797622" y="2655248"/>
            <a:ext cx="5532193" cy="3146360"/>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8392764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32597"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a:ln>
                  <a:noFill/>
                </a:ln>
                <a:solidFill>
                  <a:srgbClr val="666666"/>
                </a:solidFill>
                <a:effectLst/>
                <a:uLnTx/>
                <a:uFillTx/>
                <a:latin typeface="Segoe UI"/>
                <a:ea typeface="+mn-ea"/>
                <a:cs typeface="+mn-cs"/>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66369" y="466302"/>
            <a:ext cx="11503738" cy="647641"/>
          </a:xfrm>
          <a:prstGeom prst="rect">
            <a:avLst/>
          </a:prstGeom>
        </p:spPr>
        <p:txBody>
          <a:bodyPr vert="horz" lIns="0" tIns="0" rIns="0" bIns="0" rtlCol="0" anchor="t">
            <a:normAutofit/>
          </a:bodyPr>
          <a:lstStyle>
            <a:lvl1pPr>
              <a:defRPr sz="4488"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pPr algn="r" defTabSz="932597">
              <a:defRPr/>
            </a:pPr>
            <a:fld id="{529AFA16-AEC4-7D4A-82F3-BDAE8E49079E}" type="slidenum">
              <a:rPr lang="en-US" sz="1224" smtClean="0">
                <a:solidFill>
                  <a:srgbClr val="797979"/>
                </a:solidFill>
              </a:rPr>
              <a:pPr algn="r" defTabSz="932597">
                <a:defRPr/>
              </a:pPr>
              <a:t>‹#›</a:t>
            </a:fld>
            <a:endParaRPr lang="en-US" sz="1224">
              <a:solidFill>
                <a:srgbClr val="797979"/>
              </a:solidFill>
            </a:endParaRPr>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32597"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a:ln>
                  <a:noFill/>
                </a:ln>
                <a:solidFill>
                  <a:srgbClr val="666666"/>
                </a:solidFill>
                <a:effectLst/>
                <a:uLnTx/>
                <a:uFillTx/>
                <a:latin typeface="Segoe UI"/>
                <a:ea typeface="+mn-ea"/>
                <a:cs typeface="+mn-cs"/>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66369" y="1476623"/>
            <a:ext cx="11503738" cy="5031353"/>
          </a:xfrm>
          <a:prstGeom prst="rect">
            <a:avLst/>
          </a:prstGeom>
        </p:spPr>
        <p:txBody>
          <a:bodyPr vert="horz" wrap="square" lIns="0" tIns="0" rIns="0" bIns="0" rtlCol="0">
            <a:noAutofit/>
          </a:bodyPr>
          <a:lstStyle>
            <a:lvl1pPr>
              <a:defRPr sz="2856">
                <a:solidFill>
                  <a:schemeClr val="tx1"/>
                </a:solidFill>
              </a:defRPr>
            </a:lvl1pPr>
            <a:lvl2pPr>
              <a:defRPr sz="2856"/>
            </a:lvl2pPr>
            <a:lvl3pPr>
              <a:defRPr sz="2448"/>
            </a:lvl3pPr>
            <a:lvl4pPr>
              <a:defRPr sz="2040"/>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87287884"/>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09963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93715" y="597450"/>
            <a:ext cx="2355091" cy="299995"/>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gradFill>
                  <a:gsLst>
                    <a:gs pos="0">
                      <a:schemeClr val="tx1"/>
                    </a:gs>
                    <a:gs pos="100000">
                      <a:schemeClr val="tx1"/>
                    </a:gs>
                  </a:gsLst>
                  <a:lin ang="5400000" scaled="1"/>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0">
                      <a:schemeClr val="tx1"/>
                    </a:gs>
                    <a:gs pos="100000">
                      <a:schemeClr val="tx1"/>
                    </a:gs>
                  </a:gsLst>
                  <a:lin ang="5400000" scaled="1"/>
                </a:gra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764765" y="0"/>
            <a:ext cx="7671710" cy="6994525"/>
          </a:xfrm>
          <a:prstGeom prst="rect">
            <a:avLst/>
          </a:prstGeom>
        </p:spPr>
      </p:pic>
    </p:spTree>
    <p:extLst>
      <p:ext uri="{BB962C8B-B14F-4D97-AF65-F5344CB8AC3E}">
        <p14:creationId xmlns:p14="http://schemas.microsoft.com/office/powerpoint/2010/main" val="15611845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93715" y="597450"/>
            <a:ext cx="2355091" cy="299995"/>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gradFill>
                  <a:gsLst>
                    <a:gs pos="0">
                      <a:schemeClr val="tx1"/>
                    </a:gs>
                    <a:gs pos="100000">
                      <a:schemeClr val="tx1"/>
                    </a:gs>
                  </a:gsLst>
                  <a:lin ang="5400000" scaled="1"/>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0">
                      <a:schemeClr val="tx1"/>
                    </a:gs>
                    <a:gs pos="100000">
                      <a:schemeClr val="tx1"/>
                    </a:gs>
                  </a:gsLst>
                  <a:lin ang="5400000" scaled="1"/>
                </a:gra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482023" y="0"/>
            <a:ext cx="7954453" cy="6994525"/>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1010892" y="4703392"/>
            <a:ext cx="648459" cy="2718697"/>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99379" y="1"/>
            <a:ext cx="3228713" cy="1295787"/>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9493398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440958" y="0"/>
            <a:ext cx="6995517" cy="699452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gradFill>
                  <a:gsLst>
                    <a:gs pos="0">
                      <a:schemeClr val="tx1"/>
                    </a:gs>
                    <a:gs pos="100000">
                      <a:schemeClr val="tx1"/>
                    </a:gs>
                  </a:gsLst>
                  <a:lin ang="5400000" scaled="1"/>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0">
                      <a:schemeClr val="tx1"/>
                    </a:gs>
                    <a:gs pos="100000">
                      <a:schemeClr val="tx1"/>
                    </a:gs>
                  </a:gsLst>
                  <a:lin ang="5400000" scaled="1"/>
                </a:gra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93715" y="597450"/>
            <a:ext cx="2355091" cy="299995"/>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440958" y="-8637"/>
            <a:ext cx="7004154" cy="7007622"/>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86120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93715" y="597450"/>
            <a:ext cx="2355091" cy="299995"/>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440958" y="0"/>
            <a:ext cx="6995517"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440958" y="-8637"/>
            <a:ext cx="7004154" cy="7007622"/>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50876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92994" y="597450"/>
            <a:ext cx="2355092" cy="300451"/>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440958" y="0"/>
            <a:ext cx="6995517"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440958" y="-8637"/>
            <a:ext cx="7004154" cy="7007622"/>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35366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93715" y="597450"/>
            <a:ext cx="2355091" cy="299995"/>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440958" y="0"/>
            <a:ext cx="6995517"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440958" y="-8637"/>
            <a:ext cx="7004154" cy="7007622"/>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91813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6" name="Picture 5" descr="Two people sitting at a table using a computer.&#10;&#10;Description automatically generated">
            <a:extLst>
              <a:ext uri="{FF2B5EF4-FFF2-40B4-BE49-F238E27FC236}">
                <a16:creationId xmlns:a16="http://schemas.microsoft.com/office/drawing/2014/main" id="{F9A7CF8A-30D6-48AA-AAA3-9F874DD7018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958" y="0"/>
            <a:ext cx="6995517" cy="6994525"/>
          </a:xfrm>
          <a:prstGeom prst="rect">
            <a:avLst/>
          </a:prstGeom>
        </p:spPr>
      </p:pic>
    </p:spTree>
    <p:extLst>
      <p:ext uri="{BB962C8B-B14F-4D97-AF65-F5344CB8AC3E}">
        <p14:creationId xmlns:p14="http://schemas.microsoft.com/office/powerpoint/2010/main" val="3786276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0">
                      <a:schemeClr val="tx1"/>
                    </a:gs>
                    <a:gs pos="100000">
                      <a:schemeClr val="tx1"/>
                    </a:gs>
                  </a:gsLst>
                  <a:lin ang="5400000" scaled="1"/>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0">
                      <a:schemeClr val="tx1"/>
                    </a:gs>
                    <a:gs pos="100000">
                      <a:schemeClr val="tx1"/>
                    </a:gs>
                  </a:gsLst>
                  <a:lin ang="5400000" scaled="1"/>
                </a:gra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93715" y="597450"/>
            <a:ext cx="2355091" cy="299995"/>
          </a:xfrm>
          <a:prstGeom prst="rect">
            <a:avLst/>
          </a:prstGeom>
        </p:spPr>
      </p:pic>
    </p:spTree>
    <p:extLst>
      <p:ext uri="{BB962C8B-B14F-4D97-AF65-F5344CB8AC3E}">
        <p14:creationId xmlns:p14="http://schemas.microsoft.com/office/powerpoint/2010/main" val="40168288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1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4" y="2473943"/>
            <a:ext cx="4663678" cy="1130181"/>
          </a:xfrm>
          <a:noFill/>
        </p:spPr>
        <p:txBody>
          <a:bodyPr lIns="0" tIns="0" rIns="0" bIns="0" anchor="b" anchorCtr="0">
            <a:spAutoFit/>
          </a:bodyPr>
          <a:lstStyle>
            <a:lvl1pPr>
              <a:defRPr sz="3672" spc="-51" baseline="0">
                <a:gradFill>
                  <a:gsLst>
                    <a:gs pos="0">
                      <a:schemeClr val="tx1"/>
                    </a:gs>
                    <a:gs pos="100000">
                      <a:schemeClr val="tx1"/>
                    </a:gs>
                  </a:gsLst>
                  <a:lin ang="5400000" scaled="1"/>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1"/>
            <a:ext cx="4663678" cy="345294"/>
          </a:xfrm>
          <a:noFill/>
        </p:spPr>
        <p:txBody>
          <a:bodyPr wrap="square" lIns="0" tIns="0" rIns="0" bIns="0">
            <a:spAutoFit/>
          </a:bodyPr>
          <a:lstStyle>
            <a:lvl1pPr marL="0" indent="0">
              <a:spcBef>
                <a:spcPts val="0"/>
              </a:spcBef>
              <a:buNone/>
              <a:defRPr sz="2244" spc="0" baseline="0">
                <a:gradFill>
                  <a:gsLst>
                    <a:gs pos="0">
                      <a:schemeClr val="tx1"/>
                    </a:gs>
                    <a:gs pos="100000">
                      <a:schemeClr val="tx1"/>
                    </a:gs>
                  </a:gsLst>
                  <a:lin ang="5400000" scaled="1"/>
                </a:gra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93715" y="597450"/>
            <a:ext cx="2355091" cy="299995"/>
          </a:xfrm>
          <a:prstGeom prst="rect">
            <a:avLst/>
          </a:prstGeom>
        </p:spPr>
      </p:pic>
      <p:grpSp>
        <p:nvGrpSpPr>
          <p:cNvPr id="6" name="Group 4">
            <a:extLst>
              <a:ext uri="{FF2B5EF4-FFF2-40B4-BE49-F238E27FC236}">
                <a16:creationId xmlns:a16="http://schemas.microsoft.com/office/drawing/2014/main" id="{8A4A89A7-B1F5-47A3-8230-C684DE09A273}"/>
              </a:ext>
            </a:extLst>
          </p:cNvPr>
          <p:cNvGrpSpPr>
            <a:grpSpLocks noChangeAspect="1"/>
          </p:cNvGrpSpPr>
          <p:nvPr userDrawn="1"/>
        </p:nvGrpSpPr>
        <p:grpSpPr bwMode="auto">
          <a:xfrm>
            <a:off x="6498058" y="1917193"/>
            <a:ext cx="6041232" cy="3160139"/>
            <a:chOff x="3467" y="1095"/>
            <a:chExt cx="4316" cy="2258"/>
          </a:xfrm>
        </p:grpSpPr>
        <p:sp>
          <p:nvSpPr>
            <p:cNvPr id="8" name="Freeform 5">
              <a:extLst>
                <a:ext uri="{FF2B5EF4-FFF2-40B4-BE49-F238E27FC236}">
                  <a16:creationId xmlns:a16="http://schemas.microsoft.com/office/drawing/2014/main" id="{C14692DF-A0EF-4E5C-A4BA-FA7772DEDFE5}"/>
                </a:ext>
              </a:extLst>
            </p:cNvPr>
            <p:cNvSpPr>
              <a:spLocks/>
            </p:cNvSpPr>
            <p:nvPr userDrawn="1"/>
          </p:nvSpPr>
          <p:spPr bwMode="auto">
            <a:xfrm>
              <a:off x="6415" y="1936"/>
              <a:ext cx="1368" cy="181"/>
            </a:xfrm>
            <a:custGeom>
              <a:avLst/>
              <a:gdLst>
                <a:gd name="T0" fmla="*/ 2640 w 2826"/>
                <a:gd name="T1" fmla="*/ 373 h 373"/>
                <a:gd name="T2" fmla="*/ 2640 w 2826"/>
                <a:gd name="T3" fmla="*/ 373 h 373"/>
                <a:gd name="T4" fmla="*/ 186 w 2826"/>
                <a:gd name="T5" fmla="*/ 373 h 373"/>
                <a:gd name="T6" fmla="*/ 0 w 2826"/>
                <a:gd name="T7" fmla="*/ 186 h 373"/>
                <a:gd name="T8" fmla="*/ 186 w 2826"/>
                <a:gd name="T9" fmla="*/ 0 h 373"/>
                <a:gd name="T10" fmla="*/ 2640 w 2826"/>
                <a:gd name="T11" fmla="*/ 0 h 373"/>
                <a:gd name="T12" fmla="*/ 2826 w 2826"/>
                <a:gd name="T13" fmla="*/ 186 h 373"/>
                <a:gd name="T14" fmla="*/ 2640 w 2826"/>
                <a:gd name="T15" fmla="*/ 373 h 3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26" h="373">
                  <a:moveTo>
                    <a:pt x="2640" y="373"/>
                  </a:moveTo>
                  <a:lnTo>
                    <a:pt x="2640" y="373"/>
                  </a:lnTo>
                  <a:lnTo>
                    <a:pt x="186" y="373"/>
                  </a:lnTo>
                  <a:cubicBezTo>
                    <a:pt x="83" y="373"/>
                    <a:pt x="0" y="289"/>
                    <a:pt x="0" y="186"/>
                  </a:cubicBezTo>
                  <a:cubicBezTo>
                    <a:pt x="0" y="83"/>
                    <a:pt x="83" y="0"/>
                    <a:pt x="186" y="0"/>
                  </a:cubicBezTo>
                  <a:lnTo>
                    <a:pt x="2640" y="0"/>
                  </a:lnTo>
                  <a:cubicBezTo>
                    <a:pt x="2743" y="0"/>
                    <a:pt x="2826" y="83"/>
                    <a:pt x="2826" y="186"/>
                  </a:cubicBezTo>
                  <a:cubicBezTo>
                    <a:pt x="2826" y="289"/>
                    <a:pt x="2743" y="373"/>
                    <a:pt x="2640" y="37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33333"/>
                </a:solidFill>
                <a:effectLst/>
                <a:uLnTx/>
                <a:uFillTx/>
              </a:endParaRPr>
            </a:p>
          </p:txBody>
        </p:sp>
        <p:sp>
          <p:nvSpPr>
            <p:cNvPr id="10" name="Freeform 6">
              <a:extLst>
                <a:ext uri="{FF2B5EF4-FFF2-40B4-BE49-F238E27FC236}">
                  <a16:creationId xmlns:a16="http://schemas.microsoft.com/office/drawing/2014/main" id="{390CBB31-7266-4862-B275-1B3B351AC4B6}"/>
                </a:ext>
              </a:extLst>
            </p:cNvPr>
            <p:cNvSpPr>
              <a:spLocks/>
            </p:cNvSpPr>
            <p:nvPr userDrawn="1"/>
          </p:nvSpPr>
          <p:spPr bwMode="auto">
            <a:xfrm>
              <a:off x="6228" y="1929"/>
              <a:ext cx="103" cy="194"/>
            </a:xfrm>
            <a:custGeom>
              <a:avLst/>
              <a:gdLst>
                <a:gd name="T0" fmla="*/ 213 w 213"/>
                <a:gd name="T1" fmla="*/ 200 h 400"/>
                <a:gd name="T2" fmla="*/ 213 w 213"/>
                <a:gd name="T3" fmla="*/ 200 h 400"/>
                <a:gd name="T4" fmla="*/ 0 w 213"/>
                <a:gd name="T5" fmla="*/ 0 h 400"/>
                <a:gd name="T6" fmla="*/ 0 w 213"/>
                <a:gd name="T7" fmla="*/ 400 h 400"/>
                <a:gd name="T8" fmla="*/ 213 w 213"/>
                <a:gd name="T9" fmla="*/ 200 h 400"/>
              </a:gdLst>
              <a:ahLst/>
              <a:cxnLst>
                <a:cxn ang="0">
                  <a:pos x="T0" y="T1"/>
                </a:cxn>
                <a:cxn ang="0">
                  <a:pos x="T2" y="T3"/>
                </a:cxn>
                <a:cxn ang="0">
                  <a:pos x="T4" y="T5"/>
                </a:cxn>
                <a:cxn ang="0">
                  <a:pos x="T6" y="T7"/>
                </a:cxn>
                <a:cxn ang="0">
                  <a:pos x="T8" y="T9"/>
                </a:cxn>
              </a:cxnLst>
              <a:rect l="0" t="0" r="r" b="b"/>
              <a:pathLst>
                <a:path w="213" h="400">
                  <a:moveTo>
                    <a:pt x="213" y="200"/>
                  </a:moveTo>
                  <a:lnTo>
                    <a:pt x="213" y="200"/>
                  </a:lnTo>
                  <a:lnTo>
                    <a:pt x="0" y="0"/>
                  </a:lnTo>
                  <a:lnTo>
                    <a:pt x="0" y="400"/>
                  </a:lnTo>
                  <a:lnTo>
                    <a:pt x="213" y="20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33333"/>
                </a:solidFill>
                <a:effectLst/>
                <a:uLnTx/>
                <a:uFillTx/>
              </a:endParaRPr>
            </a:p>
          </p:txBody>
        </p:sp>
        <p:sp>
          <p:nvSpPr>
            <p:cNvPr id="11" name="Freeform 7">
              <a:extLst>
                <a:ext uri="{FF2B5EF4-FFF2-40B4-BE49-F238E27FC236}">
                  <a16:creationId xmlns:a16="http://schemas.microsoft.com/office/drawing/2014/main" id="{5168FE7F-CCBA-4AB4-BD23-81A6AF9A4757}"/>
                </a:ext>
              </a:extLst>
            </p:cNvPr>
            <p:cNvSpPr>
              <a:spLocks/>
            </p:cNvSpPr>
            <p:nvPr userDrawn="1"/>
          </p:nvSpPr>
          <p:spPr bwMode="auto">
            <a:xfrm>
              <a:off x="6415" y="2848"/>
              <a:ext cx="1368" cy="181"/>
            </a:xfrm>
            <a:custGeom>
              <a:avLst/>
              <a:gdLst>
                <a:gd name="T0" fmla="*/ 2307 w 2493"/>
                <a:gd name="T1" fmla="*/ 373 h 373"/>
                <a:gd name="T2" fmla="*/ 2307 w 2493"/>
                <a:gd name="T3" fmla="*/ 373 h 373"/>
                <a:gd name="T4" fmla="*/ 187 w 2493"/>
                <a:gd name="T5" fmla="*/ 373 h 373"/>
                <a:gd name="T6" fmla="*/ 0 w 2493"/>
                <a:gd name="T7" fmla="*/ 186 h 373"/>
                <a:gd name="T8" fmla="*/ 187 w 2493"/>
                <a:gd name="T9" fmla="*/ 0 h 373"/>
                <a:gd name="T10" fmla="*/ 2307 w 2493"/>
                <a:gd name="T11" fmla="*/ 0 h 373"/>
                <a:gd name="T12" fmla="*/ 2493 w 2493"/>
                <a:gd name="T13" fmla="*/ 186 h 373"/>
                <a:gd name="T14" fmla="*/ 2307 w 2493"/>
                <a:gd name="T15" fmla="*/ 373 h 3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93" h="373">
                  <a:moveTo>
                    <a:pt x="2307" y="373"/>
                  </a:moveTo>
                  <a:lnTo>
                    <a:pt x="2307" y="373"/>
                  </a:lnTo>
                  <a:lnTo>
                    <a:pt x="187" y="373"/>
                  </a:lnTo>
                  <a:cubicBezTo>
                    <a:pt x="84" y="373"/>
                    <a:pt x="0" y="289"/>
                    <a:pt x="0" y="186"/>
                  </a:cubicBezTo>
                  <a:cubicBezTo>
                    <a:pt x="0" y="83"/>
                    <a:pt x="84" y="0"/>
                    <a:pt x="187" y="0"/>
                  </a:cubicBezTo>
                  <a:lnTo>
                    <a:pt x="2307" y="0"/>
                  </a:lnTo>
                  <a:cubicBezTo>
                    <a:pt x="2410" y="0"/>
                    <a:pt x="2493" y="83"/>
                    <a:pt x="2493" y="186"/>
                  </a:cubicBezTo>
                  <a:cubicBezTo>
                    <a:pt x="2493" y="289"/>
                    <a:pt x="2410" y="373"/>
                    <a:pt x="2307" y="37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33333"/>
                </a:solidFill>
                <a:effectLst/>
                <a:uLnTx/>
                <a:uFillTx/>
              </a:endParaRPr>
            </a:p>
          </p:txBody>
        </p:sp>
        <p:sp>
          <p:nvSpPr>
            <p:cNvPr id="12" name="Freeform 8">
              <a:extLst>
                <a:ext uri="{FF2B5EF4-FFF2-40B4-BE49-F238E27FC236}">
                  <a16:creationId xmlns:a16="http://schemas.microsoft.com/office/drawing/2014/main" id="{BC296A60-510E-4F5D-A9EA-6773540612F1}"/>
                </a:ext>
              </a:extLst>
            </p:cNvPr>
            <p:cNvSpPr>
              <a:spLocks/>
            </p:cNvSpPr>
            <p:nvPr userDrawn="1"/>
          </p:nvSpPr>
          <p:spPr bwMode="auto">
            <a:xfrm>
              <a:off x="6228" y="2841"/>
              <a:ext cx="103" cy="194"/>
            </a:xfrm>
            <a:custGeom>
              <a:avLst/>
              <a:gdLst>
                <a:gd name="T0" fmla="*/ 213 w 213"/>
                <a:gd name="T1" fmla="*/ 200 h 400"/>
                <a:gd name="T2" fmla="*/ 213 w 213"/>
                <a:gd name="T3" fmla="*/ 200 h 400"/>
                <a:gd name="T4" fmla="*/ 0 w 213"/>
                <a:gd name="T5" fmla="*/ 0 h 400"/>
                <a:gd name="T6" fmla="*/ 0 w 213"/>
                <a:gd name="T7" fmla="*/ 400 h 400"/>
                <a:gd name="T8" fmla="*/ 213 w 213"/>
                <a:gd name="T9" fmla="*/ 200 h 400"/>
              </a:gdLst>
              <a:ahLst/>
              <a:cxnLst>
                <a:cxn ang="0">
                  <a:pos x="T0" y="T1"/>
                </a:cxn>
                <a:cxn ang="0">
                  <a:pos x="T2" y="T3"/>
                </a:cxn>
                <a:cxn ang="0">
                  <a:pos x="T4" y="T5"/>
                </a:cxn>
                <a:cxn ang="0">
                  <a:pos x="T6" y="T7"/>
                </a:cxn>
                <a:cxn ang="0">
                  <a:pos x="T8" y="T9"/>
                </a:cxn>
              </a:cxnLst>
              <a:rect l="0" t="0" r="r" b="b"/>
              <a:pathLst>
                <a:path w="213" h="400">
                  <a:moveTo>
                    <a:pt x="213" y="200"/>
                  </a:moveTo>
                  <a:lnTo>
                    <a:pt x="213" y="200"/>
                  </a:lnTo>
                  <a:lnTo>
                    <a:pt x="0" y="0"/>
                  </a:lnTo>
                  <a:lnTo>
                    <a:pt x="0" y="400"/>
                  </a:lnTo>
                  <a:lnTo>
                    <a:pt x="213" y="20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33333"/>
                </a:solidFill>
                <a:effectLst/>
                <a:uLnTx/>
                <a:uFillTx/>
              </a:endParaRPr>
            </a:p>
          </p:txBody>
        </p:sp>
        <p:sp>
          <p:nvSpPr>
            <p:cNvPr id="13" name="Freeform 9">
              <a:extLst>
                <a:ext uri="{FF2B5EF4-FFF2-40B4-BE49-F238E27FC236}">
                  <a16:creationId xmlns:a16="http://schemas.microsoft.com/office/drawing/2014/main" id="{69D6F60A-071B-49A1-8CC8-BF8009F59BFB}"/>
                </a:ext>
              </a:extLst>
            </p:cNvPr>
            <p:cNvSpPr>
              <a:spLocks/>
            </p:cNvSpPr>
            <p:nvPr userDrawn="1"/>
          </p:nvSpPr>
          <p:spPr bwMode="auto">
            <a:xfrm>
              <a:off x="5538" y="1095"/>
              <a:ext cx="1929" cy="1934"/>
            </a:xfrm>
            <a:custGeom>
              <a:avLst/>
              <a:gdLst>
                <a:gd name="T0" fmla="*/ 1994 w 3987"/>
                <a:gd name="T1" fmla="*/ 3986 h 3986"/>
                <a:gd name="T2" fmla="*/ 1994 w 3987"/>
                <a:gd name="T3" fmla="*/ 3986 h 3986"/>
                <a:gd name="T4" fmla="*/ 1807 w 3987"/>
                <a:gd name="T5" fmla="*/ 3799 h 3986"/>
                <a:gd name="T6" fmla="*/ 1994 w 3987"/>
                <a:gd name="T7" fmla="*/ 3613 h 3986"/>
                <a:gd name="T8" fmla="*/ 3614 w 3987"/>
                <a:gd name="T9" fmla="*/ 1993 h 3986"/>
                <a:gd name="T10" fmla="*/ 1994 w 3987"/>
                <a:gd name="T11" fmla="*/ 373 h 3986"/>
                <a:gd name="T12" fmla="*/ 374 w 3987"/>
                <a:gd name="T13" fmla="*/ 1993 h 3986"/>
                <a:gd name="T14" fmla="*/ 187 w 3987"/>
                <a:gd name="T15" fmla="*/ 2179 h 3986"/>
                <a:gd name="T16" fmla="*/ 0 w 3987"/>
                <a:gd name="T17" fmla="*/ 1993 h 3986"/>
                <a:gd name="T18" fmla="*/ 1994 w 3987"/>
                <a:gd name="T19" fmla="*/ 0 h 3986"/>
                <a:gd name="T20" fmla="*/ 3987 w 3987"/>
                <a:gd name="T21" fmla="*/ 1993 h 3986"/>
                <a:gd name="T22" fmla="*/ 1994 w 3987"/>
                <a:gd name="T23" fmla="*/ 3986 h 3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87" h="3986">
                  <a:moveTo>
                    <a:pt x="1994" y="3986"/>
                  </a:moveTo>
                  <a:lnTo>
                    <a:pt x="1994" y="3986"/>
                  </a:lnTo>
                  <a:cubicBezTo>
                    <a:pt x="1891" y="3986"/>
                    <a:pt x="1807" y="3902"/>
                    <a:pt x="1807" y="3799"/>
                  </a:cubicBezTo>
                  <a:cubicBezTo>
                    <a:pt x="1807" y="3696"/>
                    <a:pt x="1891" y="3613"/>
                    <a:pt x="1994" y="3613"/>
                  </a:cubicBezTo>
                  <a:cubicBezTo>
                    <a:pt x="2887" y="3613"/>
                    <a:pt x="3614" y="2886"/>
                    <a:pt x="3614" y="1993"/>
                  </a:cubicBezTo>
                  <a:cubicBezTo>
                    <a:pt x="3614" y="1099"/>
                    <a:pt x="2887" y="373"/>
                    <a:pt x="1994" y="373"/>
                  </a:cubicBezTo>
                  <a:cubicBezTo>
                    <a:pt x="1101" y="373"/>
                    <a:pt x="374" y="1099"/>
                    <a:pt x="374" y="1993"/>
                  </a:cubicBezTo>
                  <a:cubicBezTo>
                    <a:pt x="374" y="2096"/>
                    <a:pt x="290" y="2179"/>
                    <a:pt x="187" y="2179"/>
                  </a:cubicBezTo>
                  <a:cubicBezTo>
                    <a:pt x="84" y="2179"/>
                    <a:pt x="0" y="2096"/>
                    <a:pt x="0" y="1993"/>
                  </a:cubicBezTo>
                  <a:cubicBezTo>
                    <a:pt x="0" y="893"/>
                    <a:pt x="895" y="0"/>
                    <a:pt x="1994" y="0"/>
                  </a:cubicBezTo>
                  <a:cubicBezTo>
                    <a:pt x="3093" y="0"/>
                    <a:pt x="3987" y="893"/>
                    <a:pt x="3987" y="1993"/>
                  </a:cubicBezTo>
                  <a:cubicBezTo>
                    <a:pt x="3987" y="3092"/>
                    <a:pt x="3093" y="3986"/>
                    <a:pt x="1994" y="398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33333"/>
                </a:solidFill>
                <a:effectLst/>
                <a:uLnTx/>
                <a:uFillTx/>
              </a:endParaRPr>
            </a:p>
          </p:txBody>
        </p:sp>
        <p:sp>
          <p:nvSpPr>
            <p:cNvPr id="14" name="Freeform 10">
              <a:extLst>
                <a:ext uri="{FF2B5EF4-FFF2-40B4-BE49-F238E27FC236}">
                  <a16:creationId xmlns:a16="http://schemas.microsoft.com/office/drawing/2014/main" id="{586CEC80-D726-4E05-B83D-FE5603AD8C50}"/>
                </a:ext>
              </a:extLst>
            </p:cNvPr>
            <p:cNvSpPr>
              <a:spLocks/>
            </p:cNvSpPr>
            <p:nvPr userDrawn="1"/>
          </p:nvSpPr>
          <p:spPr bwMode="auto">
            <a:xfrm>
              <a:off x="5525" y="1962"/>
              <a:ext cx="200" cy="200"/>
            </a:xfrm>
            <a:custGeom>
              <a:avLst/>
              <a:gdLst>
                <a:gd name="T0" fmla="*/ 413 w 413"/>
                <a:gd name="T1" fmla="*/ 207 h 413"/>
                <a:gd name="T2" fmla="*/ 413 w 413"/>
                <a:gd name="T3" fmla="*/ 207 h 413"/>
                <a:gd name="T4" fmla="*/ 206 w 413"/>
                <a:gd name="T5" fmla="*/ 413 h 413"/>
                <a:gd name="T6" fmla="*/ 0 w 413"/>
                <a:gd name="T7" fmla="*/ 207 h 413"/>
                <a:gd name="T8" fmla="*/ 206 w 413"/>
                <a:gd name="T9" fmla="*/ 0 h 413"/>
                <a:gd name="T10" fmla="*/ 413 w 413"/>
                <a:gd name="T11" fmla="*/ 207 h 413"/>
              </a:gdLst>
              <a:ahLst/>
              <a:cxnLst>
                <a:cxn ang="0">
                  <a:pos x="T0" y="T1"/>
                </a:cxn>
                <a:cxn ang="0">
                  <a:pos x="T2" y="T3"/>
                </a:cxn>
                <a:cxn ang="0">
                  <a:pos x="T4" y="T5"/>
                </a:cxn>
                <a:cxn ang="0">
                  <a:pos x="T6" y="T7"/>
                </a:cxn>
                <a:cxn ang="0">
                  <a:pos x="T8" y="T9"/>
                </a:cxn>
                <a:cxn ang="0">
                  <a:pos x="T10" y="T11"/>
                </a:cxn>
              </a:cxnLst>
              <a:rect l="0" t="0" r="r" b="b"/>
              <a:pathLst>
                <a:path w="413" h="413">
                  <a:moveTo>
                    <a:pt x="413" y="207"/>
                  </a:moveTo>
                  <a:lnTo>
                    <a:pt x="413" y="207"/>
                  </a:lnTo>
                  <a:cubicBezTo>
                    <a:pt x="413" y="321"/>
                    <a:pt x="321" y="413"/>
                    <a:pt x="206" y="413"/>
                  </a:cubicBezTo>
                  <a:cubicBezTo>
                    <a:pt x="92" y="413"/>
                    <a:pt x="0" y="321"/>
                    <a:pt x="0" y="207"/>
                  </a:cubicBezTo>
                  <a:cubicBezTo>
                    <a:pt x="0" y="92"/>
                    <a:pt x="92" y="0"/>
                    <a:pt x="206" y="0"/>
                  </a:cubicBezTo>
                  <a:cubicBezTo>
                    <a:pt x="321" y="0"/>
                    <a:pt x="413" y="92"/>
                    <a:pt x="413" y="207"/>
                  </a:cubicBez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33333"/>
                </a:solidFill>
                <a:effectLst/>
                <a:uLnTx/>
                <a:uFillTx/>
              </a:endParaRPr>
            </a:p>
          </p:txBody>
        </p:sp>
        <p:sp>
          <p:nvSpPr>
            <p:cNvPr id="15" name="Freeform 11">
              <a:extLst>
                <a:ext uri="{FF2B5EF4-FFF2-40B4-BE49-F238E27FC236}">
                  <a16:creationId xmlns:a16="http://schemas.microsoft.com/office/drawing/2014/main" id="{8B592B2D-51F0-4153-884C-A5119009E9D6}"/>
                </a:ext>
              </a:extLst>
            </p:cNvPr>
            <p:cNvSpPr>
              <a:spLocks/>
            </p:cNvSpPr>
            <p:nvPr userDrawn="1"/>
          </p:nvSpPr>
          <p:spPr bwMode="auto">
            <a:xfrm>
              <a:off x="6402" y="2841"/>
              <a:ext cx="200" cy="201"/>
            </a:xfrm>
            <a:custGeom>
              <a:avLst/>
              <a:gdLst>
                <a:gd name="T0" fmla="*/ 413 w 413"/>
                <a:gd name="T1" fmla="*/ 207 h 414"/>
                <a:gd name="T2" fmla="*/ 413 w 413"/>
                <a:gd name="T3" fmla="*/ 207 h 414"/>
                <a:gd name="T4" fmla="*/ 207 w 413"/>
                <a:gd name="T5" fmla="*/ 414 h 414"/>
                <a:gd name="T6" fmla="*/ 0 w 413"/>
                <a:gd name="T7" fmla="*/ 207 h 414"/>
                <a:gd name="T8" fmla="*/ 207 w 413"/>
                <a:gd name="T9" fmla="*/ 0 h 414"/>
                <a:gd name="T10" fmla="*/ 413 w 413"/>
                <a:gd name="T11" fmla="*/ 207 h 414"/>
              </a:gdLst>
              <a:ahLst/>
              <a:cxnLst>
                <a:cxn ang="0">
                  <a:pos x="T0" y="T1"/>
                </a:cxn>
                <a:cxn ang="0">
                  <a:pos x="T2" y="T3"/>
                </a:cxn>
                <a:cxn ang="0">
                  <a:pos x="T4" y="T5"/>
                </a:cxn>
                <a:cxn ang="0">
                  <a:pos x="T6" y="T7"/>
                </a:cxn>
                <a:cxn ang="0">
                  <a:pos x="T8" y="T9"/>
                </a:cxn>
                <a:cxn ang="0">
                  <a:pos x="T10" y="T11"/>
                </a:cxn>
              </a:cxnLst>
              <a:rect l="0" t="0" r="r" b="b"/>
              <a:pathLst>
                <a:path w="413" h="414">
                  <a:moveTo>
                    <a:pt x="413" y="207"/>
                  </a:moveTo>
                  <a:lnTo>
                    <a:pt x="413" y="207"/>
                  </a:lnTo>
                  <a:cubicBezTo>
                    <a:pt x="413" y="321"/>
                    <a:pt x="321" y="414"/>
                    <a:pt x="207" y="414"/>
                  </a:cubicBezTo>
                  <a:cubicBezTo>
                    <a:pt x="93" y="414"/>
                    <a:pt x="0" y="321"/>
                    <a:pt x="0" y="207"/>
                  </a:cubicBezTo>
                  <a:cubicBezTo>
                    <a:pt x="0" y="93"/>
                    <a:pt x="93" y="0"/>
                    <a:pt x="207" y="0"/>
                  </a:cubicBezTo>
                  <a:cubicBezTo>
                    <a:pt x="321" y="0"/>
                    <a:pt x="413" y="93"/>
                    <a:pt x="413" y="207"/>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33333"/>
                </a:solidFill>
                <a:effectLst/>
                <a:uLnTx/>
                <a:uFillTx/>
              </a:endParaRPr>
            </a:p>
          </p:txBody>
        </p:sp>
        <p:sp>
          <p:nvSpPr>
            <p:cNvPr id="16" name="Freeform 12">
              <a:extLst>
                <a:ext uri="{FF2B5EF4-FFF2-40B4-BE49-F238E27FC236}">
                  <a16:creationId xmlns:a16="http://schemas.microsoft.com/office/drawing/2014/main" id="{0A5FB4ED-0E34-4CB4-984C-857308046837}"/>
                </a:ext>
              </a:extLst>
            </p:cNvPr>
            <p:cNvSpPr>
              <a:spLocks/>
            </p:cNvSpPr>
            <p:nvPr userDrawn="1"/>
          </p:nvSpPr>
          <p:spPr bwMode="auto">
            <a:xfrm>
              <a:off x="3467" y="2330"/>
              <a:ext cx="1367" cy="181"/>
            </a:xfrm>
            <a:custGeom>
              <a:avLst/>
              <a:gdLst>
                <a:gd name="T0" fmla="*/ 2639 w 2826"/>
                <a:gd name="T1" fmla="*/ 373 h 373"/>
                <a:gd name="T2" fmla="*/ 2639 w 2826"/>
                <a:gd name="T3" fmla="*/ 373 h 373"/>
                <a:gd name="T4" fmla="*/ 186 w 2826"/>
                <a:gd name="T5" fmla="*/ 373 h 373"/>
                <a:gd name="T6" fmla="*/ 0 w 2826"/>
                <a:gd name="T7" fmla="*/ 187 h 373"/>
                <a:gd name="T8" fmla="*/ 186 w 2826"/>
                <a:gd name="T9" fmla="*/ 0 h 373"/>
                <a:gd name="T10" fmla="*/ 2639 w 2826"/>
                <a:gd name="T11" fmla="*/ 0 h 373"/>
                <a:gd name="T12" fmla="*/ 2826 w 2826"/>
                <a:gd name="T13" fmla="*/ 187 h 373"/>
                <a:gd name="T14" fmla="*/ 2639 w 2826"/>
                <a:gd name="T15" fmla="*/ 373 h 3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26" h="373">
                  <a:moveTo>
                    <a:pt x="2639" y="373"/>
                  </a:moveTo>
                  <a:lnTo>
                    <a:pt x="2639" y="373"/>
                  </a:lnTo>
                  <a:lnTo>
                    <a:pt x="186" y="373"/>
                  </a:lnTo>
                  <a:cubicBezTo>
                    <a:pt x="83" y="373"/>
                    <a:pt x="0" y="290"/>
                    <a:pt x="0" y="187"/>
                  </a:cubicBezTo>
                  <a:cubicBezTo>
                    <a:pt x="0" y="83"/>
                    <a:pt x="83" y="0"/>
                    <a:pt x="186" y="0"/>
                  </a:cubicBezTo>
                  <a:lnTo>
                    <a:pt x="2639" y="0"/>
                  </a:lnTo>
                  <a:cubicBezTo>
                    <a:pt x="2743" y="0"/>
                    <a:pt x="2826" y="83"/>
                    <a:pt x="2826" y="187"/>
                  </a:cubicBezTo>
                  <a:cubicBezTo>
                    <a:pt x="2826" y="290"/>
                    <a:pt x="2743" y="373"/>
                    <a:pt x="2639" y="37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33333"/>
                </a:solidFill>
                <a:effectLst/>
                <a:uLnTx/>
                <a:uFillTx/>
              </a:endParaRPr>
            </a:p>
          </p:txBody>
        </p:sp>
        <p:sp>
          <p:nvSpPr>
            <p:cNvPr id="17" name="Freeform 13">
              <a:extLst>
                <a:ext uri="{FF2B5EF4-FFF2-40B4-BE49-F238E27FC236}">
                  <a16:creationId xmlns:a16="http://schemas.microsoft.com/office/drawing/2014/main" id="{3F6EA7F2-E1C4-401A-9E3F-ECDC3D695A38}"/>
                </a:ext>
              </a:extLst>
            </p:cNvPr>
            <p:cNvSpPr>
              <a:spLocks/>
            </p:cNvSpPr>
            <p:nvPr userDrawn="1"/>
          </p:nvSpPr>
          <p:spPr bwMode="auto">
            <a:xfrm>
              <a:off x="4918" y="2324"/>
              <a:ext cx="104" cy="194"/>
            </a:xfrm>
            <a:custGeom>
              <a:avLst/>
              <a:gdLst>
                <a:gd name="T0" fmla="*/ 0 w 214"/>
                <a:gd name="T1" fmla="*/ 200 h 400"/>
                <a:gd name="T2" fmla="*/ 0 w 214"/>
                <a:gd name="T3" fmla="*/ 200 h 400"/>
                <a:gd name="T4" fmla="*/ 214 w 214"/>
                <a:gd name="T5" fmla="*/ 400 h 400"/>
                <a:gd name="T6" fmla="*/ 214 w 214"/>
                <a:gd name="T7" fmla="*/ 0 h 400"/>
                <a:gd name="T8" fmla="*/ 0 w 214"/>
                <a:gd name="T9" fmla="*/ 200 h 400"/>
              </a:gdLst>
              <a:ahLst/>
              <a:cxnLst>
                <a:cxn ang="0">
                  <a:pos x="T0" y="T1"/>
                </a:cxn>
                <a:cxn ang="0">
                  <a:pos x="T2" y="T3"/>
                </a:cxn>
                <a:cxn ang="0">
                  <a:pos x="T4" y="T5"/>
                </a:cxn>
                <a:cxn ang="0">
                  <a:pos x="T6" y="T7"/>
                </a:cxn>
                <a:cxn ang="0">
                  <a:pos x="T8" y="T9"/>
                </a:cxn>
              </a:cxnLst>
              <a:rect l="0" t="0" r="r" b="b"/>
              <a:pathLst>
                <a:path w="214" h="400">
                  <a:moveTo>
                    <a:pt x="0" y="200"/>
                  </a:moveTo>
                  <a:lnTo>
                    <a:pt x="0" y="200"/>
                  </a:lnTo>
                  <a:lnTo>
                    <a:pt x="214" y="400"/>
                  </a:lnTo>
                  <a:lnTo>
                    <a:pt x="214" y="0"/>
                  </a:lnTo>
                  <a:lnTo>
                    <a:pt x="0" y="20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33333"/>
                </a:solidFill>
                <a:effectLst/>
                <a:uLnTx/>
                <a:uFillTx/>
              </a:endParaRPr>
            </a:p>
          </p:txBody>
        </p:sp>
        <p:sp>
          <p:nvSpPr>
            <p:cNvPr id="18" name="Freeform 14">
              <a:extLst>
                <a:ext uri="{FF2B5EF4-FFF2-40B4-BE49-F238E27FC236}">
                  <a16:creationId xmlns:a16="http://schemas.microsoft.com/office/drawing/2014/main" id="{E7675C67-0F3D-49CC-8B48-22B517C63715}"/>
                </a:ext>
              </a:extLst>
            </p:cNvPr>
            <p:cNvSpPr>
              <a:spLocks/>
            </p:cNvSpPr>
            <p:nvPr userDrawn="1"/>
          </p:nvSpPr>
          <p:spPr bwMode="auto">
            <a:xfrm>
              <a:off x="3467" y="1418"/>
              <a:ext cx="1367" cy="181"/>
            </a:xfrm>
            <a:custGeom>
              <a:avLst/>
              <a:gdLst>
                <a:gd name="T0" fmla="*/ 2306 w 2493"/>
                <a:gd name="T1" fmla="*/ 373 h 373"/>
                <a:gd name="T2" fmla="*/ 2306 w 2493"/>
                <a:gd name="T3" fmla="*/ 373 h 373"/>
                <a:gd name="T4" fmla="*/ 186 w 2493"/>
                <a:gd name="T5" fmla="*/ 373 h 373"/>
                <a:gd name="T6" fmla="*/ 0 w 2493"/>
                <a:gd name="T7" fmla="*/ 187 h 373"/>
                <a:gd name="T8" fmla="*/ 186 w 2493"/>
                <a:gd name="T9" fmla="*/ 0 h 373"/>
                <a:gd name="T10" fmla="*/ 2306 w 2493"/>
                <a:gd name="T11" fmla="*/ 0 h 373"/>
                <a:gd name="T12" fmla="*/ 2493 w 2493"/>
                <a:gd name="T13" fmla="*/ 187 h 373"/>
                <a:gd name="T14" fmla="*/ 2306 w 2493"/>
                <a:gd name="T15" fmla="*/ 373 h 3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93" h="373">
                  <a:moveTo>
                    <a:pt x="2306" y="373"/>
                  </a:moveTo>
                  <a:lnTo>
                    <a:pt x="2306" y="373"/>
                  </a:lnTo>
                  <a:lnTo>
                    <a:pt x="186" y="373"/>
                  </a:lnTo>
                  <a:cubicBezTo>
                    <a:pt x="83" y="373"/>
                    <a:pt x="0" y="290"/>
                    <a:pt x="0" y="187"/>
                  </a:cubicBezTo>
                  <a:cubicBezTo>
                    <a:pt x="0" y="83"/>
                    <a:pt x="83" y="0"/>
                    <a:pt x="186" y="0"/>
                  </a:cubicBezTo>
                  <a:lnTo>
                    <a:pt x="2306" y="0"/>
                  </a:lnTo>
                  <a:cubicBezTo>
                    <a:pt x="2409" y="0"/>
                    <a:pt x="2493" y="83"/>
                    <a:pt x="2493" y="187"/>
                  </a:cubicBezTo>
                  <a:cubicBezTo>
                    <a:pt x="2493" y="290"/>
                    <a:pt x="2409" y="373"/>
                    <a:pt x="2306" y="37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33333"/>
                </a:solidFill>
                <a:effectLst/>
                <a:uLnTx/>
                <a:uFillTx/>
              </a:endParaRPr>
            </a:p>
          </p:txBody>
        </p:sp>
        <p:sp>
          <p:nvSpPr>
            <p:cNvPr id="19" name="Freeform 15">
              <a:extLst>
                <a:ext uri="{FF2B5EF4-FFF2-40B4-BE49-F238E27FC236}">
                  <a16:creationId xmlns:a16="http://schemas.microsoft.com/office/drawing/2014/main" id="{F6FD531C-CF7B-4764-8A32-E7BBF81E77DB}"/>
                </a:ext>
              </a:extLst>
            </p:cNvPr>
            <p:cNvSpPr>
              <a:spLocks/>
            </p:cNvSpPr>
            <p:nvPr userDrawn="1"/>
          </p:nvSpPr>
          <p:spPr bwMode="auto">
            <a:xfrm>
              <a:off x="4918" y="1412"/>
              <a:ext cx="104" cy="194"/>
            </a:xfrm>
            <a:custGeom>
              <a:avLst/>
              <a:gdLst>
                <a:gd name="T0" fmla="*/ 0 w 214"/>
                <a:gd name="T1" fmla="*/ 200 h 400"/>
                <a:gd name="T2" fmla="*/ 0 w 214"/>
                <a:gd name="T3" fmla="*/ 200 h 400"/>
                <a:gd name="T4" fmla="*/ 214 w 214"/>
                <a:gd name="T5" fmla="*/ 400 h 400"/>
                <a:gd name="T6" fmla="*/ 214 w 214"/>
                <a:gd name="T7" fmla="*/ 0 h 400"/>
                <a:gd name="T8" fmla="*/ 0 w 214"/>
                <a:gd name="T9" fmla="*/ 200 h 400"/>
              </a:gdLst>
              <a:ahLst/>
              <a:cxnLst>
                <a:cxn ang="0">
                  <a:pos x="T0" y="T1"/>
                </a:cxn>
                <a:cxn ang="0">
                  <a:pos x="T2" y="T3"/>
                </a:cxn>
                <a:cxn ang="0">
                  <a:pos x="T4" y="T5"/>
                </a:cxn>
                <a:cxn ang="0">
                  <a:pos x="T6" y="T7"/>
                </a:cxn>
                <a:cxn ang="0">
                  <a:pos x="T8" y="T9"/>
                </a:cxn>
              </a:cxnLst>
              <a:rect l="0" t="0" r="r" b="b"/>
              <a:pathLst>
                <a:path w="214" h="400">
                  <a:moveTo>
                    <a:pt x="0" y="200"/>
                  </a:moveTo>
                  <a:lnTo>
                    <a:pt x="0" y="200"/>
                  </a:lnTo>
                  <a:lnTo>
                    <a:pt x="214" y="400"/>
                  </a:lnTo>
                  <a:lnTo>
                    <a:pt x="214" y="0"/>
                  </a:lnTo>
                  <a:lnTo>
                    <a:pt x="0" y="20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33333"/>
                </a:solidFill>
                <a:effectLst/>
                <a:uLnTx/>
                <a:uFillTx/>
              </a:endParaRPr>
            </a:p>
          </p:txBody>
        </p:sp>
        <p:sp>
          <p:nvSpPr>
            <p:cNvPr id="20" name="Freeform 16">
              <a:extLst>
                <a:ext uri="{FF2B5EF4-FFF2-40B4-BE49-F238E27FC236}">
                  <a16:creationId xmlns:a16="http://schemas.microsoft.com/office/drawing/2014/main" id="{9DDBCF84-AD6F-47F8-8860-887B9AE10261}"/>
                </a:ext>
              </a:extLst>
            </p:cNvPr>
            <p:cNvSpPr>
              <a:spLocks/>
            </p:cNvSpPr>
            <p:nvPr userDrawn="1"/>
          </p:nvSpPr>
          <p:spPr bwMode="auto">
            <a:xfrm>
              <a:off x="3783" y="1418"/>
              <a:ext cx="1929" cy="1935"/>
            </a:xfrm>
            <a:custGeom>
              <a:avLst/>
              <a:gdLst>
                <a:gd name="T0" fmla="*/ 1993 w 3986"/>
                <a:gd name="T1" fmla="*/ 3987 h 3987"/>
                <a:gd name="T2" fmla="*/ 1993 w 3986"/>
                <a:gd name="T3" fmla="*/ 3987 h 3987"/>
                <a:gd name="T4" fmla="*/ 0 w 3986"/>
                <a:gd name="T5" fmla="*/ 1993 h 3987"/>
                <a:gd name="T6" fmla="*/ 1993 w 3986"/>
                <a:gd name="T7" fmla="*/ 0 h 3987"/>
                <a:gd name="T8" fmla="*/ 2180 w 3986"/>
                <a:gd name="T9" fmla="*/ 187 h 3987"/>
                <a:gd name="T10" fmla="*/ 1993 w 3986"/>
                <a:gd name="T11" fmla="*/ 373 h 3987"/>
                <a:gd name="T12" fmla="*/ 373 w 3986"/>
                <a:gd name="T13" fmla="*/ 1993 h 3987"/>
                <a:gd name="T14" fmla="*/ 1993 w 3986"/>
                <a:gd name="T15" fmla="*/ 3613 h 3987"/>
                <a:gd name="T16" fmla="*/ 3613 w 3986"/>
                <a:gd name="T17" fmla="*/ 1993 h 3987"/>
                <a:gd name="T18" fmla="*/ 3800 w 3986"/>
                <a:gd name="T19" fmla="*/ 1807 h 3987"/>
                <a:gd name="T20" fmla="*/ 3986 w 3986"/>
                <a:gd name="T21" fmla="*/ 1993 h 3987"/>
                <a:gd name="T22" fmla="*/ 1993 w 3986"/>
                <a:gd name="T23" fmla="*/ 3987 h 3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86" h="3987">
                  <a:moveTo>
                    <a:pt x="1993" y="3987"/>
                  </a:moveTo>
                  <a:lnTo>
                    <a:pt x="1993" y="3987"/>
                  </a:lnTo>
                  <a:cubicBezTo>
                    <a:pt x="894" y="3987"/>
                    <a:pt x="0" y="3092"/>
                    <a:pt x="0" y="1993"/>
                  </a:cubicBezTo>
                  <a:cubicBezTo>
                    <a:pt x="0" y="894"/>
                    <a:pt x="894" y="0"/>
                    <a:pt x="1993" y="0"/>
                  </a:cubicBezTo>
                  <a:cubicBezTo>
                    <a:pt x="2096" y="0"/>
                    <a:pt x="2180" y="83"/>
                    <a:pt x="2180" y="187"/>
                  </a:cubicBezTo>
                  <a:cubicBezTo>
                    <a:pt x="2180" y="290"/>
                    <a:pt x="2096" y="373"/>
                    <a:pt x="1993" y="373"/>
                  </a:cubicBezTo>
                  <a:cubicBezTo>
                    <a:pt x="1100" y="373"/>
                    <a:pt x="373" y="1100"/>
                    <a:pt x="373" y="1993"/>
                  </a:cubicBezTo>
                  <a:cubicBezTo>
                    <a:pt x="373" y="2886"/>
                    <a:pt x="1100" y="3613"/>
                    <a:pt x="1993" y="3613"/>
                  </a:cubicBezTo>
                  <a:cubicBezTo>
                    <a:pt x="2886" y="3613"/>
                    <a:pt x="3613" y="2886"/>
                    <a:pt x="3613" y="1993"/>
                  </a:cubicBezTo>
                  <a:cubicBezTo>
                    <a:pt x="3613" y="1890"/>
                    <a:pt x="3697" y="1807"/>
                    <a:pt x="3800" y="1807"/>
                  </a:cubicBezTo>
                  <a:cubicBezTo>
                    <a:pt x="3903" y="1807"/>
                    <a:pt x="3986" y="1890"/>
                    <a:pt x="3986" y="1993"/>
                  </a:cubicBezTo>
                  <a:cubicBezTo>
                    <a:pt x="3986" y="3092"/>
                    <a:pt x="3092" y="3987"/>
                    <a:pt x="1993" y="398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33333"/>
                </a:solidFill>
                <a:effectLst/>
                <a:uLnTx/>
                <a:uFillTx/>
              </a:endParaRPr>
            </a:p>
          </p:txBody>
        </p:sp>
        <p:sp>
          <p:nvSpPr>
            <p:cNvPr id="21" name="Freeform 17">
              <a:extLst>
                <a:ext uri="{FF2B5EF4-FFF2-40B4-BE49-F238E27FC236}">
                  <a16:creationId xmlns:a16="http://schemas.microsoft.com/office/drawing/2014/main" id="{ACD2DAE3-C5BC-457F-BA81-9E3A123334A9}"/>
                </a:ext>
              </a:extLst>
            </p:cNvPr>
            <p:cNvSpPr>
              <a:spLocks/>
            </p:cNvSpPr>
            <p:nvPr userDrawn="1"/>
          </p:nvSpPr>
          <p:spPr bwMode="auto">
            <a:xfrm>
              <a:off x="5525" y="2285"/>
              <a:ext cx="200" cy="201"/>
            </a:xfrm>
            <a:custGeom>
              <a:avLst/>
              <a:gdLst>
                <a:gd name="T0" fmla="*/ 0 w 413"/>
                <a:gd name="T1" fmla="*/ 206 h 413"/>
                <a:gd name="T2" fmla="*/ 0 w 413"/>
                <a:gd name="T3" fmla="*/ 206 h 413"/>
                <a:gd name="T4" fmla="*/ 206 w 413"/>
                <a:gd name="T5" fmla="*/ 0 h 413"/>
                <a:gd name="T6" fmla="*/ 413 w 413"/>
                <a:gd name="T7" fmla="*/ 206 h 413"/>
                <a:gd name="T8" fmla="*/ 206 w 413"/>
                <a:gd name="T9" fmla="*/ 413 h 413"/>
                <a:gd name="T10" fmla="*/ 0 w 413"/>
                <a:gd name="T11" fmla="*/ 206 h 413"/>
              </a:gdLst>
              <a:ahLst/>
              <a:cxnLst>
                <a:cxn ang="0">
                  <a:pos x="T0" y="T1"/>
                </a:cxn>
                <a:cxn ang="0">
                  <a:pos x="T2" y="T3"/>
                </a:cxn>
                <a:cxn ang="0">
                  <a:pos x="T4" y="T5"/>
                </a:cxn>
                <a:cxn ang="0">
                  <a:pos x="T6" y="T7"/>
                </a:cxn>
                <a:cxn ang="0">
                  <a:pos x="T8" y="T9"/>
                </a:cxn>
                <a:cxn ang="0">
                  <a:pos x="T10" y="T11"/>
                </a:cxn>
              </a:cxnLst>
              <a:rect l="0" t="0" r="r" b="b"/>
              <a:pathLst>
                <a:path w="413" h="413">
                  <a:moveTo>
                    <a:pt x="0" y="206"/>
                  </a:moveTo>
                  <a:lnTo>
                    <a:pt x="0" y="206"/>
                  </a:lnTo>
                  <a:cubicBezTo>
                    <a:pt x="0" y="92"/>
                    <a:pt x="92" y="0"/>
                    <a:pt x="206" y="0"/>
                  </a:cubicBezTo>
                  <a:cubicBezTo>
                    <a:pt x="321" y="0"/>
                    <a:pt x="413" y="92"/>
                    <a:pt x="413" y="206"/>
                  </a:cubicBezTo>
                  <a:cubicBezTo>
                    <a:pt x="413" y="320"/>
                    <a:pt x="321" y="413"/>
                    <a:pt x="206" y="413"/>
                  </a:cubicBezTo>
                  <a:cubicBezTo>
                    <a:pt x="92" y="413"/>
                    <a:pt x="0" y="320"/>
                    <a:pt x="0" y="206"/>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33333"/>
                </a:solidFill>
                <a:effectLst/>
                <a:uLnTx/>
                <a:uFillTx/>
              </a:endParaRPr>
            </a:p>
          </p:txBody>
        </p:sp>
        <p:sp>
          <p:nvSpPr>
            <p:cNvPr id="22" name="Freeform 18">
              <a:extLst>
                <a:ext uri="{FF2B5EF4-FFF2-40B4-BE49-F238E27FC236}">
                  <a16:creationId xmlns:a16="http://schemas.microsoft.com/office/drawing/2014/main" id="{FA221411-DDEC-4DB7-BAB2-9CD85D2C68EC}"/>
                </a:ext>
              </a:extLst>
            </p:cNvPr>
            <p:cNvSpPr>
              <a:spLocks/>
            </p:cNvSpPr>
            <p:nvPr userDrawn="1"/>
          </p:nvSpPr>
          <p:spPr bwMode="auto">
            <a:xfrm>
              <a:off x="4647" y="1405"/>
              <a:ext cx="201" cy="201"/>
            </a:xfrm>
            <a:custGeom>
              <a:avLst/>
              <a:gdLst>
                <a:gd name="T0" fmla="*/ 0 w 414"/>
                <a:gd name="T1" fmla="*/ 207 h 414"/>
                <a:gd name="T2" fmla="*/ 0 w 414"/>
                <a:gd name="T3" fmla="*/ 207 h 414"/>
                <a:gd name="T4" fmla="*/ 207 w 414"/>
                <a:gd name="T5" fmla="*/ 0 h 414"/>
                <a:gd name="T6" fmla="*/ 414 w 414"/>
                <a:gd name="T7" fmla="*/ 207 h 414"/>
                <a:gd name="T8" fmla="*/ 207 w 414"/>
                <a:gd name="T9" fmla="*/ 414 h 414"/>
                <a:gd name="T10" fmla="*/ 0 w 414"/>
                <a:gd name="T11" fmla="*/ 207 h 414"/>
              </a:gdLst>
              <a:ahLst/>
              <a:cxnLst>
                <a:cxn ang="0">
                  <a:pos x="T0" y="T1"/>
                </a:cxn>
                <a:cxn ang="0">
                  <a:pos x="T2" y="T3"/>
                </a:cxn>
                <a:cxn ang="0">
                  <a:pos x="T4" y="T5"/>
                </a:cxn>
                <a:cxn ang="0">
                  <a:pos x="T6" y="T7"/>
                </a:cxn>
                <a:cxn ang="0">
                  <a:pos x="T8" y="T9"/>
                </a:cxn>
                <a:cxn ang="0">
                  <a:pos x="T10" y="T11"/>
                </a:cxn>
              </a:cxnLst>
              <a:rect l="0" t="0" r="r" b="b"/>
              <a:pathLst>
                <a:path w="414" h="414">
                  <a:moveTo>
                    <a:pt x="0" y="207"/>
                  </a:moveTo>
                  <a:lnTo>
                    <a:pt x="0" y="207"/>
                  </a:lnTo>
                  <a:cubicBezTo>
                    <a:pt x="0" y="93"/>
                    <a:pt x="93" y="0"/>
                    <a:pt x="207" y="0"/>
                  </a:cubicBezTo>
                  <a:cubicBezTo>
                    <a:pt x="321" y="0"/>
                    <a:pt x="414" y="93"/>
                    <a:pt x="414" y="207"/>
                  </a:cubicBezTo>
                  <a:cubicBezTo>
                    <a:pt x="414" y="321"/>
                    <a:pt x="321" y="414"/>
                    <a:pt x="207" y="414"/>
                  </a:cubicBezTo>
                  <a:cubicBezTo>
                    <a:pt x="93" y="414"/>
                    <a:pt x="0" y="321"/>
                    <a:pt x="0" y="207"/>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33333"/>
                </a:solidFill>
                <a:effectLst/>
                <a:uLnTx/>
                <a:uFillTx/>
              </a:endParaRPr>
            </a:p>
          </p:txBody>
        </p:sp>
      </p:grpSp>
    </p:spTree>
    <p:extLst>
      <p:ext uri="{BB962C8B-B14F-4D97-AF65-F5344CB8AC3E}">
        <p14:creationId xmlns:p14="http://schemas.microsoft.com/office/powerpoint/2010/main" val="38928889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2_Title Slide gray">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4" y="2473943"/>
            <a:ext cx="4663678" cy="1130181"/>
          </a:xfrm>
          <a:noFill/>
        </p:spPr>
        <p:txBody>
          <a:bodyPr lIns="0" tIns="0" rIns="0" bIns="0" anchor="b" anchorCtr="0">
            <a:spAutoFit/>
          </a:bodyPr>
          <a:lstStyle>
            <a:lvl1pPr>
              <a:defRPr sz="3672" spc="-51" baseline="0">
                <a:gradFill>
                  <a:gsLst>
                    <a:gs pos="0">
                      <a:schemeClr val="tx1"/>
                    </a:gs>
                    <a:gs pos="100000">
                      <a:schemeClr val="tx1"/>
                    </a:gs>
                  </a:gsLst>
                  <a:lin ang="5400000" scaled="1"/>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1"/>
            <a:ext cx="4663678" cy="345294"/>
          </a:xfrm>
          <a:noFill/>
        </p:spPr>
        <p:txBody>
          <a:bodyPr wrap="square" lIns="0" tIns="0" rIns="0" bIns="0">
            <a:spAutoFit/>
          </a:bodyPr>
          <a:lstStyle>
            <a:lvl1pPr marL="0" indent="0">
              <a:spcBef>
                <a:spcPts val="0"/>
              </a:spcBef>
              <a:buNone/>
              <a:defRPr sz="2244" spc="0" baseline="0">
                <a:gradFill>
                  <a:gsLst>
                    <a:gs pos="0">
                      <a:schemeClr val="tx1"/>
                    </a:gs>
                    <a:gs pos="100000">
                      <a:schemeClr val="tx1"/>
                    </a:gs>
                  </a:gsLst>
                  <a:lin ang="5400000" scaled="1"/>
                </a:gra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lum bright="-100000"/>
          </a:blip>
          <a:stretch>
            <a:fillRect/>
          </a:stretch>
        </p:blipFill>
        <p:spPr>
          <a:xfrm>
            <a:off x="593715" y="597450"/>
            <a:ext cx="2355091" cy="299995"/>
          </a:xfrm>
          <a:prstGeom prst="rect">
            <a:avLst/>
          </a:prstGeom>
        </p:spPr>
      </p:pic>
      <p:grpSp>
        <p:nvGrpSpPr>
          <p:cNvPr id="6" name="Group 5">
            <a:extLst>
              <a:ext uri="{FF2B5EF4-FFF2-40B4-BE49-F238E27FC236}">
                <a16:creationId xmlns:a16="http://schemas.microsoft.com/office/drawing/2014/main" id="{F1014123-9615-4964-B8CF-A753358F7C71}"/>
              </a:ext>
            </a:extLst>
          </p:cNvPr>
          <p:cNvGrpSpPr/>
          <p:nvPr userDrawn="1"/>
        </p:nvGrpSpPr>
        <p:grpSpPr>
          <a:xfrm>
            <a:off x="5883228" y="2197345"/>
            <a:ext cx="6553247" cy="2599836"/>
            <a:chOff x="4816444" y="1965759"/>
            <a:chExt cx="7375556" cy="2926481"/>
          </a:xfrm>
        </p:grpSpPr>
        <p:sp>
          <p:nvSpPr>
            <p:cNvPr id="8" name="Freeform: Shape 7">
              <a:extLst>
                <a:ext uri="{FF2B5EF4-FFF2-40B4-BE49-F238E27FC236}">
                  <a16:creationId xmlns:a16="http://schemas.microsoft.com/office/drawing/2014/main" id="{A685E67A-3330-4B63-9CF4-12CDD9586092}"/>
                </a:ext>
              </a:extLst>
            </p:cNvPr>
            <p:cNvSpPr/>
            <p:nvPr/>
          </p:nvSpPr>
          <p:spPr>
            <a:xfrm>
              <a:off x="4816444" y="1965759"/>
              <a:ext cx="7375556" cy="2926481"/>
            </a:xfrm>
            <a:custGeom>
              <a:avLst/>
              <a:gdLst>
                <a:gd name="connsiteX0" fmla="*/ 1005680 w 7375556"/>
                <a:gd name="connsiteY0" fmla="*/ 0 h 2926481"/>
                <a:gd name="connsiteX1" fmla="*/ 1936767 w 7375556"/>
                <a:gd name="connsiteY1" fmla="*/ 931093 h 2926481"/>
                <a:gd name="connsiteX2" fmla="*/ 1936767 w 7375556"/>
                <a:gd name="connsiteY2" fmla="*/ 1995390 h 2926481"/>
                <a:gd name="connsiteX3" fmla="*/ 2069970 w 7375556"/>
                <a:gd name="connsiteY3" fmla="*/ 2128592 h 2926481"/>
                <a:gd name="connsiteX4" fmla="*/ 2203172 w 7375556"/>
                <a:gd name="connsiteY4" fmla="*/ 1995390 h 2926481"/>
                <a:gd name="connsiteX5" fmla="*/ 2203172 w 7375556"/>
                <a:gd name="connsiteY5" fmla="*/ 931093 h 2926481"/>
                <a:gd name="connsiteX6" fmla="*/ 3134260 w 7375556"/>
                <a:gd name="connsiteY6" fmla="*/ 0 h 2926481"/>
                <a:gd name="connsiteX7" fmla="*/ 4065346 w 7375556"/>
                <a:gd name="connsiteY7" fmla="*/ 931093 h 2926481"/>
                <a:gd name="connsiteX8" fmla="*/ 4065346 w 7375556"/>
                <a:gd name="connsiteY8" fmla="*/ 1995390 h 2926481"/>
                <a:gd name="connsiteX9" fmla="*/ 4198549 w 7375556"/>
                <a:gd name="connsiteY9" fmla="*/ 2128592 h 2926481"/>
                <a:gd name="connsiteX10" fmla="*/ 4331752 w 7375556"/>
                <a:gd name="connsiteY10" fmla="*/ 1995390 h 2926481"/>
                <a:gd name="connsiteX11" fmla="*/ 4331752 w 7375556"/>
                <a:gd name="connsiteY11" fmla="*/ 931093 h 2926481"/>
                <a:gd name="connsiteX12" fmla="*/ 5262838 w 7375556"/>
                <a:gd name="connsiteY12" fmla="*/ 0 h 2926481"/>
                <a:gd name="connsiteX13" fmla="*/ 6193924 w 7375556"/>
                <a:gd name="connsiteY13" fmla="*/ 931093 h 2926481"/>
                <a:gd name="connsiteX14" fmla="*/ 6193924 w 7375556"/>
                <a:gd name="connsiteY14" fmla="*/ 1995390 h 2926481"/>
                <a:gd name="connsiteX15" fmla="*/ 6327127 w 7375556"/>
                <a:gd name="connsiteY15" fmla="*/ 2128592 h 2926481"/>
                <a:gd name="connsiteX16" fmla="*/ 6460330 w 7375556"/>
                <a:gd name="connsiteY16" fmla="*/ 1995390 h 2926481"/>
                <a:gd name="connsiteX17" fmla="*/ 6460330 w 7375556"/>
                <a:gd name="connsiteY17" fmla="*/ 931093 h 2926481"/>
                <a:gd name="connsiteX18" fmla="*/ 7296448 w 7375556"/>
                <a:gd name="connsiteY18" fmla="*/ 4823 h 2926481"/>
                <a:gd name="connsiteX19" fmla="*/ 7375556 w 7375556"/>
                <a:gd name="connsiteY19" fmla="*/ 806 h 2926481"/>
                <a:gd name="connsiteX20" fmla="*/ 7375556 w 7375556"/>
                <a:gd name="connsiteY20" fmla="*/ 800841 h 2926481"/>
                <a:gd name="connsiteX21" fmla="*/ 7338365 w 7375556"/>
                <a:gd name="connsiteY21" fmla="*/ 808400 h 2926481"/>
                <a:gd name="connsiteX22" fmla="*/ 7256882 w 7375556"/>
                <a:gd name="connsiteY22" fmla="*/ 931093 h 2926481"/>
                <a:gd name="connsiteX23" fmla="*/ 7256882 w 7375556"/>
                <a:gd name="connsiteY23" fmla="*/ 1995390 h 2926481"/>
                <a:gd name="connsiteX24" fmla="*/ 6325794 w 7375556"/>
                <a:gd name="connsiteY24" fmla="*/ 2926481 h 2926481"/>
                <a:gd name="connsiteX25" fmla="*/ 5394709 w 7375556"/>
                <a:gd name="connsiteY25" fmla="*/ 1995390 h 2926481"/>
                <a:gd name="connsiteX26" fmla="*/ 5394709 w 7375556"/>
                <a:gd name="connsiteY26" fmla="*/ 931093 h 2926481"/>
                <a:gd name="connsiteX27" fmla="*/ 5261505 w 7375556"/>
                <a:gd name="connsiteY27" fmla="*/ 797889 h 2926481"/>
                <a:gd name="connsiteX28" fmla="*/ 5128302 w 7375556"/>
                <a:gd name="connsiteY28" fmla="*/ 931093 h 2926481"/>
                <a:gd name="connsiteX29" fmla="*/ 5128302 w 7375556"/>
                <a:gd name="connsiteY29" fmla="*/ 1995390 h 2926481"/>
                <a:gd name="connsiteX30" fmla="*/ 4195884 w 7375556"/>
                <a:gd name="connsiteY30" fmla="*/ 2926481 h 2926481"/>
                <a:gd name="connsiteX31" fmla="*/ 3264798 w 7375556"/>
                <a:gd name="connsiteY31" fmla="*/ 1995390 h 2926481"/>
                <a:gd name="connsiteX32" fmla="*/ 3264798 w 7375556"/>
                <a:gd name="connsiteY32" fmla="*/ 931093 h 2926481"/>
                <a:gd name="connsiteX33" fmla="*/ 3131595 w 7375556"/>
                <a:gd name="connsiteY33" fmla="*/ 797889 h 2926481"/>
                <a:gd name="connsiteX34" fmla="*/ 2998393 w 7375556"/>
                <a:gd name="connsiteY34" fmla="*/ 931093 h 2926481"/>
                <a:gd name="connsiteX35" fmla="*/ 2998393 w 7375556"/>
                <a:gd name="connsiteY35" fmla="*/ 1995390 h 2926481"/>
                <a:gd name="connsiteX36" fmla="*/ 2067306 w 7375556"/>
                <a:gd name="connsiteY36" fmla="*/ 2926481 h 2926481"/>
                <a:gd name="connsiteX37" fmla="*/ 1136218 w 7375556"/>
                <a:gd name="connsiteY37" fmla="*/ 1995390 h 2926481"/>
                <a:gd name="connsiteX38" fmla="*/ 1136218 w 7375556"/>
                <a:gd name="connsiteY38" fmla="*/ 931093 h 2926481"/>
                <a:gd name="connsiteX39" fmla="*/ 1003016 w 7375556"/>
                <a:gd name="connsiteY39" fmla="*/ 797889 h 2926481"/>
                <a:gd name="connsiteX40" fmla="*/ 869813 w 7375556"/>
                <a:gd name="connsiteY40" fmla="*/ 931093 h 2926481"/>
                <a:gd name="connsiteX41" fmla="*/ 869813 w 7375556"/>
                <a:gd name="connsiteY41" fmla="*/ 1995390 h 2926481"/>
                <a:gd name="connsiteX42" fmla="*/ 0 w 7375556"/>
                <a:gd name="connsiteY42" fmla="*/ 2925150 h 2926481"/>
                <a:gd name="connsiteX43" fmla="*/ 0 w 7375556"/>
                <a:gd name="connsiteY43" fmla="*/ 2112609 h 2926481"/>
                <a:gd name="connsiteX44" fmla="*/ 70598 w 7375556"/>
                <a:gd name="connsiteY44" fmla="*/ 1995390 h 2926481"/>
                <a:gd name="connsiteX45" fmla="*/ 70598 w 7375556"/>
                <a:gd name="connsiteY45" fmla="*/ 931093 h 2926481"/>
                <a:gd name="connsiteX46" fmla="*/ 1005680 w 7375556"/>
                <a:gd name="connsiteY46" fmla="*/ 0 h 292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7375556" h="2926481">
                  <a:moveTo>
                    <a:pt x="1005680" y="0"/>
                  </a:moveTo>
                  <a:cubicBezTo>
                    <a:pt x="1518510" y="0"/>
                    <a:pt x="1936767" y="416928"/>
                    <a:pt x="1936767" y="931093"/>
                  </a:cubicBezTo>
                  <a:lnTo>
                    <a:pt x="1936767" y="1995390"/>
                  </a:lnTo>
                  <a:cubicBezTo>
                    <a:pt x="1936767" y="2068651"/>
                    <a:pt x="1996708" y="2128592"/>
                    <a:pt x="2069970" y="2128592"/>
                  </a:cubicBezTo>
                  <a:cubicBezTo>
                    <a:pt x="2143231" y="2128592"/>
                    <a:pt x="2203172" y="2068651"/>
                    <a:pt x="2203172" y="1995390"/>
                  </a:cubicBezTo>
                  <a:lnTo>
                    <a:pt x="2203172" y="931093"/>
                  </a:lnTo>
                  <a:cubicBezTo>
                    <a:pt x="2203172" y="418260"/>
                    <a:pt x="2621429" y="0"/>
                    <a:pt x="3134260" y="0"/>
                  </a:cubicBezTo>
                  <a:cubicBezTo>
                    <a:pt x="3647090" y="0"/>
                    <a:pt x="4065346" y="416928"/>
                    <a:pt x="4065346" y="931093"/>
                  </a:cubicBezTo>
                  <a:lnTo>
                    <a:pt x="4065346" y="1995390"/>
                  </a:lnTo>
                  <a:cubicBezTo>
                    <a:pt x="4065346" y="2068651"/>
                    <a:pt x="4125287" y="2128592"/>
                    <a:pt x="4198549" y="2128592"/>
                  </a:cubicBezTo>
                  <a:cubicBezTo>
                    <a:pt x="4271810" y="2128592"/>
                    <a:pt x="4331752" y="2068651"/>
                    <a:pt x="4331752" y="1995390"/>
                  </a:cubicBezTo>
                  <a:lnTo>
                    <a:pt x="4331752" y="931093"/>
                  </a:lnTo>
                  <a:cubicBezTo>
                    <a:pt x="4331752" y="418260"/>
                    <a:pt x="4750007" y="0"/>
                    <a:pt x="5262838" y="0"/>
                  </a:cubicBezTo>
                  <a:cubicBezTo>
                    <a:pt x="5775669" y="0"/>
                    <a:pt x="6193924" y="416928"/>
                    <a:pt x="6193924" y="931093"/>
                  </a:cubicBezTo>
                  <a:lnTo>
                    <a:pt x="6193924" y="1995390"/>
                  </a:lnTo>
                  <a:cubicBezTo>
                    <a:pt x="6193924" y="2068651"/>
                    <a:pt x="6253866" y="2128592"/>
                    <a:pt x="6327127" y="2128592"/>
                  </a:cubicBezTo>
                  <a:cubicBezTo>
                    <a:pt x="6400389" y="2128592"/>
                    <a:pt x="6460330" y="2068651"/>
                    <a:pt x="6460330" y="1995390"/>
                  </a:cubicBezTo>
                  <a:lnTo>
                    <a:pt x="6460330" y="931093"/>
                  </a:lnTo>
                  <a:cubicBezTo>
                    <a:pt x="6460330" y="450312"/>
                    <a:pt x="6827938" y="52652"/>
                    <a:pt x="7296448" y="4823"/>
                  </a:cubicBezTo>
                  <a:lnTo>
                    <a:pt x="7375556" y="806"/>
                  </a:lnTo>
                  <a:lnTo>
                    <a:pt x="7375556" y="800841"/>
                  </a:lnTo>
                  <a:lnTo>
                    <a:pt x="7338365" y="808400"/>
                  </a:lnTo>
                  <a:cubicBezTo>
                    <a:pt x="7290599" y="828692"/>
                    <a:pt x="7256882" y="876146"/>
                    <a:pt x="7256882" y="931093"/>
                  </a:cubicBezTo>
                  <a:lnTo>
                    <a:pt x="7256882" y="1995390"/>
                  </a:lnTo>
                  <a:cubicBezTo>
                    <a:pt x="7256882" y="2508223"/>
                    <a:pt x="6838626" y="2926481"/>
                    <a:pt x="6325794" y="2926481"/>
                  </a:cubicBezTo>
                  <a:cubicBezTo>
                    <a:pt x="5812964" y="2926481"/>
                    <a:pt x="5394709" y="2509555"/>
                    <a:pt x="5394709" y="1995390"/>
                  </a:cubicBezTo>
                  <a:lnTo>
                    <a:pt x="5394709" y="931093"/>
                  </a:lnTo>
                  <a:cubicBezTo>
                    <a:pt x="5394709" y="857831"/>
                    <a:pt x="5334768" y="797889"/>
                    <a:pt x="5261505" y="797889"/>
                  </a:cubicBezTo>
                  <a:cubicBezTo>
                    <a:pt x="5188244" y="797889"/>
                    <a:pt x="5128302" y="857831"/>
                    <a:pt x="5128302" y="931093"/>
                  </a:cubicBezTo>
                  <a:lnTo>
                    <a:pt x="5128302" y="1995390"/>
                  </a:lnTo>
                  <a:cubicBezTo>
                    <a:pt x="5128302" y="2509555"/>
                    <a:pt x="4708715" y="2926481"/>
                    <a:pt x="4195884" y="2926481"/>
                  </a:cubicBezTo>
                  <a:cubicBezTo>
                    <a:pt x="3683054" y="2926481"/>
                    <a:pt x="3264798" y="2509555"/>
                    <a:pt x="3264798" y="1995390"/>
                  </a:cubicBezTo>
                  <a:lnTo>
                    <a:pt x="3264798" y="931093"/>
                  </a:lnTo>
                  <a:cubicBezTo>
                    <a:pt x="3264798" y="857831"/>
                    <a:pt x="3204856" y="797889"/>
                    <a:pt x="3131595" y="797889"/>
                  </a:cubicBezTo>
                  <a:cubicBezTo>
                    <a:pt x="3058334" y="797889"/>
                    <a:pt x="2998393" y="857831"/>
                    <a:pt x="2998393" y="931093"/>
                  </a:cubicBezTo>
                  <a:lnTo>
                    <a:pt x="2998393" y="1995390"/>
                  </a:lnTo>
                  <a:cubicBezTo>
                    <a:pt x="2998393" y="2508223"/>
                    <a:pt x="2580136" y="2926481"/>
                    <a:pt x="2067306" y="2926481"/>
                  </a:cubicBezTo>
                  <a:cubicBezTo>
                    <a:pt x="1554475" y="2926481"/>
                    <a:pt x="1136218" y="2509555"/>
                    <a:pt x="1136218" y="1995390"/>
                  </a:cubicBezTo>
                  <a:lnTo>
                    <a:pt x="1136218" y="931093"/>
                  </a:lnTo>
                  <a:cubicBezTo>
                    <a:pt x="1136218" y="857831"/>
                    <a:pt x="1076278" y="797889"/>
                    <a:pt x="1003016" y="797889"/>
                  </a:cubicBezTo>
                  <a:cubicBezTo>
                    <a:pt x="929755" y="797889"/>
                    <a:pt x="869813" y="857831"/>
                    <a:pt x="869813" y="931093"/>
                  </a:cubicBezTo>
                  <a:lnTo>
                    <a:pt x="869813" y="1995390"/>
                  </a:lnTo>
                  <a:cubicBezTo>
                    <a:pt x="869813" y="2488243"/>
                    <a:pt x="484858" y="2893180"/>
                    <a:pt x="0" y="2925150"/>
                  </a:cubicBezTo>
                  <a:lnTo>
                    <a:pt x="0" y="2112609"/>
                  </a:lnTo>
                  <a:cubicBezTo>
                    <a:pt x="41293" y="2091297"/>
                    <a:pt x="70598" y="2046006"/>
                    <a:pt x="70598" y="1995390"/>
                  </a:cubicBezTo>
                  <a:lnTo>
                    <a:pt x="70598" y="931093"/>
                  </a:lnTo>
                  <a:cubicBezTo>
                    <a:pt x="70598" y="416928"/>
                    <a:pt x="492850" y="0"/>
                    <a:pt x="1005680" y="0"/>
                  </a:cubicBezTo>
                  <a:close/>
                </a:path>
              </a:pathLst>
            </a:custGeom>
            <a:solidFill>
              <a:srgbClr val="FFFFFF"/>
            </a:solidFill>
            <a:ln w="9309"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34784A93-AFCC-477B-AF1C-A0C528C4EC42}"/>
                </a:ext>
              </a:extLst>
            </p:cNvPr>
            <p:cNvSpPr/>
            <p:nvPr/>
          </p:nvSpPr>
          <p:spPr>
            <a:xfrm>
              <a:off x="4993603" y="3136619"/>
              <a:ext cx="586091" cy="586095"/>
            </a:xfrm>
            <a:custGeom>
              <a:avLst/>
              <a:gdLst>
                <a:gd name="connsiteX0" fmla="*/ 204574 w 409147"/>
                <a:gd name="connsiteY0" fmla="*/ 0 h 409150"/>
                <a:gd name="connsiteX1" fmla="*/ 409148 w 409147"/>
                <a:gd name="connsiteY1" fmla="*/ 204575 h 409150"/>
                <a:gd name="connsiteX2" fmla="*/ 204574 w 409147"/>
                <a:gd name="connsiteY2" fmla="*/ 409150 h 409150"/>
                <a:gd name="connsiteX3" fmla="*/ 0 w 409147"/>
                <a:gd name="connsiteY3" fmla="*/ 204575 h 409150"/>
                <a:gd name="connsiteX4" fmla="*/ 204574 w 409147"/>
                <a:gd name="connsiteY4" fmla="*/ 0 h 409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147" h="409150">
                  <a:moveTo>
                    <a:pt x="204574" y="0"/>
                  </a:moveTo>
                  <a:cubicBezTo>
                    <a:pt x="317089" y="0"/>
                    <a:pt x="409148" y="92059"/>
                    <a:pt x="409148" y="204575"/>
                  </a:cubicBezTo>
                  <a:cubicBezTo>
                    <a:pt x="409148" y="317091"/>
                    <a:pt x="317089" y="409150"/>
                    <a:pt x="204574" y="409150"/>
                  </a:cubicBezTo>
                  <a:cubicBezTo>
                    <a:pt x="92058" y="409150"/>
                    <a:pt x="0" y="317091"/>
                    <a:pt x="0" y="204575"/>
                  </a:cubicBezTo>
                  <a:cubicBezTo>
                    <a:pt x="0" y="91129"/>
                    <a:pt x="92058" y="0"/>
                    <a:pt x="204574" y="0"/>
                  </a:cubicBezTo>
                </a:path>
              </a:pathLst>
            </a:custGeom>
            <a:solidFill>
              <a:srgbClr val="0078D4"/>
            </a:solidFill>
            <a:ln w="9309"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8A09010B-D108-4187-8395-8E4661D00D55}"/>
                </a:ext>
              </a:extLst>
            </p:cNvPr>
            <p:cNvSpPr/>
            <p:nvPr/>
          </p:nvSpPr>
          <p:spPr>
            <a:xfrm>
              <a:off x="6057891" y="3136619"/>
              <a:ext cx="586091" cy="586095"/>
            </a:xfrm>
            <a:custGeom>
              <a:avLst/>
              <a:gdLst>
                <a:gd name="connsiteX0" fmla="*/ 204574 w 409147"/>
                <a:gd name="connsiteY0" fmla="*/ 0 h 409150"/>
                <a:gd name="connsiteX1" fmla="*/ 409148 w 409147"/>
                <a:gd name="connsiteY1" fmla="*/ 204575 h 409150"/>
                <a:gd name="connsiteX2" fmla="*/ 204574 w 409147"/>
                <a:gd name="connsiteY2" fmla="*/ 409150 h 409150"/>
                <a:gd name="connsiteX3" fmla="*/ 0 w 409147"/>
                <a:gd name="connsiteY3" fmla="*/ 204575 h 409150"/>
                <a:gd name="connsiteX4" fmla="*/ 204574 w 409147"/>
                <a:gd name="connsiteY4" fmla="*/ 0 h 409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147" h="409150">
                  <a:moveTo>
                    <a:pt x="204574" y="0"/>
                  </a:moveTo>
                  <a:cubicBezTo>
                    <a:pt x="317089" y="0"/>
                    <a:pt x="409148" y="92059"/>
                    <a:pt x="409148" y="204575"/>
                  </a:cubicBezTo>
                  <a:cubicBezTo>
                    <a:pt x="409148" y="317091"/>
                    <a:pt x="317089" y="409150"/>
                    <a:pt x="204574" y="409150"/>
                  </a:cubicBezTo>
                  <a:cubicBezTo>
                    <a:pt x="92058" y="409150"/>
                    <a:pt x="0" y="317091"/>
                    <a:pt x="0" y="204575"/>
                  </a:cubicBezTo>
                  <a:cubicBezTo>
                    <a:pt x="930" y="91129"/>
                    <a:pt x="92058" y="0"/>
                    <a:pt x="204574" y="0"/>
                  </a:cubicBezTo>
                </a:path>
              </a:pathLst>
            </a:custGeom>
            <a:solidFill>
              <a:srgbClr val="107C10"/>
            </a:solidFill>
            <a:ln w="9309"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5A7D922E-3520-4951-9FD3-6573F82EA9A6}"/>
                </a:ext>
              </a:extLst>
            </p:cNvPr>
            <p:cNvSpPr/>
            <p:nvPr/>
          </p:nvSpPr>
          <p:spPr>
            <a:xfrm>
              <a:off x="7123513" y="3136619"/>
              <a:ext cx="586091" cy="586095"/>
            </a:xfrm>
            <a:custGeom>
              <a:avLst/>
              <a:gdLst>
                <a:gd name="connsiteX0" fmla="*/ 204574 w 409147"/>
                <a:gd name="connsiteY0" fmla="*/ 0 h 409150"/>
                <a:gd name="connsiteX1" fmla="*/ 409148 w 409147"/>
                <a:gd name="connsiteY1" fmla="*/ 204575 h 409150"/>
                <a:gd name="connsiteX2" fmla="*/ 204574 w 409147"/>
                <a:gd name="connsiteY2" fmla="*/ 409150 h 409150"/>
                <a:gd name="connsiteX3" fmla="*/ 0 w 409147"/>
                <a:gd name="connsiteY3" fmla="*/ 204575 h 409150"/>
                <a:gd name="connsiteX4" fmla="*/ 204574 w 409147"/>
                <a:gd name="connsiteY4" fmla="*/ 0 h 409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147" h="409150">
                  <a:moveTo>
                    <a:pt x="204574" y="0"/>
                  </a:moveTo>
                  <a:cubicBezTo>
                    <a:pt x="317089" y="0"/>
                    <a:pt x="409148" y="92059"/>
                    <a:pt x="409148" y="204575"/>
                  </a:cubicBezTo>
                  <a:cubicBezTo>
                    <a:pt x="409148" y="317091"/>
                    <a:pt x="317089" y="409150"/>
                    <a:pt x="204574" y="409150"/>
                  </a:cubicBezTo>
                  <a:cubicBezTo>
                    <a:pt x="92058" y="409150"/>
                    <a:pt x="0" y="317091"/>
                    <a:pt x="0" y="204575"/>
                  </a:cubicBezTo>
                  <a:cubicBezTo>
                    <a:pt x="0" y="91129"/>
                    <a:pt x="91128" y="0"/>
                    <a:pt x="204574" y="0"/>
                  </a:cubicBezTo>
                </a:path>
              </a:pathLst>
            </a:custGeom>
            <a:solidFill>
              <a:srgbClr val="737373"/>
            </a:solidFill>
            <a:ln w="9309" cap="flat">
              <a:noFill/>
              <a:prstDash val="solid"/>
              <a:miter/>
            </a:ln>
          </p:spPr>
          <p:txBody>
            <a:bodyPr rtlCol="0" anchor="ctr"/>
            <a:lstStyle/>
            <a:p>
              <a:endParaRPr lang="en-US" sz="1836"/>
            </a:p>
          </p:txBody>
        </p:sp>
        <p:sp>
          <p:nvSpPr>
            <p:cNvPr id="13" name="Freeform: Shape 12">
              <a:extLst>
                <a:ext uri="{FF2B5EF4-FFF2-40B4-BE49-F238E27FC236}">
                  <a16:creationId xmlns:a16="http://schemas.microsoft.com/office/drawing/2014/main" id="{FD4C790E-B38F-403B-B820-65A1C3D07619}"/>
                </a:ext>
              </a:extLst>
            </p:cNvPr>
            <p:cNvSpPr/>
            <p:nvPr/>
          </p:nvSpPr>
          <p:spPr>
            <a:xfrm>
              <a:off x="8187803" y="3136619"/>
              <a:ext cx="586091" cy="586095"/>
            </a:xfrm>
            <a:custGeom>
              <a:avLst/>
              <a:gdLst>
                <a:gd name="connsiteX0" fmla="*/ 204574 w 409147"/>
                <a:gd name="connsiteY0" fmla="*/ 0 h 409150"/>
                <a:gd name="connsiteX1" fmla="*/ 409148 w 409147"/>
                <a:gd name="connsiteY1" fmla="*/ 204575 h 409150"/>
                <a:gd name="connsiteX2" fmla="*/ 204574 w 409147"/>
                <a:gd name="connsiteY2" fmla="*/ 409150 h 409150"/>
                <a:gd name="connsiteX3" fmla="*/ 0 w 409147"/>
                <a:gd name="connsiteY3" fmla="*/ 204575 h 409150"/>
                <a:gd name="connsiteX4" fmla="*/ 204574 w 409147"/>
                <a:gd name="connsiteY4" fmla="*/ 0 h 409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147" h="409150">
                  <a:moveTo>
                    <a:pt x="204574" y="0"/>
                  </a:moveTo>
                  <a:cubicBezTo>
                    <a:pt x="317089" y="0"/>
                    <a:pt x="409148" y="92059"/>
                    <a:pt x="409148" y="204575"/>
                  </a:cubicBezTo>
                  <a:cubicBezTo>
                    <a:pt x="409148" y="317091"/>
                    <a:pt x="317089" y="409150"/>
                    <a:pt x="204574" y="409150"/>
                  </a:cubicBezTo>
                  <a:cubicBezTo>
                    <a:pt x="92058" y="409150"/>
                    <a:pt x="0" y="317091"/>
                    <a:pt x="0" y="204575"/>
                  </a:cubicBezTo>
                  <a:cubicBezTo>
                    <a:pt x="0" y="91129"/>
                    <a:pt x="92058" y="0"/>
                    <a:pt x="204574" y="0"/>
                  </a:cubicBezTo>
                </a:path>
              </a:pathLst>
            </a:custGeom>
            <a:solidFill>
              <a:srgbClr val="0078D4"/>
            </a:solidFill>
            <a:ln w="9309" cap="flat">
              <a:noFill/>
              <a:prstDash val="solid"/>
              <a:miter/>
            </a:ln>
          </p:spPr>
          <p:txBody>
            <a:bodyPr rtlCol="0" anchor="ctr"/>
            <a:lstStyle/>
            <a:p>
              <a:endParaRPr lang="en-US" sz="1836"/>
            </a:p>
          </p:txBody>
        </p:sp>
        <p:sp>
          <p:nvSpPr>
            <p:cNvPr id="14" name="Freeform: Shape 13">
              <a:extLst>
                <a:ext uri="{FF2B5EF4-FFF2-40B4-BE49-F238E27FC236}">
                  <a16:creationId xmlns:a16="http://schemas.microsoft.com/office/drawing/2014/main" id="{018EAD02-D121-4F2E-8A4F-9F3DA36CF43B}"/>
                </a:ext>
              </a:extLst>
            </p:cNvPr>
            <p:cNvSpPr/>
            <p:nvPr/>
          </p:nvSpPr>
          <p:spPr>
            <a:xfrm>
              <a:off x="9252092" y="3136619"/>
              <a:ext cx="586091" cy="586095"/>
            </a:xfrm>
            <a:custGeom>
              <a:avLst/>
              <a:gdLst>
                <a:gd name="connsiteX0" fmla="*/ 204574 w 409147"/>
                <a:gd name="connsiteY0" fmla="*/ 0 h 409150"/>
                <a:gd name="connsiteX1" fmla="*/ 409148 w 409147"/>
                <a:gd name="connsiteY1" fmla="*/ 204575 h 409150"/>
                <a:gd name="connsiteX2" fmla="*/ 204574 w 409147"/>
                <a:gd name="connsiteY2" fmla="*/ 409150 h 409150"/>
                <a:gd name="connsiteX3" fmla="*/ 0 w 409147"/>
                <a:gd name="connsiteY3" fmla="*/ 204575 h 409150"/>
                <a:gd name="connsiteX4" fmla="*/ 204574 w 409147"/>
                <a:gd name="connsiteY4" fmla="*/ 0 h 409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147" h="409150">
                  <a:moveTo>
                    <a:pt x="204574" y="0"/>
                  </a:moveTo>
                  <a:cubicBezTo>
                    <a:pt x="317089" y="0"/>
                    <a:pt x="409148" y="92059"/>
                    <a:pt x="409148" y="204575"/>
                  </a:cubicBezTo>
                  <a:cubicBezTo>
                    <a:pt x="409148" y="317091"/>
                    <a:pt x="317089" y="409150"/>
                    <a:pt x="204574" y="409150"/>
                  </a:cubicBezTo>
                  <a:cubicBezTo>
                    <a:pt x="92058" y="409150"/>
                    <a:pt x="0" y="317091"/>
                    <a:pt x="0" y="204575"/>
                  </a:cubicBezTo>
                  <a:cubicBezTo>
                    <a:pt x="930" y="91129"/>
                    <a:pt x="92058" y="0"/>
                    <a:pt x="204574" y="0"/>
                  </a:cubicBezTo>
                </a:path>
              </a:pathLst>
            </a:custGeom>
            <a:solidFill>
              <a:srgbClr val="107C10"/>
            </a:solidFill>
            <a:ln w="9309"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6513CAA7-A557-49ED-BBFC-98F2AD00E2F7}"/>
                </a:ext>
              </a:extLst>
            </p:cNvPr>
            <p:cNvSpPr/>
            <p:nvPr/>
          </p:nvSpPr>
          <p:spPr>
            <a:xfrm>
              <a:off x="10317713" y="3136619"/>
              <a:ext cx="586091" cy="586095"/>
            </a:xfrm>
            <a:custGeom>
              <a:avLst/>
              <a:gdLst>
                <a:gd name="connsiteX0" fmla="*/ 204574 w 409147"/>
                <a:gd name="connsiteY0" fmla="*/ 0 h 409150"/>
                <a:gd name="connsiteX1" fmla="*/ 409148 w 409147"/>
                <a:gd name="connsiteY1" fmla="*/ 204575 h 409150"/>
                <a:gd name="connsiteX2" fmla="*/ 204574 w 409147"/>
                <a:gd name="connsiteY2" fmla="*/ 409150 h 409150"/>
                <a:gd name="connsiteX3" fmla="*/ 0 w 409147"/>
                <a:gd name="connsiteY3" fmla="*/ 204575 h 409150"/>
                <a:gd name="connsiteX4" fmla="*/ 204574 w 409147"/>
                <a:gd name="connsiteY4" fmla="*/ 0 h 409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147" h="409150">
                  <a:moveTo>
                    <a:pt x="204574" y="0"/>
                  </a:moveTo>
                  <a:cubicBezTo>
                    <a:pt x="317089" y="0"/>
                    <a:pt x="409148" y="92059"/>
                    <a:pt x="409148" y="204575"/>
                  </a:cubicBezTo>
                  <a:cubicBezTo>
                    <a:pt x="409148" y="317091"/>
                    <a:pt x="317089" y="409150"/>
                    <a:pt x="204574" y="409150"/>
                  </a:cubicBezTo>
                  <a:cubicBezTo>
                    <a:pt x="92058" y="409150"/>
                    <a:pt x="0" y="317091"/>
                    <a:pt x="0" y="204575"/>
                  </a:cubicBezTo>
                  <a:cubicBezTo>
                    <a:pt x="0" y="91129"/>
                    <a:pt x="91128" y="0"/>
                    <a:pt x="204574" y="0"/>
                  </a:cubicBezTo>
                </a:path>
              </a:pathLst>
            </a:custGeom>
            <a:solidFill>
              <a:srgbClr val="737373"/>
            </a:solidFill>
            <a:ln w="9309"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46C7F70A-24B0-4D3A-B182-7BC83F813CA2}"/>
                </a:ext>
              </a:extLst>
            </p:cNvPr>
            <p:cNvSpPr/>
            <p:nvPr/>
          </p:nvSpPr>
          <p:spPr>
            <a:xfrm>
              <a:off x="11382002" y="3136619"/>
              <a:ext cx="586091" cy="586095"/>
            </a:xfrm>
            <a:custGeom>
              <a:avLst/>
              <a:gdLst>
                <a:gd name="connsiteX0" fmla="*/ 204574 w 409147"/>
                <a:gd name="connsiteY0" fmla="*/ 0 h 409150"/>
                <a:gd name="connsiteX1" fmla="*/ 409148 w 409147"/>
                <a:gd name="connsiteY1" fmla="*/ 204575 h 409150"/>
                <a:gd name="connsiteX2" fmla="*/ 204574 w 409147"/>
                <a:gd name="connsiteY2" fmla="*/ 409150 h 409150"/>
                <a:gd name="connsiteX3" fmla="*/ 0 w 409147"/>
                <a:gd name="connsiteY3" fmla="*/ 204575 h 409150"/>
                <a:gd name="connsiteX4" fmla="*/ 204574 w 409147"/>
                <a:gd name="connsiteY4" fmla="*/ 0 h 409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147" h="409150">
                  <a:moveTo>
                    <a:pt x="204574" y="0"/>
                  </a:moveTo>
                  <a:cubicBezTo>
                    <a:pt x="317089" y="0"/>
                    <a:pt x="409148" y="92059"/>
                    <a:pt x="409148" y="204575"/>
                  </a:cubicBezTo>
                  <a:cubicBezTo>
                    <a:pt x="409148" y="317091"/>
                    <a:pt x="317089" y="409150"/>
                    <a:pt x="204574" y="409150"/>
                  </a:cubicBezTo>
                  <a:cubicBezTo>
                    <a:pt x="92058" y="409150"/>
                    <a:pt x="0" y="317091"/>
                    <a:pt x="0" y="204575"/>
                  </a:cubicBezTo>
                  <a:cubicBezTo>
                    <a:pt x="0" y="91129"/>
                    <a:pt x="92058" y="0"/>
                    <a:pt x="204574" y="0"/>
                  </a:cubicBezTo>
                </a:path>
              </a:pathLst>
            </a:custGeom>
            <a:solidFill>
              <a:srgbClr val="107C10"/>
            </a:solidFill>
            <a:ln w="9309"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4161186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600060" y="466301"/>
            <a:ext cx="5320221" cy="565027"/>
          </a:xfrm>
        </p:spPr>
        <p:txBody>
          <a:bodyPr/>
          <a:lstStyle>
            <a:lvl1pPr>
              <a:defRPr>
                <a:gradFill>
                  <a:gsLst>
                    <a:gs pos="0">
                      <a:schemeClr val="tx1"/>
                    </a:gs>
                    <a:gs pos="100000">
                      <a:schemeClr val="tx1"/>
                    </a:gs>
                  </a:gsLst>
                  <a:lin ang="5400000" scaled="1"/>
                </a:gradFill>
              </a:defRPr>
            </a:lvl1pPr>
          </a:lstStyle>
          <a:p>
            <a:r>
              <a:rPr lang="en-US"/>
              <a:t>Agenda</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gradFill>
                  <a:gsLst>
                    <a:gs pos="0">
                      <a:schemeClr val="tx1"/>
                    </a:gs>
                    <a:gs pos="100000">
                      <a:schemeClr val="tx1"/>
                    </a:gs>
                  </a:gsLst>
                  <a:lin ang="5400000" scaled="1"/>
                </a:gradFill>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gradFill>
                  <a:gsLst>
                    <a:gs pos="0">
                      <a:schemeClr val="tx1"/>
                    </a:gs>
                    <a:gs pos="100000">
                      <a:schemeClr val="tx1"/>
                    </a:gs>
                  </a:gsLst>
                  <a:lin ang="5400000" scaled="1"/>
                </a:gradFill>
              </a:defRPr>
            </a:lvl2pPr>
            <a:lvl3pPr marL="459822" indent="0">
              <a:buFont typeface="Wingdings" panose="05000000000000000000" pitchFamily="2" charset="2"/>
              <a:buNone/>
              <a:tabLst/>
              <a:defRPr sz="1632" b="0">
                <a:gradFill>
                  <a:gsLst>
                    <a:gs pos="0">
                      <a:schemeClr val="tx1"/>
                    </a:gs>
                    <a:gs pos="100000">
                      <a:schemeClr val="tx1"/>
                    </a:gs>
                  </a:gsLst>
                  <a:lin ang="5400000" scaled="1"/>
                </a:gradFill>
              </a:defRPr>
            </a:lvl3pPr>
            <a:lvl4pPr marL="665446" indent="0">
              <a:buFont typeface="Wingdings" panose="05000000000000000000" pitchFamily="2" charset="2"/>
              <a:buNone/>
              <a:defRPr sz="1428" b="0">
                <a:gradFill>
                  <a:gsLst>
                    <a:gs pos="0">
                      <a:schemeClr val="tx1"/>
                    </a:gs>
                    <a:gs pos="100000">
                      <a:schemeClr val="tx1"/>
                    </a:gs>
                  </a:gsLst>
                  <a:lin ang="5400000" scaled="1"/>
                </a:gradFill>
              </a:defRPr>
            </a:lvl4pPr>
            <a:lvl5pPr marL="871071" indent="0">
              <a:buFont typeface="Wingdings" panose="05000000000000000000" pitchFamily="2" charset="2"/>
              <a:buNone/>
              <a:tabLst/>
              <a:defRPr sz="1428" b="0">
                <a:gradFill>
                  <a:gsLst>
                    <a:gs pos="0">
                      <a:schemeClr val="tx1"/>
                    </a:gs>
                    <a:gs pos="100000">
                      <a:schemeClr val="tx1"/>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523970" y="0"/>
            <a:ext cx="5912505"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797622" y="2655248"/>
            <a:ext cx="5532193" cy="3146360"/>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8391329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436475" cy="12330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27"/>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95915" y="1699357"/>
            <a:ext cx="2582836" cy="627807"/>
          </a:xfrm>
        </p:spPr>
        <p:txBody>
          <a:bodyPr anchor="t"/>
          <a:lstStyle>
            <a:lvl1pPr marL="0" indent="0">
              <a:spcBef>
                <a:spcPts val="0"/>
              </a:spcBef>
              <a:buNone/>
              <a:defRPr sz="2040">
                <a:gradFill>
                  <a:gsLst>
                    <a:gs pos="0">
                      <a:schemeClr val="tx1"/>
                    </a:gs>
                    <a:gs pos="100000">
                      <a:schemeClr val="tx1"/>
                    </a:gs>
                  </a:gsLst>
                  <a:lin ang="54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95915" y="2561016"/>
            <a:ext cx="2582836" cy="1732748"/>
          </a:xfrm>
        </p:spPr>
        <p:txBody>
          <a:bodyPr wrap="square">
            <a:spAutoFit/>
          </a:bodyPr>
          <a:lstStyle>
            <a:lvl1pPr marL="144100" indent="-144100">
              <a:defRPr lang="en-US" sz="1836" dirty="0">
                <a:gradFill>
                  <a:gsLst>
                    <a:gs pos="0">
                      <a:schemeClr val="tx1"/>
                    </a:gs>
                    <a:gs pos="100000">
                      <a:schemeClr val="tx1"/>
                    </a:gs>
                  </a:gsLst>
                  <a:lin ang="5400000" scaled="1"/>
                </a:gradFill>
              </a:defRPr>
            </a:lvl1pPr>
            <a:lvl2pPr marL="291436" indent="-127909">
              <a:defRPr lang="en-US" sz="1632" dirty="0">
                <a:gradFill>
                  <a:gsLst>
                    <a:gs pos="0">
                      <a:schemeClr val="tx1"/>
                    </a:gs>
                    <a:gs pos="100000">
                      <a:schemeClr val="tx1"/>
                    </a:gs>
                  </a:gsLst>
                  <a:lin ang="5400000" scaled="1"/>
                </a:gradFill>
              </a:defRPr>
            </a:lvl2pPr>
            <a:lvl3pPr marL="446869" indent="-136004">
              <a:defRPr lang="en-US" dirty="0">
                <a:gradFill>
                  <a:gsLst>
                    <a:gs pos="0">
                      <a:schemeClr val="tx1"/>
                    </a:gs>
                    <a:gs pos="100000">
                      <a:schemeClr val="tx1"/>
                    </a:gs>
                  </a:gsLst>
                  <a:lin ang="5400000" scaled="1"/>
                </a:gradFill>
              </a:defRPr>
            </a:lvl3pPr>
            <a:lvl4pPr marL="578016" indent="-116575">
              <a:defRPr lang="en-US" dirty="0">
                <a:gradFill>
                  <a:gsLst>
                    <a:gs pos="0">
                      <a:schemeClr val="tx1"/>
                    </a:gs>
                    <a:gs pos="100000">
                      <a:schemeClr val="tx1"/>
                    </a:gs>
                  </a:gsLst>
                  <a:lin ang="5400000" scaled="1"/>
                </a:gradFill>
              </a:defRPr>
            </a:lvl4pPr>
            <a:lvl5pPr marL="699447" indent="-111718">
              <a:defRPr lang="en-US" dirty="0">
                <a:gradFill>
                  <a:gsLst>
                    <a:gs pos="0">
                      <a:schemeClr val="tx1"/>
                    </a:gs>
                    <a:gs pos="100000">
                      <a:schemeClr val="tx1"/>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81565" y="1699357"/>
            <a:ext cx="2584455" cy="627807"/>
          </a:xfrm>
        </p:spPr>
        <p:txBody>
          <a:bodyPr anchor="t"/>
          <a:lstStyle>
            <a:lvl1pPr marL="0" indent="0">
              <a:spcBef>
                <a:spcPts val="0"/>
              </a:spcBef>
              <a:buNone/>
              <a:defRPr sz="2040">
                <a:gradFill>
                  <a:gsLst>
                    <a:gs pos="0">
                      <a:schemeClr val="tx1"/>
                    </a:gs>
                    <a:gs pos="100000">
                      <a:schemeClr val="tx1"/>
                    </a:gs>
                  </a:gsLst>
                  <a:lin ang="5400000" scaled="1"/>
                </a:gra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81566" y="2554243"/>
            <a:ext cx="2582836" cy="1732748"/>
          </a:xfrm>
        </p:spPr>
        <p:txBody>
          <a:bodyPr wrap="square">
            <a:spAutoFit/>
          </a:bodyPr>
          <a:lstStyle>
            <a:lvl1pPr marL="144100" indent="-144100">
              <a:defRPr lang="en-US" sz="1836" dirty="0">
                <a:gradFill>
                  <a:gsLst>
                    <a:gs pos="0">
                      <a:schemeClr val="tx1"/>
                    </a:gs>
                    <a:gs pos="100000">
                      <a:schemeClr val="tx1"/>
                    </a:gs>
                  </a:gsLst>
                  <a:lin ang="5400000" scaled="1"/>
                </a:gradFill>
              </a:defRPr>
            </a:lvl1pPr>
            <a:lvl2pPr marL="291436" indent="-127909">
              <a:defRPr lang="en-US" sz="1632" dirty="0">
                <a:gradFill>
                  <a:gsLst>
                    <a:gs pos="0">
                      <a:schemeClr val="tx1"/>
                    </a:gs>
                    <a:gs pos="100000">
                      <a:schemeClr val="tx1"/>
                    </a:gs>
                  </a:gsLst>
                  <a:lin ang="5400000" scaled="1"/>
                </a:gradFill>
              </a:defRPr>
            </a:lvl2pPr>
            <a:lvl3pPr marL="446869" indent="-136004">
              <a:defRPr lang="en-US" dirty="0">
                <a:gradFill>
                  <a:gsLst>
                    <a:gs pos="0">
                      <a:schemeClr val="tx1"/>
                    </a:gs>
                    <a:gs pos="100000">
                      <a:schemeClr val="tx1"/>
                    </a:gs>
                  </a:gsLst>
                  <a:lin ang="5400000" scaled="1"/>
                </a:gradFill>
              </a:defRPr>
            </a:lvl3pPr>
            <a:lvl4pPr marL="578016" indent="-116575">
              <a:defRPr lang="en-US" dirty="0">
                <a:gradFill>
                  <a:gsLst>
                    <a:gs pos="0">
                      <a:schemeClr val="tx1"/>
                    </a:gs>
                    <a:gs pos="100000">
                      <a:schemeClr val="tx1"/>
                    </a:gs>
                  </a:gsLst>
                  <a:lin ang="5400000" scaled="1"/>
                </a:gradFill>
              </a:defRPr>
            </a:lvl4pPr>
            <a:lvl5pPr marL="699447" indent="-111718">
              <a:defRPr lang="en-US" dirty="0">
                <a:gradFill>
                  <a:gsLst>
                    <a:gs pos="0">
                      <a:schemeClr val="tx1"/>
                    </a:gs>
                    <a:gs pos="100000">
                      <a:schemeClr val="tx1"/>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369418" y="1699357"/>
            <a:ext cx="2582836" cy="627807"/>
          </a:xfrm>
        </p:spPr>
        <p:txBody>
          <a:bodyPr anchor="t"/>
          <a:lstStyle>
            <a:lvl1pPr marL="0" indent="0">
              <a:spcBef>
                <a:spcPts val="0"/>
              </a:spcBef>
              <a:buNone/>
              <a:defRPr sz="2040">
                <a:gradFill>
                  <a:gsLst>
                    <a:gs pos="0">
                      <a:schemeClr val="tx1"/>
                    </a:gs>
                    <a:gs pos="100000">
                      <a:schemeClr val="tx1"/>
                    </a:gs>
                  </a:gsLst>
                  <a:lin ang="5400000" scaled="1"/>
                </a:gra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369418" y="2561016"/>
            <a:ext cx="2582836" cy="1732748"/>
          </a:xfrm>
        </p:spPr>
        <p:txBody>
          <a:bodyPr wrap="square">
            <a:spAutoFit/>
          </a:bodyPr>
          <a:lstStyle>
            <a:lvl1pPr marL="144100" indent="-144100">
              <a:defRPr lang="en-US" sz="1836" dirty="0">
                <a:gradFill>
                  <a:gsLst>
                    <a:gs pos="0">
                      <a:schemeClr val="tx1"/>
                    </a:gs>
                    <a:gs pos="100000">
                      <a:schemeClr val="tx1"/>
                    </a:gs>
                  </a:gsLst>
                  <a:lin ang="5400000" scaled="1"/>
                </a:gradFill>
              </a:defRPr>
            </a:lvl1pPr>
            <a:lvl2pPr marL="291436" indent="-127909">
              <a:defRPr lang="en-US" sz="1632" dirty="0">
                <a:gradFill>
                  <a:gsLst>
                    <a:gs pos="0">
                      <a:schemeClr val="tx1"/>
                    </a:gs>
                    <a:gs pos="100000">
                      <a:schemeClr val="tx1"/>
                    </a:gs>
                  </a:gsLst>
                  <a:lin ang="5400000" scaled="1"/>
                </a:gradFill>
              </a:defRPr>
            </a:lvl2pPr>
            <a:lvl3pPr marL="446869" indent="-136004">
              <a:defRPr lang="en-US" dirty="0">
                <a:gradFill>
                  <a:gsLst>
                    <a:gs pos="0">
                      <a:schemeClr val="tx1"/>
                    </a:gs>
                    <a:gs pos="100000">
                      <a:schemeClr val="tx1"/>
                    </a:gs>
                  </a:gsLst>
                  <a:lin ang="5400000" scaled="1"/>
                </a:gradFill>
              </a:defRPr>
            </a:lvl3pPr>
            <a:lvl4pPr marL="578016" indent="-116575">
              <a:defRPr lang="en-US" dirty="0">
                <a:gradFill>
                  <a:gsLst>
                    <a:gs pos="0">
                      <a:schemeClr val="tx1"/>
                    </a:gs>
                    <a:gs pos="100000">
                      <a:schemeClr val="tx1"/>
                    </a:gs>
                  </a:gsLst>
                  <a:lin ang="5400000" scaled="1"/>
                </a:gradFill>
              </a:defRPr>
            </a:lvl4pPr>
            <a:lvl5pPr marL="699447" indent="-111718">
              <a:defRPr lang="en-US" dirty="0">
                <a:gradFill>
                  <a:gsLst>
                    <a:gs pos="0">
                      <a:schemeClr val="tx1"/>
                    </a:gs>
                    <a:gs pos="100000">
                      <a:schemeClr val="tx1"/>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255068" y="1699357"/>
            <a:ext cx="2584455" cy="627807"/>
          </a:xfrm>
        </p:spPr>
        <p:txBody>
          <a:bodyPr anchor="t"/>
          <a:lstStyle>
            <a:lvl1pPr marL="0" indent="0">
              <a:spcBef>
                <a:spcPts val="0"/>
              </a:spcBef>
              <a:buNone/>
              <a:defRPr sz="2040">
                <a:gradFill>
                  <a:gsLst>
                    <a:gs pos="0">
                      <a:schemeClr val="tx1"/>
                    </a:gs>
                    <a:gs pos="100000">
                      <a:schemeClr val="tx1"/>
                    </a:gs>
                  </a:gsLst>
                  <a:lin ang="5400000" scaled="1"/>
                </a:gra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255069" y="2554243"/>
            <a:ext cx="2582836" cy="1732748"/>
          </a:xfrm>
        </p:spPr>
        <p:txBody>
          <a:bodyPr wrap="square">
            <a:spAutoFit/>
          </a:bodyPr>
          <a:lstStyle>
            <a:lvl1pPr marL="144100" indent="-144100">
              <a:defRPr lang="en-US" sz="1836" dirty="0">
                <a:gradFill>
                  <a:gsLst>
                    <a:gs pos="0">
                      <a:schemeClr val="tx1"/>
                    </a:gs>
                    <a:gs pos="100000">
                      <a:schemeClr val="tx1"/>
                    </a:gs>
                  </a:gsLst>
                  <a:lin ang="5400000" scaled="1"/>
                </a:gradFill>
              </a:defRPr>
            </a:lvl1pPr>
            <a:lvl2pPr marL="291436" indent="-127909">
              <a:defRPr lang="en-US" sz="1632" dirty="0">
                <a:gradFill>
                  <a:gsLst>
                    <a:gs pos="0">
                      <a:schemeClr val="tx1"/>
                    </a:gs>
                    <a:gs pos="100000">
                      <a:schemeClr val="tx1"/>
                    </a:gs>
                  </a:gsLst>
                  <a:lin ang="5400000" scaled="1"/>
                </a:gradFill>
              </a:defRPr>
            </a:lvl2pPr>
            <a:lvl3pPr marL="446869" indent="-136004">
              <a:defRPr lang="en-US" dirty="0">
                <a:gradFill>
                  <a:gsLst>
                    <a:gs pos="0">
                      <a:schemeClr val="tx1"/>
                    </a:gs>
                    <a:gs pos="100000">
                      <a:schemeClr val="tx1"/>
                    </a:gs>
                  </a:gsLst>
                  <a:lin ang="5400000" scaled="1"/>
                </a:gradFill>
              </a:defRPr>
            </a:lvl3pPr>
            <a:lvl4pPr marL="578016" indent="-116575">
              <a:defRPr lang="en-US" dirty="0">
                <a:gradFill>
                  <a:gsLst>
                    <a:gs pos="0">
                      <a:schemeClr val="tx1"/>
                    </a:gs>
                    <a:gs pos="100000">
                      <a:schemeClr val="tx1"/>
                    </a:gs>
                  </a:gsLst>
                  <a:lin ang="5400000" scaled="1"/>
                </a:gradFill>
              </a:defRPr>
            </a:lvl4pPr>
            <a:lvl5pPr marL="699447" indent="-111718">
              <a:defRPr lang="en-US" dirty="0">
                <a:gradFill>
                  <a:gsLst>
                    <a:gs pos="0">
                      <a:schemeClr val="tx1"/>
                    </a:gs>
                    <a:gs pos="100000">
                      <a:schemeClr val="tx1"/>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1014683" y="466301"/>
            <a:ext cx="1122216" cy="575584"/>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6046310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0">
                      <a:schemeClr val="tx1"/>
                    </a:gs>
                    <a:gs pos="100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55"/>
          </a:xfrm>
        </p:spPr>
        <p:txBody>
          <a:bodyPr/>
          <a:lstStyle>
            <a:lvl1pPr>
              <a:defRPr>
                <a:gradFill>
                  <a:gsLst>
                    <a:gs pos="0">
                      <a:schemeClr val="tx1"/>
                    </a:gs>
                    <a:gs pos="100000">
                      <a:schemeClr val="tx1"/>
                    </a:gs>
                  </a:gsLst>
                  <a:lin ang="5400000" scaled="1"/>
                </a:gradFill>
              </a:defRPr>
            </a:lvl1pPr>
            <a:lvl2pPr>
              <a:defRPr>
                <a:gradFill>
                  <a:gsLst>
                    <a:gs pos="0">
                      <a:schemeClr val="tx1"/>
                    </a:gs>
                    <a:gs pos="100000">
                      <a:schemeClr val="tx1"/>
                    </a:gs>
                  </a:gsLst>
                  <a:lin ang="5400000" scaled="1"/>
                </a:gradFill>
              </a:defRPr>
            </a:lvl2pPr>
            <a:lvl3pPr>
              <a:defRPr>
                <a:gradFill>
                  <a:gsLst>
                    <a:gs pos="0">
                      <a:schemeClr val="tx1"/>
                    </a:gs>
                    <a:gs pos="100000">
                      <a:schemeClr val="tx1"/>
                    </a:gs>
                  </a:gsLst>
                  <a:lin ang="5400000" scaled="1"/>
                </a:gradFill>
              </a:defRPr>
            </a:lvl3pPr>
            <a:lvl4pPr>
              <a:defRPr>
                <a:gradFill>
                  <a:gsLst>
                    <a:gs pos="0">
                      <a:schemeClr val="tx1"/>
                    </a:gs>
                    <a:gs pos="100000">
                      <a:schemeClr val="tx1"/>
                    </a:gs>
                  </a:gsLst>
                  <a:lin ang="5400000" scaled="1"/>
                </a:gradFill>
              </a:defRPr>
            </a:lvl4pPr>
            <a:lvl5pPr>
              <a:defRPr>
                <a:gradFill>
                  <a:gsLst>
                    <a:gs pos="0">
                      <a:schemeClr val="tx1"/>
                    </a:gs>
                    <a:gs pos="100000">
                      <a:schemeClr val="tx1"/>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0216753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0">
                      <a:schemeClr val="tx1"/>
                    </a:gs>
                    <a:gs pos="100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98148" y="1462925"/>
            <a:ext cx="11239464" cy="1644855"/>
          </a:xfrm>
        </p:spPr>
        <p:txBody>
          <a:bodyPr wrap="square">
            <a:spAutoFit/>
          </a:bodyPr>
          <a:lstStyle>
            <a:lvl1pPr marL="0" indent="0">
              <a:buNone/>
              <a:defRPr>
                <a:gradFill>
                  <a:gsLst>
                    <a:gs pos="0">
                      <a:schemeClr val="tx1"/>
                    </a:gs>
                    <a:gs pos="100000">
                      <a:schemeClr val="tx1"/>
                    </a:gs>
                  </a:gsLst>
                  <a:lin ang="5400000" scaled="1"/>
                </a:gradFill>
              </a:defRPr>
            </a:lvl1pPr>
            <a:lvl2pPr marL="233149" indent="0">
              <a:buNone/>
              <a:defRPr>
                <a:gradFill>
                  <a:gsLst>
                    <a:gs pos="0">
                      <a:schemeClr val="tx1"/>
                    </a:gs>
                    <a:gs pos="100000">
                      <a:schemeClr val="tx1"/>
                    </a:gs>
                  </a:gsLst>
                  <a:lin ang="5400000" scaled="1"/>
                </a:gradFill>
              </a:defRPr>
            </a:lvl2pPr>
            <a:lvl3pPr marL="466298" indent="0">
              <a:buNone/>
              <a:defRPr>
                <a:gradFill>
                  <a:gsLst>
                    <a:gs pos="0">
                      <a:schemeClr val="tx1"/>
                    </a:gs>
                    <a:gs pos="100000">
                      <a:schemeClr val="tx1"/>
                    </a:gs>
                  </a:gsLst>
                  <a:lin ang="5400000" scaled="1"/>
                </a:gradFill>
              </a:defRPr>
            </a:lvl3pPr>
            <a:lvl4pPr marL="699447" indent="0">
              <a:buNone/>
              <a:defRPr>
                <a:gradFill>
                  <a:gsLst>
                    <a:gs pos="0">
                      <a:schemeClr val="tx1"/>
                    </a:gs>
                    <a:gs pos="100000">
                      <a:schemeClr val="tx1"/>
                    </a:gs>
                  </a:gsLst>
                  <a:lin ang="5400000" scaled="1"/>
                </a:gradFill>
              </a:defRPr>
            </a:lvl4pPr>
            <a:lvl5pPr marL="932597" indent="0">
              <a:buNone/>
              <a:defRPr>
                <a:gradFill>
                  <a:gsLst>
                    <a:gs pos="0">
                      <a:schemeClr val="tx1"/>
                    </a:gs>
                    <a:gs pos="100000">
                      <a:schemeClr val="tx1"/>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58816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0">
                      <a:schemeClr val="tx1"/>
                    </a:gs>
                    <a:gs pos="100000">
                      <a:schemeClr val="tx1"/>
                    </a:gs>
                  </a:gsLst>
                  <a:lin ang="5400000" scaled="1"/>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55"/>
          </a:xfrm>
        </p:spPr>
        <p:txBody>
          <a:bodyPr/>
          <a:lstStyle>
            <a:lvl1pPr>
              <a:defRPr>
                <a:gradFill>
                  <a:gsLst>
                    <a:gs pos="0">
                      <a:schemeClr val="tx1"/>
                    </a:gs>
                    <a:gs pos="100000">
                      <a:schemeClr val="tx1"/>
                    </a:gs>
                  </a:gsLst>
                  <a:lin ang="5400000" scaled="1"/>
                </a:gradFill>
              </a:defRPr>
            </a:lvl1pPr>
            <a:lvl2pPr>
              <a:defRPr>
                <a:gradFill>
                  <a:gsLst>
                    <a:gs pos="0">
                      <a:schemeClr val="tx1"/>
                    </a:gs>
                    <a:gs pos="100000">
                      <a:schemeClr val="tx1"/>
                    </a:gs>
                  </a:gsLst>
                  <a:lin ang="5400000" scaled="1"/>
                </a:gradFill>
              </a:defRPr>
            </a:lvl2pPr>
            <a:lvl3pPr>
              <a:defRPr>
                <a:gradFill>
                  <a:gsLst>
                    <a:gs pos="0">
                      <a:schemeClr val="tx1"/>
                    </a:gs>
                    <a:gs pos="100000">
                      <a:schemeClr val="tx1"/>
                    </a:gs>
                  </a:gsLst>
                  <a:lin ang="5400000" scaled="1"/>
                </a:gradFill>
              </a:defRPr>
            </a:lvl3pPr>
            <a:lvl4pPr>
              <a:defRPr>
                <a:gradFill>
                  <a:gsLst>
                    <a:gs pos="0">
                      <a:schemeClr val="tx1"/>
                    </a:gs>
                    <a:gs pos="100000">
                      <a:schemeClr val="tx1"/>
                    </a:gs>
                  </a:gsLst>
                  <a:lin ang="5400000" scaled="1"/>
                </a:gradFill>
              </a:defRPr>
            </a:lvl4pPr>
            <a:lvl5pPr>
              <a:defRPr>
                <a:gradFill>
                  <a:gsLst>
                    <a:gs pos="0">
                      <a:schemeClr val="tx1"/>
                    </a:gs>
                    <a:gs pos="100000">
                      <a:schemeClr val="tx1"/>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55"/>
          </a:xfrm>
        </p:spPr>
        <p:txBody>
          <a:bodyPr/>
          <a:lstStyle>
            <a:lvl1pPr>
              <a:defRPr>
                <a:gradFill>
                  <a:gsLst>
                    <a:gs pos="0">
                      <a:schemeClr val="tx1"/>
                    </a:gs>
                    <a:gs pos="100000">
                      <a:schemeClr val="tx1"/>
                    </a:gs>
                  </a:gsLst>
                  <a:lin ang="5400000" scaled="1"/>
                </a:gradFill>
              </a:defRPr>
            </a:lvl1pPr>
            <a:lvl2pPr>
              <a:defRPr>
                <a:gradFill>
                  <a:gsLst>
                    <a:gs pos="0">
                      <a:schemeClr val="tx1"/>
                    </a:gs>
                    <a:gs pos="100000">
                      <a:schemeClr val="tx1"/>
                    </a:gs>
                  </a:gsLst>
                  <a:lin ang="5400000" scaled="1"/>
                </a:gradFill>
              </a:defRPr>
            </a:lvl2pPr>
            <a:lvl3pPr>
              <a:defRPr>
                <a:gradFill>
                  <a:gsLst>
                    <a:gs pos="0">
                      <a:schemeClr val="tx1"/>
                    </a:gs>
                    <a:gs pos="100000">
                      <a:schemeClr val="tx1"/>
                    </a:gs>
                  </a:gsLst>
                  <a:lin ang="5400000" scaled="1"/>
                </a:gradFill>
              </a:defRPr>
            </a:lvl3pPr>
            <a:lvl4pPr>
              <a:defRPr>
                <a:gradFill>
                  <a:gsLst>
                    <a:gs pos="0">
                      <a:schemeClr val="tx1"/>
                    </a:gs>
                    <a:gs pos="100000">
                      <a:schemeClr val="tx1"/>
                    </a:gs>
                  </a:gsLst>
                  <a:lin ang="5400000" scaled="1"/>
                </a:gradFill>
              </a:defRPr>
            </a:lvl4pPr>
            <a:lvl5pPr>
              <a:defRPr>
                <a:gradFill>
                  <a:gsLst>
                    <a:gs pos="0">
                      <a:schemeClr val="tx1"/>
                    </a:gs>
                    <a:gs pos="100000">
                      <a:schemeClr val="tx1"/>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0697902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7796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95914"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95914" y="2125883"/>
            <a:ext cx="5324366" cy="1644855"/>
          </a:xfrm>
        </p:spPr>
        <p:txBody>
          <a:bodyPr>
            <a:spAutoFit/>
          </a:bodyPr>
          <a:lstStyle>
            <a:lvl1pPr marL="174862" indent="-174862">
              <a:defRPr lang="en-US" sz="2448" dirty="0"/>
            </a:lvl1pPr>
            <a:lvl2pPr marL="349724" indent="-174862">
              <a:defRPr lang="en-US" dirty="0"/>
            </a:lvl2pPr>
            <a:lvl3pPr marL="524586" indent="-174862">
              <a:defRPr lang="en-US" dirty="0"/>
            </a:lvl3pPr>
            <a:lvl4pPr marL="680018" indent="-155433">
              <a:defRPr lang="en-US" dirty="0"/>
            </a:lvl4pPr>
            <a:lvl5pPr marL="809546" indent="-12305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525911"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525911" y="2125883"/>
            <a:ext cx="5324366" cy="1644855"/>
          </a:xfrm>
        </p:spPr>
        <p:txBody>
          <a:bodyPr>
            <a:spAutoFit/>
          </a:bodyPr>
          <a:lstStyle>
            <a:lvl1pPr marL="174862" indent="-174862">
              <a:defRPr lang="en-US" sz="2448" dirty="0"/>
            </a:lvl1pPr>
            <a:lvl2pPr marL="349724" indent="-174862">
              <a:defRPr lang="en-US" dirty="0"/>
            </a:lvl2pPr>
            <a:lvl3pPr marL="524586" indent="-174862">
              <a:defRPr lang="en-US" dirty="0"/>
            </a:lvl3pPr>
            <a:lvl4pPr marL="699447" indent="-139242">
              <a:defRPr lang="en-US" dirty="0"/>
            </a:lvl4pPr>
            <a:lvl5pPr marL="809546" indent="-12305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94176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7" name="Picture 6" descr="Two people sitting at a table using a computer.&#10;&#10;Description automatically generated">
            <a:extLst>
              <a:ext uri="{FF2B5EF4-FFF2-40B4-BE49-F238E27FC236}">
                <a16:creationId xmlns:a16="http://schemas.microsoft.com/office/drawing/2014/main" id="{EF611E5D-50E2-478F-8A1D-7D2ACFE3487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958" y="0"/>
            <a:ext cx="6995517" cy="6994525"/>
          </a:xfrm>
          <a:prstGeom prst="rect">
            <a:avLst/>
          </a:prstGeom>
        </p:spPr>
      </p:pic>
    </p:spTree>
    <p:extLst>
      <p:ext uri="{BB962C8B-B14F-4D97-AF65-F5344CB8AC3E}">
        <p14:creationId xmlns:p14="http://schemas.microsoft.com/office/powerpoint/2010/main" val="4038661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95914"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600774" y="2122644"/>
            <a:ext cx="5319507" cy="1582100"/>
          </a:xfrm>
        </p:spPr>
        <p:txBody>
          <a:bodyPr/>
          <a:lstStyle>
            <a:lvl1pPr>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525911"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522674" y="2122644"/>
            <a:ext cx="5319507" cy="1582100"/>
          </a:xfrm>
        </p:spPr>
        <p:txBody>
          <a:bodyPr/>
          <a:lstStyle>
            <a:lvl1pPr>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5745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96952"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96952" y="2438369"/>
            <a:ext cx="3329866" cy="1795529"/>
          </a:xfrm>
        </p:spPr>
        <p:txBody>
          <a:bodyPr wrap="square">
            <a:spAutoFit/>
          </a:bodyPr>
          <a:lstStyle>
            <a:lvl1pPr marL="179720" indent="-179720">
              <a:defRPr lang="en-US" sz="2040" dirty="0"/>
            </a:lvl1pPr>
            <a:lvl2pPr marL="328676" indent="-153814">
              <a:defRPr lang="en-US" sz="1836" dirty="0"/>
            </a:lvl2pPr>
            <a:lvl3pPr marL="476013" indent="-140861">
              <a:defRPr lang="en-US" dirty="0"/>
            </a:lvl3pPr>
            <a:lvl4pPr marL="607160" indent="-131147">
              <a:defRPr lang="en-US" dirty="0"/>
            </a:lvl4pPr>
            <a:lvl5pPr marL="746402" indent="-12467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553305"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553305" y="2431597"/>
            <a:ext cx="3329866" cy="1795529"/>
          </a:xfrm>
        </p:spPr>
        <p:txBody>
          <a:bodyPr wrap="square">
            <a:spAutoFit/>
          </a:bodyPr>
          <a:lstStyle>
            <a:lvl1pPr marL="179720" indent="-179720">
              <a:defRPr lang="en-US" sz="2040" dirty="0"/>
            </a:lvl1pPr>
            <a:lvl2pPr marL="406392" indent="-173243">
              <a:defRPr lang="en-US" sz="1836" dirty="0"/>
            </a:lvl2pPr>
            <a:lvl3pPr marL="566682" indent="-160291">
              <a:defRPr lang="en-US" dirty="0"/>
            </a:lvl3pPr>
            <a:lvl4pPr marL="699447" indent="-139242">
              <a:defRPr lang="en-US" dirty="0"/>
            </a:lvl4pPr>
            <a:lvl5pPr marL="816022" indent="-1133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509657"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509657" y="2438369"/>
            <a:ext cx="3329866" cy="1795529"/>
          </a:xfrm>
        </p:spPr>
        <p:txBody>
          <a:bodyPr wrap="square">
            <a:spAutoFit/>
          </a:bodyPr>
          <a:lstStyle>
            <a:lvl1pPr marL="179720" indent="-179720">
              <a:defRPr lang="en-US" sz="2040" dirty="0"/>
            </a:lvl1pPr>
            <a:lvl2pPr marL="406392" indent="-173243">
              <a:defRPr lang="en-US" sz="1836" dirty="0"/>
            </a:lvl2pPr>
            <a:lvl3pPr marL="566682" indent="-160291">
              <a:defRPr lang="en-US" dirty="0"/>
            </a:lvl3pPr>
            <a:lvl4pPr marL="699447" indent="-139242">
              <a:defRPr lang="en-US" dirty="0"/>
            </a:lvl4pPr>
            <a:lvl5pPr marL="816022" indent="-1133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112887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95915" y="1466908"/>
            <a:ext cx="2582836"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95915" y="2328567"/>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81565" y="1466908"/>
            <a:ext cx="2584455"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81566" y="2321794"/>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369418" y="1466908"/>
            <a:ext cx="2582836"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369418" y="2328567"/>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255068" y="1466908"/>
            <a:ext cx="2584455"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255069" y="2321794"/>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95215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95914"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95914" y="2328566"/>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906135"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906135"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216356"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216356" y="2328566"/>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526578"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526578"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836799"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836799"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767026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0157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60" y="2932236"/>
            <a:ext cx="4210461" cy="1130053"/>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686953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11151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2263528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50092462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39057"/>
            <a:ext cx="4246604"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2230861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8854421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15544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6475"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69033892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15544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782961"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96073575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15544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3514" y="0"/>
            <a:ext cx="5782961" cy="6994525"/>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20844232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436475" cy="4663017"/>
          </a:xfrm>
          <a:blipFill>
            <a:blip r:embed="rId2"/>
            <a:stretch>
              <a:fillRect/>
            </a:stretch>
          </a:blipFill>
        </p:spPr>
        <p:txBody>
          <a:bodyPr vert="horz" wrap="square" lIns="0" tIns="128016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20209046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9" y="2331508"/>
            <a:ext cx="12436475" cy="4663017"/>
          </a:xfrm>
          <a:blipFill>
            <a:blip r:embed="rId2"/>
            <a:stretch>
              <a:fillRect/>
            </a:stretch>
          </a:blipFill>
        </p:spPr>
        <p:txBody>
          <a:bodyPr vert="horz" wrap="square" lIns="0" tIns="137160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4668405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5475158" cy="3543893"/>
          </a:xfrm>
          <a:blipFill>
            <a:blip r:embed="rId2"/>
            <a:stretch>
              <a:fillRect/>
            </a:stretch>
          </a:blipFill>
        </p:spPr>
        <p:txBody>
          <a:bodyPr vert="horz" wrap="square" lIns="0" tIns="0" rIns="0" bIns="100584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4365" y="2065975"/>
            <a:ext cx="5475158" cy="3543893"/>
          </a:xfrm>
          <a:blipFill>
            <a:blip r:embed="rId3"/>
            <a:stretch>
              <a:fillRect/>
            </a:stretch>
          </a:blipFill>
        </p:spPr>
        <p:txBody>
          <a:bodyPr vert="horz" wrap="square" lIns="0" tIns="0" rIns="0" bIns="100584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0473079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6040" y="2065975"/>
            <a:ext cx="3544395" cy="3543893"/>
          </a:xfrm>
          <a:blipFill>
            <a:blip r:embed="rId3"/>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5128" y="2065975"/>
            <a:ext cx="3544395" cy="3543893"/>
          </a:xfrm>
          <a:blipFill>
            <a:blip r:embed="rId4"/>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3117890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2364" y="2065976"/>
            <a:ext cx="2583678" cy="2583311"/>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70433" y="2065976"/>
            <a:ext cx="2583678" cy="2583311"/>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5845" y="2065976"/>
            <a:ext cx="2583678" cy="2583311"/>
          </a:xfrm>
          <a:blipFill>
            <a:blip r:embed="rId5"/>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80598967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2"/>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96951" y="5440187"/>
            <a:ext cx="4990136" cy="282513"/>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8"/>
            <a:ext cx="6184037" cy="2863092"/>
          </a:xfrm>
          <a:blipFill>
            <a:blip r:embed="rId2"/>
            <a:stretch>
              <a:fillRect/>
            </a:stretch>
          </a:blipFill>
        </p:spPr>
        <p:txBody>
          <a:bodyPr lIns="0" tIns="0" rIns="0" bIns="73152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849388" y="5440186"/>
            <a:ext cx="4990136" cy="282513"/>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252438" y="2331508"/>
            <a:ext cx="6184037" cy="2863092"/>
          </a:xfrm>
          <a:blipFill>
            <a:blip r:embed="rId3"/>
            <a:stretch>
              <a:fillRect/>
            </a:stretch>
          </a:blipFill>
        </p:spPr>
        <p:txBody>
          <a:bodyPr lIns="0" tIns="0" rIns="0" bIns="73152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6160551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1"/>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96951" y="4896168"/>
            <a:ext cx="2910135"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9"/>
            <a:ext cx="4104037" cy="2331508"/>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763170" y="4894953"/>
            <a:ext cx="2910135"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166219" y="2331509"/>
            <a:ext cx="4104037" cy="2331508"/>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929389" y="4894954"/>
            <a:ext cx="2910135"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332438" y="2331509"/>
            <a:ext cx="4104037" cy="2331508"/>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31923033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3" name="Picture 2">
            <a:extLst>
              <a:ext uri="{FF2B5EF4-FFF2-40B4-BE49-F238E27FC236}">
                <a16:creationId xmlns:a16="http://schemas.microsoft.com/office/drawing/2014/main" id="{4020EB90-89A2-4F87-9701-4208AF4FA86B}"/>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2850687" y="522841"/>
            <a:ext cx="565866" cy="373041"/>
          </a:xfrm>
          <a:prstGeom prst="rect">
            <a:avLst/>
          </a:prstGeom>
        </p:spPr>
      </p:pic>
    </p:spTree>
    <p:extLst>
      <p:ext uri="{BB962C8B-B14F-4D97-AF65-F5344CB8AC3E}">
        <p14:creationId xmlns:p14="http://schemas.microsoft.com/office/powerpoint/2010/main" val="1719702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2"/>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96951" y="4896168"/>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9"/>
            <a:ext cx="3059373" cy="2331508"/>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722652" y="4894953"/>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125701" y="2331509"/>
            <a:ext cx="3059373" cy="2331508"/>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848352" y="4894954"/>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251401" y="2331509"/>
            <a:ext cx="3059373" cy="2331508"/>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974053" y="4894953"/>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377102" y="2331509"/>
            <a:ext cx="3059373" cy="2331508"/>
          </a:xfrm>
          <a:blipFill>
            <a:blip r:embed="rId5"/>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0267040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2"/>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8475" y="4896168"/>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9"/>
            <a:ext cx="2434440" cy="2331508"/>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98984" y="4894953"/>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500509" y="2331509"/>
            <a:ext cx="2434440" cy="2331508"/>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299493" y="4894954"/>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001018" y="2331509"/>
            <a:ext cx="2434440" cy="2331508"/>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800002" y="4894953"/>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501526" y="2331509"/>
            <a:ext cx="2434440" cy="2331508"/>
          </a:xfrm>
          <a:blipFill>
            <a:blip r:embed="rId5"/>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300511" y="4894953"/>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0002035" y="2331509"/>
            <a:ext cx="2434440" cy="2331508"/>
          </a:xfrm>
          <a:blipFill>
            <a:blip r:embed="rId6"/>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797904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887029"/>
            <a:ext cx="11239464" cy="56509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78770" y="2331509"/>
            <a:ext cx="2359821" cy="2359486"/>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78770"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38327" y="2331509"/>
            <a:ext cx="2359821" cy="2359486"/>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038327"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997885" y="2331509"/>
            <a:ext cx="2359821" cy="2359486"/>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97885"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9631065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880955"/>
            <a:ext cx="11239464" cy="56509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95914" y="2331509"/>
            <a:ext cx="2359821" cy="2359486"/>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95914"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557177" y="2331509"/>
            <a:ext cx="2359821" cy="2359486"/>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557177"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518439" y="2331509"/>
            <a:ext cx="2359821" cy="2359486"/>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518439"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479702" y="2331509"/>
            <a:ext cx="2359821" cy="2359486"/>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479702"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2848906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880955"/>
            <a:ext cx="11239464" cy="56509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95914" y="2331509"/>
            <a:ext cx="1772198" cy="1771946"/>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95914"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63767" y="2331509"/>
            <a:ext cx="1772198" cy="1771946"/>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63767"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332139" y="2331509"/>
            <a:ext cx="1772198" cy="1771946"/>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332139" y="4319768"/>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699473" y="2331509"/>
            <a:ext cx="1772198" cy="1771946"/>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699473"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0067325" y="2331509"/>
            <a:ext cx="1772198" cy="1771946"/>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0067325"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0276536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951" y="2355795"/>
            <a:ext cx="3245833" cy="56509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443449" y="2355795"/>
            <a:ext cx="7398732" cy="439479"/>
          </a:xfrm>
        </p:spPr>
        <p:txBody>
          <a:bodyPr anchor="t"/>
          <a:lstStyle>
            <a:lvl1pPr marL="236387" indent="-236387">
              <a:spcAft>
                <a:spcPts val="612"/>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951" y="2059499"/>
            <a:ext cx="324592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3479" y="-208004"/>
            <a:ext cx="600100" cy="160091"/>
          </a:xfrm>
          <a:prstGeom prst="rect">
            <a:avLst/>
          </a:prstGeom>
          <a:noFill/>
        </p:spPr>
        <p:txBody>
          <a:bodyPr wrap="non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841" y="2059499"/>
            <a:ext cx="740034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066555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236387" indent="-236387">
              <a:spcAft>
                <a:spcPts val="612"/>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603479" y="-208004"/>
            <a:ext cx="600100" cy="160091"/>
          </a:xfrm>
          <a:prstGeom prst="rect">
            <a:avLst/>
          </a:prstGeom>
          <a:noFill/>
        </p:spPr>
        <p:txBody>
          <a:bodyPr wrap="non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8627225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436475"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864322" cy="50360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203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3298" y="724386"/>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449" indent="0">
              <a:buNone/>
              <a:tabLst>
                <a:tab pos="351343" algn="l"/>
              </a:tabLst>
              <a:defRPr sz="2448">
                <a:solidFill>
                  <a:schemeClr val="tx1"/>
                </a:solidFill>
                <a:latin typeface="Consolas" panose="020B0609020204030204" pitchFamily="49" charset="0"/>
                <a:cs typeface="Consolas" panose="020B0609020204030204" pitchFamily="49" charset="0"/>
              </a:defRPr>
            </a:lvl2pPr>
            <a:lvl3pPr marL="596241" indent="0">
              <a:buNone/>
              <a:tabLst>
                <a:tab pos="581254" algn="l"/>
              </a:tabLst>
              <a:defRPr sz="2448">
                <a:solidFill>
                  <a:schemeClr val="tx1"/>
                </a:solidFill>
                <a:latin typeface="Consolas" panose="020B0609020204030204" pitchFamily="49" charset="0"/>
                <a:cs typeface="Consolas" panose="020B0609020204030204" pitchFamily="49" charset="0"/>
              </a:defRPr>
            </a:lvl3pPr>
            <a:lvl4pPr marL="830773" indent="0">
              <a:buNone/>
              <a:tabLst>
                <a:tab pos="816022" algn="l"/>
              </a:tabLst>
              <a:defRPr sz="2448">
                <a:solidFill>
                  <a:schemeClr val="tx1"/>
                </a:solidFill>
                <a:latin typeface="Consolas" panose="020B0609020204030204" pitchFamily="49" charset="0"/>
                <a:cs typeface="Consolas" panose="020B0609020204030204" pitchFamily="49" charset="0"/>
              </a:defRPr>
            </a:lvl4pPr>
            <a:lvl5pPr marL="1071912" indent="0">
              <a:buNone/>
              <a:tabLst>
                <a:tab pos="1049171" algn="l"/>
              </a:tabLst>
              <a:defRPr sz="2448">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4752537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65289"/>
            <a:ext cx="12436475" cy="552923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65289"/>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2141102"/>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449" indent="0">
              <a:buNone/>
              <a:tabLst>
                <a:tab pos="351343" algn="l"/>
              </a:tabLst>
              <a:defRPr sz="2448">
                <a:solidFill>
                  <a:schemeClr val="tx1"/>
                </a:solidFill>
                <a:latin typeface="Consolas" panose="020B0609020204030204" pitchFamily="49" charset="0"/>
                <a:cs typeface="Consolas" panose="020B0609020204030204" pitchFamily="49" charset="0"/>
              </a:defRPr>
            </a:lvl2pPr>
            <a:lvl3pPr marL="596241" indent="0">
              <a:buNone/>
              <a:tabLst>
                <a:tab pos="581254" algn="l"/>
              </a:tabLst>
              <a:defRPr sz="2448">
                <a:solidFill>
                  <a:schemeClr val="tx1"/>
                </a:solidFill>
                <a:latin typeface="Consolas" panose="020B0609020204030204" pitchFamily="49" charset="0"/>
                <a:cs typeface="Consolas" panose="020B0609020204030204" pitchFamily="49" charset="0"/>
              </a:defRPr>
            </a:lvl3pPr>
            <a:lvl4pPr marL="830773" indent="0">
              <a:buNone/>
              <a:tabLst>
                <a:tab pos="816022" algn="l"/>
              </a:tabLst>
              <a:defRPr sz="2448">
                <a:solidFill>
                  <a:schemeClr val="tx1"/>
                </a:solidFill>
                <a:latin typeface="Consolas" panose="020B0609020204030204" pitchFamily="49" charset="0"/>
                <a:cs typeface="Consolas" panose="020B0609020204030204" pitchFamily="49" charset="0"/>
              </a:defRPr>
            </a:lvl4pPr>
            <a:lvl5pPr marL="1071912" indent="0">
              <a:buNone/>
              <a:tabLst>
                <a:tab pos="1049171" algn="l"/>
              </a:tabLst>
              <a:defRPr sz="2448">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3404828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8148" y="1255181"/>
            <a:ext cx="11239464" cy="376684"/>
          </a:xfrm>
        </p:spPr>
        <p:txBody>
          <a:bodyPr wrap="square">
            <a:spAutoFit/>
          </a:bodyPr>
          <a:lstStyle>
            <a:lvl1pPr marL="0" indent="0">
              <a:spcBef>
                <a:spcPts val="612"/>
              </a:spcBef>
              <a:spcAft>
                <a:spcPts val="0"/>
              </a:spcAft>
              <a:buNone/>
              <a:defRPr sz="2448">
                <a:solidFill>
                  <a:schemeClr val="tx1"/>
                </a:solidFill>
                <a:latin typeface="+mn-lt"/>
                <a:cs typeface="Segoe UI" panose="020B0502040204020203" pitchFamily="34" charset="0"/>
              </a:defRPr>
            </a:lvl1pPr>
            <a:lvl2pPr marL="233079" indent="0">
              <a:buNone/>
              <a:defRPr sz="2448">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83419"/>
            <a:ext cx="12436475" cy="411110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83419"/>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8147" y="3560720"/>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6110920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26068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436475" cy="411110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600059" y="4308681"/>
            <a:ext cx="11239464" cy="502246"/>
          </a:xfrm>
        </p:spPr>
        <p:txBody>
          <a:bodyPr/>
          <a:lstStyle>
            <a:lvl1pPr>
              <a:defRPr sz="3264">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8147" y="673657"/>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603006" y="5095973"/>
            <a:ext cx="11239464" cy="376684"/>
          </a:xfrm>
        </p:spPr>
        <p:txBody>
          <a:bodyPr wrap="square">
            <a:spAutoFit/>
          </a:bodyPr>
          <a:lstStyle>
            <a:lvl1pPr marL="0" indent="0">
              <a:spcBef>
                <a:spcPts val="612"/>
              </a:spcBef>
              <a:spcAft>
                <a:spcPts val="0"/>
              </a:spcAft>
              <a:buNone/>
              <a:defRPr sz="2448">
                <a:solidFill>
                  <a:schemeClr val="tx1"/>
                </a:solidFill>
                <a:latin typeface="+mn-lt"/>
                <a:cs typeface="Segoe UI" panose="020B0502040204020203" pitchFamily="34" charset="0"/>
              </a:defRPr>
            </a:lvl1pPr>
            <a:lvl2pPr marL="233079" indent="0">
              <a:buNone/>
              <a:defRPr sz="2448">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Tree>
    <p:extLst>
      <p:ext uri="{BB962C8B-B14F-4D97-AF65-F5344CB8AC3E}">
        <p14:creationId xmlns:p14="http://schemas.microsoft.com/office/powerpoint/2010/main" val="12905357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600060" y="466302"/>
            <a:ext cx="4121915" cy="502246"/>
          </a:xfrm>
        </p:spPr>
        <p:txBody>
          <a:bodyPr/>
          <a:lstStyle>
            <a:lvl1pPr>
              <a:defRPr sz="3264">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00776" y="1364778"/>
            <a:ext cx="4121199" cy="376684"/>
          </a:xfrm>
        </p:spPr>
        <p:txBody>
          <a:bodyPr wrap="square">
            <a:spAutoFit/>
          </a:bodyPr>
          <a:lstStyle>
            <a:lvl1pPr marL="0" indent="0">
              <a:lnSpc>
                <a:spcPct val="100000"/>
              </a:lnSpc>
              <a:spcBef>
                <a:spcPts val="612"/>
              </a:spcBef>
              <a:spcAft>
                <a:spcPts val="0"/>
              </a:spcAft>
              <a:buNone/>
              <a:defRPr sz="2448"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1"/>
              </a:spcBef>
              <a:spcAft>
                <a:spcPts val="61"/>
              </a:spcAft>
              <a:buNone/>
              <a:defRPr sz="2448" b="0" i="0">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310375" y="0"/>
            <a:ext cx="7126100"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316270" y="0"/>
            <a:ext cx="3864322" cy="502115"/>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17042" y="723305"/>
            <a:ext cx="5918302" cy="376684"/>
          </a:xfrm>
        </p:spPr>
        <p:txBody>
          <a:bodyPr/>
          <a:lstStyle>
            <a:lvl1pPr marL="0" indent="0">
              <a:buNone/>
              <a:tabLst/>
              <a:defRPr sz="2448">
                <a:solidFill>
                  <a:srgbClr val="2F2F2F"/>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523006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7126100"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727455" y="466302"/>
            <a:ext cx="4112068" cy="502246"/>
          </a:xfrm>
        </p:spPr>
        <p:txBody>
          <a:bodyPr/>
          <a:lstStyle>
            <a:lvl1pPr>
              <a:defRPr sz="3264">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864322" cy="502115"/>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5914" y="720066"/>
            <a:ext cx="5936474" cy="376684"/>
          </a:xfrm>
        </p:spPr>
        <p:txBody>
          <a:bodyPr/>
          <a:lstStyle>
            <a:lvl1pPr marL="0" indent="0">
              <a:buNone/>
              <a:defRPr sz="2448">
                <a:solidFill>
                  <a:srgbClr val="2F2F2F"/>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727455" y="1363285"/>
            <a:ext cx="4114725" cy="376684"/>
          </a:xfrm>
        </p:spPr>
        <p:txBody>
          <a:bodyPr wrap="square">
            <a:spAutoFit/>
          </a:bodyPr>
          <a:lstStyle>
            <a:lvl1pPr marL="0" indent="0">
              <a:lnSpc>
                <a:spcPct val="100000"/>
              </a:lnSpc>
              <a:spcBef>
                <a:spcPts val="612"/>
              </a:spcBef>
              <a:spcAft>
                <a:spcPts val="0"/>
              </a:spcAft>
              <a:buNone/>
              <a:defRPr sz="2448"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1"/>
              </a:spcBef>
              <a:spcAft>
                <a:spcPts val="61"/>
              </a:spcAft>
              <a:buNone/>
              <a:defRPr sz="2448" b="0" i="0">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Tree>
    <p:extLst>
      <p:ext uri="{BB962C8B-B14F-4D97-AF65-F5344CB8AC3E}">
        <p14:creationId xmlns:p14="http://schemas.microsoft.com/office/powerpoint/2010/main" val="25928897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4251" y="597450"/>
            <a:ext cx="8187930" cy="3004681"/>
          </a:xfrm>
          <a:noFill/>
        </p:spPr>
        <p:txBody>
          <a:bodyPr wrap="square" lIns="0" tIns="0" rIns="0" bIns="0" anchor="b" anchorCtr="0">
            <a:norm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654251" y="4056497"/>
            <a:ext cx="8187930" cy="345294"/>
          </a:xfrm>
          <a:noFill/>
        </p:spPr>
        <p:txBody>
          <a:bodyPr wrap="square"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654251" y="4470987"/>
            <a:ext cx="8187930" cy="345294"/>
          </a:xfrm>
          <a:noFill/>
        </p:spPr>
        <p:txBody>
          <a:bodyPr wrap="square"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60214" y="1201045"/>
            <a:ext cx="2565090" cy="2296217"/>
          </a:xfrm>
          <a:prstGeom prst="rect">
            <a:avLst/>
          </a:prstGeom>
        </p:spPr>
      </p:pic>
    </p:spTree>
    <p:extLst>
      <p:ext uri="{BB962C8B-B14F-4D97-AF65-F5344CB8AC3E}">
        <p14:creationId xmlns:p14="http://schemas.microsoft.com/office/powerpoint/2010/main" val="3150548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4251" y="597450"/>
            <a:ext cx="8186310" cy="3004681"/>
          </a:xfrm>
          <a:noFill/>
        </p:spPr>
        <p:txBody>
          <a:bodyPr wrap="square" lIns="0" tIns="0" rIns="0" bIns="0" anchor="b" anchorCtr="0">
            <a:norm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654251" y="4056497"/>
            <a:ext cx="8186310" cy="345294"/>
          </a:xfrm>
          <a:noFill/>
        </p:spPr>
        <p:txBody>
          <a:bodyPr wrap="square"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654251" y="4470987"/>
            <a:ext cx="8186310" cy="345294"/>
          </a:xfrm>
          <a:noFill/>
        </p:spPr>
        <p:txBody>
          <a:bodyPr wrap="square"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95915" y="1225333"/>
            <a:ext cx="2103849" cy="1879172"/>
          </a:xfrm>
          <a:prstGeom prst="rect">
            <a:avLst/>
          </a:prstGeom>
        </p:spPr>
      </p:pic>
    </p:spTree>
    <p:extLst>
      <p:ext uri="{BB962C8B-B14F-4D97-AF65-F5344CB8AC3E}">
        <p14:creationId xmlns:p14="http://schemas.microsoft.com/office/powerpoint/2010/main" val="3641780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4251" y="597450"/>
            <a:ext cx="8187930" cy="3004681"/>
          </a:xfrm>
          <a:noFill/>
        </p:spPr>
        <p:txBody>
          <a:bodyPr wrap="square" lIns="0" tIns="0" rIns="0" bIns="0" anchor="b" anchorCtr="0">
            <a:norm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654251" y="4056497"/>
            <a:ext cx="8187930" cy="345294"/>
          </a:xfrm>
          <a:noFill/>
        </p:spPr>
        <p:txBody>
          <a:bodyPr wrap="square"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654251" y="4470987"/>
            <a:ext cx="8187930" cy="345294"/>
          </a:xfrm>
          <a:noFill/>
        </p:spPr>
        <p:txBody>
          <a:bodyPr wrap="square"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60214" y="1201045"/>
            <a:ext cx="2565090" cy="2296217"/>
          </a:xfrm>
          <a:prstGeom prst="rect">
            <a:avLst/>
          </a:prstGeom>
        </p:spPr>
      </p:pic>
    </p:spTree>
    <p:extLst>
      <p:ext uri="{BB962C8B-B14F-4D97-AF65-F5344CB8AC3E}">
        <p14:creationId xmlns:p14="http://schemas.microsoft.com/office/powerpoint/2010/main" val="42539514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913222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05298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83678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44668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79798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401732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36069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4027863"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8952" b="-8952"/>
          <a:stretch/>
        </p:blipFill>
        <p:spPr>
          <a:xfrm>
            <a:off x="5376185" y="0"/>
            <a:ext cx="7060290" cy="6994525"/>
          </a:xfrm>
          <a:prstGeom prst="rect">
            <a:avLst/>
          </a:prstGeom>
          <a:solidFill>
            <a:srgbClr val="FFB900"/>
          </a:solidFill>
        </p:spPr>
      </p:pic>
    </p:spTree>
    <p:extLst>
      <p:ext uri="{BB962C8B-B14F-4D97-AF65-F5344CB8AC3E}">
        <p14:creationId xmlns:p14="http://schemas.microsoft.com/office/powerpoint/2010/main" val="25493417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9B50DA-F653-4999-AF58-B6DA0AE9B27F}"/>
              </a:ext>
            </a:extLst>
          </p:cNvPr>
          <p:cNvSpPr/>
          <p:nvPr userDrawn="1"/>
        </p:nvSpPr>
        <p:spPr bwMode="auto">
          <a:xfrm>
            <a:off x="6218237" y="0"/>
            <a:ext cx="621823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96951" y="3096243"/>
            <a:ext cx="4027863"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15" name="Graphic 185">
            <a:extLst>
              <a:ext uri="{FF2B5EF4-FFF2-40B4-BE49-F238E27FC236}">
                <a16:creationId xmlns:a16="http://schemas.microsoft.com/office/drawing/2014/main" id="{5EFC65D2-E7CC-4855-BBEA-18AD83A62649}"/>
              </a:ext>
            </a:extLst>
          </p:cNvPr>
          <p:cNvGrpSpPr/>
          <p:nvPr userDrawn="1"/>
        </p:nvGrpSpPr>
        <p:grpSpPr>
          <a:xfrm>
            <a:off x="6791145" y="1020604"/>
            <a:ext cx="5072424" cy="4953320"/>
            <a:chOff x="10397968" y="2638222"/>
            <a:chExt cx="805237" cy="786441"/>
          </a:xfrm>
        </p:grpSpPr>
        <p:grpSp>
          <p:nvGrpSpPr>
            <p:cNvPr id="16" name="Graphic 185">
              <a:extLst>
                <a:ext uri="{FF2B5EF4-FFF2-40B4-BE49-F238E27FC236}">
                  <a16:creationId xmlns:a16="http://schemas.microsoft.com/office/drawing/2014/main" id="{B96A788E-6052-4D52-A443-B988D9E4E3AA}"/>
                </a:ext>
              </a:extLst>
            </p:cNvPr>
            <p:cNvGrpSpPr/>
            <p:nvPr/>
          </p:nvGrpSpPr>
          <p:grpSpPr>
            <a:xfrm>
              <a:off x="10397968" y="2638222"/>
              <a:ext cx="106368" cy="106368"/>
              <a:chOff x="10397968" y="2638222"/>
              <a:chExt cx="106368" cy="106368"/>
            </a:xfrm>
            <a:solidFill>
              <a:srgbClr val="FFFFFF"/>
            </a:solidFill>
          </p:grpSpPr>
          <p:sp>
            <p:nvSpPr>
              <p:cNvPr id="122" name="Graphic 185">
                <a:extLst>
                  <a:ext uri="{FF2B5EF4-FFF2-40B4-BE49-F238E27FC236}">
                    <a16:creationId xmlns:a16="http://schemas.microsoft.com/office/drawing/2014/main" id="{29CAB2E5-24CA-46E6-9293-47A0E20E2482}"/>
                  </a:ext>
                </a:extLst>
              </p:cNvPr>
              <p:cNvSpPr/>
              <p:nvPr/>
            </p:nvSpPr>
            <p:spPr>
              <a:xfrm>
                <a:off x="10397968" y="2638222"/>
                <a:ext cx="106368" cy="106368"/>
              </a:xfrm>
              <a:custGeom>
                <a:avLst/>
                <a:gdLst>
                  <a:gd name="connsiteX0" fmla="*/ 106368 w 106368"/>
                  <a:gd name="connsiteY0" fmla="*/ 53184 h 106368"/>
                  <a:gd name="connsiteX1" fmla="*/ 53184 w 106368"/>
                  <a:gd name="connsiteY1" fmla="*/ 106368 h 106368"/>
                  <a:gd name="connsiteX2" fmla="*/ 0 w 106368"/>
                  <a:gd name="connsiteY2" fmla="*/ 53184 h 106368"/>
                  <a:gd name="connsiteX3" fmla="*/ 53184 w 106368"/>
                  <a:gd name="connsiteY3" fmla="*/ 0 h 106368"/>
                  <a:gd name="connsiteX4" fmla="*/ 106368 w 106368"/>
                  <a:gd name="connsiteY4" fmla="*/ 53184 h 106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68" h="106368">
                    <a:moveTo>
                      <a:pt x="106368" y="53184"/>
                    </a:moveTo>
                    <a:cubicBezTo>
                      <a:pt x="106368" y="82557"/>
                      <a:pt x="82557" y="106368"/>
                      <a:pt x="53184" y="106368"/>
                    </a:cubicBezTo>
                    <a:cubicBezTo>
                      <a:pt x="23811" y="106368"/>
                      <a:pt x="0" y="82557"/>
                      <a:pt x="0" y="53184"/>
                    </a:cubicBezTo>
                    <a:cubicBezTo>
                      <a:pt x="0" y="23811"/>
                      <a:pt x="23811" y="0"/>
                      <a:pt x="53184" y="0"/>
                    </a:cubicBezTo>
                    <a:cubicBezTo>
                      <a:pt x="82557" y="0"/>
                      <a:pt x="106368" y="23811"/>
                      <a:pt x="106368" y="53184"/>
                    </a:cubicBezTo>
                    <a:close/>
                  </a:path>
                </a:pathLst>
              </a:custGeom>
              <a:solidFill>
                <a:srgbClr val="FFFFFF"/>
              </a:solidFill>
              <a:ln w="2129" cap="flat">
                <a:noFill/>
                <a:prstDash val="solid"/>
                <a:miter/>
              </a:ln>
            </p:spPr>
            <p:txBody>
              <a:bodyPr rtlCol="0" anchor="ctr"/>
              <a:lstStyle/>
              <a:p>
                <a:endParaRPr lang="en-US" sz="1836"/>
              </a:p>
            </p:txBody>
          </p:sp>
          <p:sp>
            <p:nvSpPr>
              <p:cNvPr id="123" name="Graphic 185">
                <a:extLst>
                  <a:ext uri="{FF2B5EF4-FFF2-40B4-BE49-F238E27FC236}">
                    <a16:creationId xmlns:a16="http://schemas.microsoft.com/office/drawing/2014/main" id="{6C59352D-716E-4229-B2DF-4F88CE6E5EF6}"/>
                  </a:ext>
                </a:extLst>
              </p:cNvPr>
              <p:cNvSpPr/>
              <p:nvPr/>
            </p:nvSpPr>
            <p:spPr>
              <a:xfrm>
                <a:off x="10409502" y="2649756"/>
                <a:ext cx="83300" cy="83300"/>
              </a:xfrm>
              <a:custGeom>
                <a:avLst/>
                <a:gdLst>
                  <a:gd name="connsiteX0" fmla="*/ 83300 w 83300"/>
                  <a:gd name="connsiteY0" fmla="*/ 41650 h 83300"/>
                  <a:gd name="connsiteX1" fmla="*/ 41650 w 83300"/>
                  <a:gd name="connsiteY1" fmla="*/ 83300 h 83300"/>
                  <a:gd name="connsiteX2" fmla="*/ 0 w 83300"/>
                  <a:gd name="connsiteY2" fmla="*/ 41650 h 83300"/>
                  <a:gd name="connsiteX3" fmla="*/ 41650 w 83300"/>
                  <a:gd name="connsiteY3" fmla="*/ 0 h 83300"/>
                  <a:gd name="connsiteX4" fmla="*/ 83300 w 83300"/>
                  <a:gd name="connsiteY4" fmla="*/ 41650 h 8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00" h="83300">
                    <a:moveTo>
                      <a:pt x="83300" y="41650"/>
                    </a:moveTo>
                    <a:cubicBezTo>
                      <a:pt x="83300" y="64653"/>
                      <a:pt x="64653" y="83300"/>
                      <a:pt x="41650" y="83300"/>
                    </a:cubicBezTo>
                    <a:cubicBezTo>
                      <a:pt x="18647" y="83300"/>
                      <a:pt x="0" y="64653"/>
                      <a:pt x="0" y="41650"/>
                    </a:cubicBezTo>
                    <a:cubicBezTo>
                      <a:pt x="0" y="18647"/>
                      <a:pt x="18647" y="0"/>
                      <a:pt x="41650" y="0"/>
                    </a:cubicBezTo>
                    <a:cubicBezTo>
                      <a:pt x="64653" y="0"/>
                      <a:pt x="83300" y="18647"/>
                      <a:pt x="83300" y="41650"/>
                    </a:cubicBezTo>
                    <a:close/>
                  </a:path>
                </a:pathLst>
              </a:custGeom>
              <a:solidFill>
                <a:srgbClr val="FFFFFF"/>
              </a:solidFill>
              <a:ln w="2129" cap="flat">
                <a:noFill/>
                <a:prstDash val="solid"/>
                <a:miter/>
              </a:ln>
            </p:spPr>
            <p:txBody>
              <a:bodyPr rtlCol="0" anchor="ctr"/>
              <a:lstStyle/>
              <a:p>
                <a:endParaRPr lang="en-US" sz="1836"/>
              </a:p>
            </p:txBody>
          </p:sp>
        </p:grpSp>
        <p:grpSp>
          <p:nvGrpSpPr>
            <p:cNvPr id="17" name="Graphic 185">
              <a:extLst>
                <a:ext uri="{FF2B5EF4-FFF2-40B4-BE49-F238E27FC236}">
                  <a16:creationId xmlns:a16="http://schemas.microsoft.com/office/drawing/2014/main" id="{5E8BA6A5-FB5E-46E7-9F46-7B3ADB245313}"/>
                </a:ext>
              </a:extLst>
            </p:cNvPr>
            <p:cNvGrpSpPr/>
            <p:nvPr/>
          </p:nvGrpSpPr>
          <p:grpSpPr>
            <a:xfrm>
              <a:off x="10397968" y="2774280"/>
              <a:ext cx="106368" cy="106368"/>
              <a:chOff x="10397968" y="2774280"/>
              <a:chExt cx="106368" cy="106368"/>
            </a:xfrm>
            <a:solidFill>
              <a:srgbClr val="FFFFFF"/>
            </a:solidFill>
          </p:grpSpPr>
          <p:sp>
            <p:nvSpPr>
              <p:cNvPr id="120" name="Graphic 185">
                <a:extLst>
                  <a:ext uri="{FF2B5EF4-FFF2-40B4-BE49-F238E27FC236}">
                    <a16:creationId xmlns:a16="http://schemas.microsoft.com/office/drawing/2014/main" id="{DE23D5CF-4029-4C9F-B592-ED5CB9E4A5E5}"/>
                  </a:ext>
                </a:extLst>
              </p:cNvPr>
              <p:cNvSpPr/>
              <p:nvPr/>
            </p:nvSpPr>
            <p:spPr>
              <a:xfrm>
                <a:off x="10397968" y="2774280"/>
                <a:ext cx="106368" cy="106368"/>
              </a:xfrm>
              <a:custGeom>
                <a:avLst/>
                <a:gdLst>
                  <a:gd name="connsiteX0" fmla="*/ 106368 w 106368"/>
                  <a:gd name="connsiteY0" fmla="*/ 53184 h 106368"/>
                  <a:gd name="connsiteX1" fmla="*/ 53184 w 106368"/>
                  <a:gd name="connsiteY1" fmla="*/ 106368 h 106368"/>
                  <a:gd name="connsiteX2" fmla="*/ 0 w 106368"/>
                  <a:gd name="connsiteY2" fmla="*/ 53184 h 106368"/>
                  <a:gd name="connsiteX3" fmla="*/ 53184 w 106368"/>
                  <a:gd name="connsiteY3" fmla="*/ 0 h 106368"/>
                  <a:gd name="connsiteX4" fmla="*/ 106368 w 106368"/>
                  <a:gd name="connsiteY4" fmla="*/ 53184 h 106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68" h="106368">
                    <a:moveTo>
                      <a:pt x="106368" y="53184"/>
                    </a:moveTo>
                    <a:cubicBezTo>
                      <a:pt x="106368" y="82557"/>
                      <a:pt x="82557" y="106368"/>
                      <a:pt x="53184" y="106368"/>
                    </a:cubicBezTo>
                    <a:cubicBezTo>
                      <a:pt x="23811" y="106368"/>
                      <a:pt x="0" y="82557"/>
                      <a:pt x="0" y="53184"/>
                    </a:cubicBezTo>
                    <a:cubicBezTo>
                      <a:pt x="0" y="23811"/>
                      <a:pt x="23811" y="0"/>
                      <a:pt x="53184" y="0"/>
                    </a:cubicBezTo>
                    <a:cubicBezTo>
                      <a:pt x="82557" y="0"/>
                      <a:pt x="106368" y="23811"/>
                      <a:pt x="106368" y="53184"/>
                    </a:cubicBezTo>
                    <a:close/>
                  </a:path>
                </a:pathLst>
              </a:custGeom>
              <a:solidFill>
                <a:srgbClr val="FFFFFF"/>
              </a:solidFill>
              <a:ln w="2129" cap="flat">
                <a:noFill/>
                <a:prstDash val="solid"/>
                <a:miter/>
              </a:ln>
            </p:spPr>
            <p:txBody>
              <a:bodyPr rtlCol="0" anchor="ctr"/>
              <a:lstStyle/>
              <a:p>
                <a:endParaRPr lang="en-US" sz="1836"/>
              </a:p>
            </p:txBody>
          </p:sp>
          <p:sp>
            <p:nvSpPr>
              <p:cNvPr id="121" name="Graphic 185">
                <a:extLst>
                  <a:ext uri="{FF2B5EF4-FFF2-40B4-BE49-F238E27FC236}">
                    <a16:creationId xmlns:a16="http://schemas.microsoft.com/office/drawing/2014/main" id="{93C80EC8-3905-40D1-ACCD-91A770EB0F97}"/>
                  </a:ext>
                </a:extLst>
              </p:cNvPr>
              <p:cNvSpPr/>
              <p:nvPr/>
            </p:nvSpPr>
            <p:spPr>
              <a:xfrm>
                <a:off x="10409502" y="2785813"/>
                <a:ext cx="83300" cy="83300"/>
              </a:xfrm>
              <a:custGeom>
                <a:avLst/>
                <a:gdLst>
                  <a:gd name="connsiteX0" fmla="*/ 83300 w 83300"/>
                  <a:gd name="connsiteY0" fmla="*/ 41650 h 83300"/>
                  <a:gd name="connsiteX1" fmla="*/ 41650 w 83300"/>
                  <a:gd name="connsiteY1" fmla="*/ 83300 h 83300"/>
                  <a:gd name="connsiteX2" fmla="*/ 0 w 83300"/>
                  <a:gd name="connsiteY2" fmla="*/ 41650 h 83300"/>
                  <a:gd name="connsiteX3" fmla="*/ 41650 w 83300"/>
                  <a:gd name="connsiteY3" fmla="*/ 0 h 83300"/>
                  <a:gd name="connsiteX4" fmla="*/ 83300 w 83300"/>
                  <a:gd name="connsiteY4" fmla="*/ 41650 h 8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00" h="83300">
                    <a:moveTo>
                      <a:pt x="83300" y="41650"/>
                    </a:moveTo>
                    <a:cubicBezTo>
                      <a:pt x="83300" y="64653"/>
                      <a:pt x="64653" y="83300"/>
                      <a:pt x="41650" y="83300"/>
                    </a:cubicBezTo>
                    <a:cubicBezTo>
                      <a:pt x="18647" y="83300"/>
                      <a:pt x="0" y="64653"/>
                      <a:pt x="0" y="41650"/>
                    </a:cubicBezTo>
                    <a:cubicBezTo>
                      <a:pt x="0" y="18647"/>
                      <a:pt x="18647" y="0"/>
                      <a:pt x="41650" y="0"/>
                    </a:cubicBezTo>
                    <a:cubicBezTo>
                      <a:pt x="64653" y="0"/>
                      <a:pt x="83300" y="18647"/>
                      <a:pt x="83300" y="41650"/>
                    </a:cubicBezTo>
                    <a:close/>
                  </a:path>
                </a:pathLst>
              </a:custGeom>
              <a:solidFill>
                <a:srgbClr val="FFFFFF"/>
              </a:solidFill>
              <a:ln w="2129" cap="flat">
                <a:noFill/>
                <a:prstDash val="solid"/>
                <a:miter/>
              </a:ln>
            </p:spPr>
            <p:txBody>
              <a:bodyPr rtlCol="0" anchor="ctr"/>
              <a:lstStyle/>
              <a:p>
                <a:endParaRPr lang="en-US" sz="1836"/>
              </a:p>
            </p:txBody>
          </p:sp>
        </p:grpSp>
        <p:grpSp>
          <p:nvGrpSpPr>
            <p:cNvPr id="18" name="Graphic 185">
              <a:extLst>
                <a:ext uri="{FF2B5EF4-FFF2-40B4-BE49-F238E27FC236}">
                  <a16:creationId xmlns:a16="http://schemas.microsoft.com/office/drawing/2014/main" id="{6E3C764D-D5BC-47DA-B822-E922FECA9492}"/>
                </a:ext>
              </a:extLst>
            </p:cNvPr>
            <p:cNvGrpSpPr/>
            <p:nvPr/>
          </p:nvGrpSpPr>
          <p:grpSpPr>
            <a:xfrm>
              <a:off x="10397968" y="2910337"/>
              <a:ext cx="106368" cy="106368"/>
              <a:chOff x="10397968" y="2910337"/>
              <a:chExt cx="106368" cy="106368"/>
            </a:xfrm>
            <a:solidFill>
              <a:srgbClr val="FFFFFF"/>
            </a:solidFill>
          </p:grpSpPr>
          <p:sp>
            <p:nvSpPr>
              <p:cNvPr id="118" name="Graphic 185">
                <a:extLst>
                  <a:ext uri="{FF2B5EF4-FFF2-40B4-BE49-F238E27FC236}">
                    <a16:creationId xmlns:a16="http://schemas.microsoft.com/office/drawing/2014/main" id="{11B2C4AA-6CE5-4324-94BE-70C45830B841}"/>
                  </a:ext>
                </a:extLst>
              </p:cNvPr>
              <p:cNvSpPr/>
              <p:nvPr/>
            </p:nvSpPr>
            <p:spPr>
              <a:xfrm>
                <a:off x="10397968" y="2910337"/>
                <a:ext cx="106368" cy="106368"/>
              </a:xfrm>
              <a:custGeom>
                <a:avLst/>
                <a:gdLst>
                  <a:gd name="connsiteX0" fmla="*/ 106368 w 106368"/>
                  <a:gd name="connsiteY0" fmla="*/ 53184 h 106368"/>
                  <a:gd name="connsiteX1" fmla="*/ 53184 w 106368"/>
                  <a:gd name="connsiteY1" fmla="*/ 106368 h 106368"/>
                  <a:gd name="connsiteX2" fmla="*/ 0 w 106368"/>
                  <a:gd name="connsiteY2" fmla="*/ 53184 h 106368"/>
                  <a:gd name="connsiteX3" fmla="*/ 53184 w 106368"/>
                  <a:gd name="connsiteY3" fmla="*/ 0 h 106368"/>
                  <a:gd name="connsiteX4" fmla="*/ 106368 w 106368"/>
                  <a:gd name="connsiteY4" fmla="*/ 53184 h 106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68" h="106368">
                    <a:moveTo>
                      <a:pt x="106368" y="53184"/>
                    </a:moveTo>
                    <a:cubicBezTo>
                      <a:pt x="106368" y="82557"/>
                      <a:pt x="82557" y="106368"/>
                      <a:pt x="53184" y="106368"/>
                    </a:cubicBezTo>
                    <a:cubicBezTo>
                      <a:pt x="23811" y="106368"/>
                      <a:pt x="0" y="82557"/>
                      <a:pt x="0" y="53184"/>
                    </a:cubicBezTo>
                    <a:cubicBezTo>
                      <a:pt x="0" y="23811"/>
                      <a:pt x="23811" y="0"/>
                      <a:pt x="53184" y="0"/>
                    </a:cubicBezTo>
                    <a:cubicBezTo>
                      <a:pt x="82557" y="0"/>
                      <a:pt x="106368" y="23811"/>
                      <a:pt x="106368" y="53184"/>
                    </a:cubicBezTo>
                    <a:close/>
                  </a:path>
                </a:pathLst>
              </a:custGeom>
              <a:solidFill>
                <a:srgbClr val="FFFFFF"/>
              </a:solidFill>
              <a:ln w="2129" cap="flat">
                <a:noFill/>
                <a:prstDash val="solid"/>
                <a:miter/>
              </a:ln>
            </p:spPr>
            <p:txBody>
              <a:bodyPr rtlCol="0" anchor="ctr"/>
              <a:lstStyle/>
              <a:p>
                <a:endParaRPr lang="en-US" sz="1836"/>
              </a:p>
            </p:txBody>
          </p:sp>
          <p:sp>
            <p:nvSpPr>
              <p:cNvPr id="119" name="Graphic 185">
                <a:extLst>
                  <a:ext uri="{FF2B5EF4-FFF2-40B4-BE49-F238E27FC236}">
                    <a16:creationId xmlns:a16="http://schemas.microsoft.com/office/drawing/2014/main" id="{561DD0E1-A8E1-43B8-B1F3-1B68C9A02780}"/>
                  </a:ext>
                </a:extLst>
              </p:cNvPr>
              <p:cNvSpPr/>
              <p:nvPr/>
            </p:nvSpPr>
            <p:spPr>
              <a:xfrm>
                <a:off x="10409502" y="2921871"/>
                <a:ext cx="83300" cy="83300"/>
              </a:xfrm>
              <a:custGeom>
                <a:avLst/>
                <a:gdLst>
                  <a:gd name="connsiteX0" fmla="*/ 83300 w 83300"/>
                  <a:gd name="connsiteY0" fmla="*/ 41650 h 83300"/>
                  <a:gd name="connsiteX1" fmla="*/ 41650 w 83300"/>
                  <a:gd name="connsiteY1" fmla="*/ 83300 h 83300"/>
                  <a:gd name="connsiteX2" fmla="*/ 0 w 83300"/>
                  <a:gd name="connsiteY2" fmla="*/ 41650 h 83300"/>
                  <a:gd name="connsiteX3" fmla="*/ 41650 w 83300"/>
                  <a:gd name="connsiteY3" fmla="*/ 0 h 83300"/>
                  <a:gd name="connsiteX4" fmla="*/ 83300 w 83300"/>
                  <a:gd name="connsiteY4" fmla="*/ 41650 h 8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00" h="83300">
                    <a:moveTo>
                      <a:pt x="83300" y="41650"/>
                    </a:moveTo>
                    <a:cubicBezTo>
                      <a:pt x="83300" y="64653"/>
                      <a:pt x="64653" y="83300"/>
                      <a:pt x="41650" y="83300"/>
                    </a:cubicBezTo>
                    <a:cubicBezTo>
                      <a:pt x="18647" y="83300"/>
                      <a:pt x="0" y="64653"/>
                      <a:pt x="0" y="41650"/>
                    </a:cubicBezTo>
                    <a:cubicBezTo>
                      <a:pt x="0" y="18647"/>
                      <a:pt x="18647" y="0"/>
                      <a:pt x="41650" y="0"/>
                    </a:cubicBezTo>
                    <a:cubicBezTo>
                      <a:pt x="64653" y="0"/>
                      <a:pt x="83300" y="18647"/>
                      <a:pt x="83300" y="41650"/>
                    </a:cubicBezTo>
                    <a:close/>
                  </a:path>
                </a:pathLst>
              </a:custGeom>
              <a:solidFill>
                <a:srgbClr val="FFFFFF"/>
              </a:solidFill>
              <a:ln w="2129" cap="flat">
                <a:noFill/>
                <a:prstDash val="solid"/>
                <a:miter/>
              </a:ln>
            </p:spPr>
            <p:txBody>
              <a:bodyPr rtlCol="0" anchor="ctr"/>
              <a:lstStyle/>
              <a:p>
                <a:endParaRPr lang="en-US" sz="1836"/>
              </a:p>
            </p:txBody>
          </p:sp>
        </p:grpSp>
        <p:grpSp>
          <p:nvGrpSpPr>
            <p:cNvPr id="19" name="Graphic 185">
              <a:extLst>
                <a:ext uri="{FF2B5EF4-FFF2-40B4-BE49-F238E27FC236}">
                  <a16:creationId xmlns:a16="http://schemas.microsoft.com/office/drawing/2014/main" id="{0F16CCF4-777A-4A04-AC37-EA9E551F6A1B}"/>
                </a:ext>
              </a:extLst>
            </p:cNvPr>
            <p:cNvGrpSpPr/>
            <p:nvPr/>
          </p:nvGrpSpPr>
          <p:grpSpPr>
            <a:xfrm>
              <a:off x="10397968" y="3046181"/>
              <a:ext cx="106368" cy="106368"/>
              <a:chOff x="10397968" y="3046181"/>
              <a:chExt cx="106368" cy="106368"/>
            </a:xfrm>
            <a:solidFill>
              <a:srgbClr val="FFFFFF"/>
            </a:solidFill>
          </p:grpSpPr>
          <p:sp>
            <p:nvSpPr>
              <p:cNvPr id="116" name="Graphic 185">
                <a:extLst>
                  <a:ext uri="{FF2B5EF4-FFF2-40B4-BE49-F238E27FC236}">
                    <a16:creationId xmlns:a16="http://schemas.microsoft.com/office/drawing/2014/main" id="{7FEDA9C4-E7A6-4D02-882E-3D3FDF5B9C84}"/>
                  </a:ext>
                </a:extLst>
              </p:cNvPr>
              <p:cNvSpPr/>
              <p:nvPr/>
            </p:nvSpPr>
            <p:spPr>
              <a:xfrm>
                <a:off x="10397968" y="3046181"/>
                <a:ext cx="106368" cy="106368"/>
              </a:xfrm>
              <a:custGeom>
                <a:avLst/>
                <a:gdLst>
                  <a:gd name="connsiteX0" fmla="*/ 106368 w 106368"/>
                  <a:gd name="connsiteY0" fmla="*/ 53184 h 106368"/>
                  <a:gd name="connsiteX1" fmla="*/ 53184 w 106368"/>
                  <a:gd name="connsiteY1" fmla="*/ 106368 h 106368"/>
                  <a:gd name="connsiteX2" fmla="*/ 0 w 106368"/>
                  <a:gd name="connsiteY2" fmla="*/ 53184 h 106368"/>
                  <a:gd name="connsiteX3" fmla="*/ 53184 w 106368"/>
                  <a:gd name="connsiteY3" fmla="*/ 0 h 106368"/>
                  <a:gd name="connsiteX4" fmla="*/ 106368 w 106368"/>
                  <a:gd name="connsiteY4" fmla="*/ 53184 h 106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68" h="106368">
                    <a:moveTo>
                      <a:pt x="106368" y="53184"/>
                    </a:moveTo>
                    <a:cubicBezTo>
                      <a:pt x="106368" y="82557"/>
                      <a:pt x="82557" y="106368"/>
                      <a:pt x="53184" y="106368"/>
                    </a:cubicBezTo>
                    <a:cubicBezTo>
                      <a:pt x="23811" y="106368"/>
                      <a:pt x="0" y="82557"/>
                      <a:pt x="0" y="53184"/>
                    </a:cubicBezTo>
                    <a:cubicBezTo>
                      <a:pt x="0" y="23811"/>
                      <a:pt x="23811" y="0"/>
                      <a:pt x="53184" y="0"/>
                    </a:cubicBezTo>
                    <a:cubicBezTo>
                      <a:pt x="82557" y="0"/>
                      <a:pt x="106368" y="23811"/>
                      <a:pt x="106368" y="53184"/>
                    </a:cubicBezTo>
                    <a:close/>
                  </a:path>
                </a:pathLst>
              </a:custGeom>
              <a:solidFill>
                <a:srgbClr val="FFFFFF"/>
              </a:solidFill>
              <a:ln w="2129" cap="flat">
                <a:noFill/>
                <a:prstDash val="solid"/>
                <a:miter/>
              </a:ln>
            </p:spPr>
            <p:txBody>
              <a:bodyPr rtlCol="0" anchor="ctr"/>
              <a:lstStyle/>
              <a:p>
                <a:endParaRPr lang="en-US" sz="1836"/>
              </a:p>
            </p:txBody>
          </p:sp>
          <p:sp>
            <p:nvSpPr>
              <p:cNvPr id="117" name="Graphic 185">
                <a:extLst>
                  <a:ext uri="{FF2B5EF4-FFF2-40B4-BE49-F238E27FC236}">
                    <a16:creationId xmlns:a16="http://schemas.microsoft.com/office/drawing/2014/main" id="{5E558F55-E10B-4AA2-9095-6F7BC4B6339B}"/>
                  </a:ext>
                </a:extLst>
              </p:cNvPr>
              <p:cNvSpPr/>
              <p:nvPr/>
            </p:nvSpPr>
            <p:spPr>
              <a:xfrm>
                <a:off x="10409502" y="3057715"/>
                <a:ext cx="83300" cy="83300"/>
              </a:xfrm>
              <a:custGeom>
                <a:avLst/>
                <a:gdLst>
                  <a:gd name="connsiteX0" fmla="*/ 83300 w 83300"/>
                  <a:gd name="connsiteY0" fmla="*/ 41650 h 83300"/>
                  <a:gd name="connsiteX1" fmla="*/ 41650 w 83300"/>
                  <a:gd name="connsiteY1" fmla="*/ 83300 h 83300"/>
                  <a:gd name="connsiteX2" fmla="*/ 0 w 83300"/>
                  <a:gd name="connsiteY2" fmla="*/ 41650 h 83300"/>
                  <a:gd name="connsiteX3" fmla="*/ 41650 w 83300"/>
                  <a:gd name="connsiteY3" fmla="*/ 0 h 83300"/>
                  <a:gd name="connsiteX4" fmla="*/ 83300 w 83300"/>
                  <a:gd name="connsiteY4" fmla="*/ 41650 h 8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00" h="83300">
                    <a:moveTo>
                      <a:pt x="83300" y="41650"/>
                    </a:moveTo>
                    <a:cubicBezTo>
                      <a:pt x="83300" y="64653"/>
                      <a:pt x="64653" y="83300"/>
                      <a:pt x="41650" y="83300"/>
                    </a:cubicBezTo>
                    <a:cubicBezTo>
                      <a:pt x="18647" y="83300"/>
                      <a:pt x="0" y="64653"/>
                      <a:pt x="0" y="41650"/>
                    </a:cubicBezTo>
                    <a:cubicBezTo>
                      <a:pt x="0" y="18647"/>
                      <a:pt x="18647" y="0"/>
                      <a:pt x="41650" y="0"/>
                    </a:cubicBezTo>
                    <a:cubicBezTo>
                      <a:pt x="64653" y="0"/>
                      <a:pt x="83300" y="18647"/>
                      <a:pt x="83300" y="41650"/>
                    </a:cubicBezTo>
                    <a:close/>
                  </a:path>
                </a:pathLst>
              </a:custGeom>
              <a:solidFill>
                <a:srgbClr val="FFFFFF"/>
              </a:solidFill>
              <a:ln w="2129" cap="flat">
                <a:noFill/>
                <a:prstDash val="solid"/>
                <a:miter/>
              </a:ln>
            </p:spPr>
            <p:txBody>
              <a:bodyPr rtlCol="0" anchor="ctr"/>
              <a:lstStyle/>
              <a:p>
                <a:endParaRPr lang="en-US" sz="1836"/>
              </a:p>
            </p:txBody>
          </p:sp>
        </p:grpSp>
        <p:grpSp>
          <p:nvGrpSpPr>
            <p:cNvPr id="20" name="Graphic 185">
              <a:extLst>
                <a:ext uri="{FF2B5EF4-FFF2-40B4-BE49-F238E27FC236}">
                  <a16:creationId xmlns:a16="http://schemas.microsoft.com/office/drawing/2014/main" id="{0E91C029-29BB-40EC-9319-97FDAD2FFAA1}"/>
                </a:ext>
              </a:extLst>
            </p:cNvPr>
            <p:cNvGrpSpPr/>
            <p:nvPr/>
          </p:nvGrpSpPr>
          <p:grpSpPr>
            <a:xfrm>
              <a:off x="10397968" y="3182238"/>
              <a:ext cx="106368" cy="106368"/>
              <a:chOff x="10397968" y="3182238"/>
              <a:chExt cx="106368" cy="106368"/>
            </a:xfrm>
            <a:solidFill>
              <a:srgbClr val="FFFFFF"/>
            </a:solidFill>
          </p:grpSpPr>
          <p:sp>
            <p:nvSpPr>
              <p:cNvPr id="114" name="Graphic 185">
                <a:extLst>
                  <a:ext uri="{FF2B5EF4-FFF2-40B4-BE49-F238E27FC236}">
                    <a16:creationId xmlns:a16="http://schemas.microsoft.com/office/drawing/2014/main" id="{F0655032-3D65-4956-B10D-1EBF96A03A2C}"/>
                  </a:ext>
                </a:extLst>
              </p:cNvPr>
              <p:cNvSpPr/>
              <p:nvPr/>
            </p:nvSpPr>
            <p:spPr>
              <a:xfrm>
                <a:off x="10397968" y="3182238"/>
                <a:ext cx="106368" cy="106368"/>
              </a:xfrm>
              <a:custGeom>
                <a:avLst/>
                <a:gdLst>
                  <a:gd name="connsiteX0" fmla="*/ 106368 w 106368"/>
                  <a:gd name="connsiteY0" fmla="*/ 53184 h 106368"/>
                  <a:gd name="connsiteX1" fmla="*/ 53184 w 106368"/>
                  <a:gd name="connsiteY1" fmla="*/ 106368 h 106368"/>
                  <a:gd name="connsiteX2" fmla="*/ 0 w 106368"/>
                  <a:gd name="connsiteY2" fmla="*/ 53184 h 106368"/>
                  <a:gd name="connsiteX3" fmla="*/ 53184 w 106368"/>
                  <a:gd name="connsiteY3" fmla="*/ 0 h 106368"/>
                  <a:gd name="connsiteX4" fmla="*/ 106368 w 106368"/>
                  <a:gd name="connsiteY4" fmla="*/ 53184 h 106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68" h="106368">
                    <a:moveTo>
                      <a:pt x="106368" y="53184"/>
                    </a:moveTo>
                    <a:cubicBezTo>
                      <a:pt x="106368" y="82557"/>
                      <a:pt x="82557" y="106368"/>
                      <a:pt x="53184" y="106368"/>
                    </a:cubicBezTo>
                    <a:cubicBezTo>
                      <a:pt x="23811" y="106368"/>
                      <a:pt x="0" y="82557"/>
                      <a:pt x="0" y="53184"/>
                    </a:cubicBezTo>
                    <a:cubicBezTo>
                      <a:pt x="0" y="23811"/>
                      <a:pt x="23811" y="0"/>
                      <a:pt x="53184" y="0"/>
                    </a:cubicBezTo>
                    <a:cubicBezTo>
                      <a:pt x="82557" y="0"/>
                      <a:pt x="106368" y="23811"/>
                      <a:pt x="106368" y="53184"/>
                    </a:cubicBezTo>
                    <a:close/>
                  </a:path>
                </a:pathLst>
              </a:custGeom>
              <a:solidFill>
                <a:srgbClr val="FFFFFF"/>
              </a:solidFill>
              <a:ln w="2129" cap="flat">
                <a:noFill/>
                <a:prstDash val="solid"/>
                <a:miter/>
              </a:ln>
            </p:spPr>
            <p:txBody>
              <a:bodyPr rtlCol="0" anchor="ctr"/>
              <a:lstStyle/>
              <a:p>
                <a:endParaRPr lang="en-US" sz="1836"/>
              </a:p>
            </p:txBody>
          </p:sp>
          <p:sp>
            <p:nvSpPr>
              <p:cNvPr id="115" name="Graphic 185">
                <a:extLst>
                  <a:ext uri="{FF2B5EF4-FFF2-40B4-BE49-F238E27FC236}">
                    <a16:creationId xmlns:a16="http://schemas.microsoft.com/office/drawing/2014/main" id="{49DC50FC-3975-441F-9C37-922500D9E511}"/>
                  </a:ext>
                </a:extLst>
              </p:cNvPr>
              <p:cNvSpPr/>
              <p:nvPr/>
            </p:nvSpPr>
            <p:spPr>
              <a:xfrm>
                <a:off x="10409502" y="3193772"/>
                <a:ext cx="83300" cy="83300"/>
              </a:xfrm>
              <a:custGeom>
                <a:avLst/>
                <a:gdLst>
                  <a:gd name="connsiteX0" fmla="*/ 83300 w 83300"/>
                  <a:gd name="connsiteY0" fmla="*/ 41650 h 83300"/>
                  <a:gd name="connsiteX1" fmla="*/ 41650 w 83300"/>
                  <a:gd name="connsiteY1" fmla="*/ 83300 h 83300"/>
                  <a:gd name="connsiteX2" fmla="*/ 0 w 83300"/>
                  <a:gd name="connsiteY2" fmla="*/ 41650 h 83300"/>
                  <a:gd name="connsiteX3" fmla="*/ 41650 w 83300"/>
                  <a:gd name="connsiteY3" fmla="*/ 0 h 83300"/>
                  <a:gd name="connsiteX4" fmla="*/ 83300 w 83300"/>
                  <a:gd name="connsiteY4" fmla="*/ 41650 h 8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00" h="83300">
                    <a:moveTo>
                      <a:pt x="83300" y="41650"/>
                    </a:moveTo>
                    <a:cubicBezTo>
                      <a:pt x="83300" y="64653"/>
                      <a:pt x="64653" y="83300"/>
                      <a:pt x="41650" y="83300"/>
                    </a:cubicBezTo>
                    <a:cubicBezTo>
                      <a:pt x="18647" y="83300"/>
                      <a:pt x="0" y="64653"/>
                      <a:pt x="0" y="41650"/>
                    </a:cubicBezTo>
                    <a:cubicBezTo>
                      <a:pt x="0" y="18647"/>
                      <a:pt x="18647" y="0"/>
                      <a:pt x="41650" y="0"/>
                    </a:cubicBezTo>
                    <a:cubicBezTo>
                      <a:pt x="64653" y="0"/>
                      <a:pt x="83300" y="18647"/>
                      <a:pt x="83300" y="41650"/>
                    </a:cubicBezTo>
                    <a:close/>
                  </a:path>
                </a:pathLst>
              </a:custGeom>
              <a:solidFill>
                <a:srgbClr val="FFFFFF"/>
              </a:solidFill>
              <a:ln w="2129" cap="flat">
                <a:noFill/>
                <a:prstDash val="solid"/>
                <a:miter/>
              </a:ln>
            </p:spPr>
            <p:txBody>
              <a:bodyPr rtlCol="0" anchor="ctr"/>
              <a:lstStyle/>
              <a:p>
                <a:endParaRPr lang="en-US" sz="1836"/>
              </a:p>
            </p:txBody>
          </p:sp>
        </p:grpSp>
        <p:grpSp>
          <p:nvGrpSpPr>
            <p:cNvPr id="21" name="Graphic 185">
              <a:extLst>
                <a:ext uri="{FF2B5EF4-FFF2-40B4-BE49-F238E27FC236}">
                  <a16:creationId xmlns:a16="http://schemas.microsoft.com/office/drawing/2014/main" id="{A62EA702-5005-42EA-865C-482EDCAA21FE}"/>
                </a:ext>
              </a:extLst>
            </p:cNvPr>
            <p:cNvGrpSpPr/>
            <p:nvPr/>
          </p:nvGrpSpPr>
          <p:grpSpPr>
            <a:xfrm>
              <a:off x="10397968" y="3318296"/>
              <a:ext cx="106368" cy="106368"/>
              <a:chOff x="10397968" y="3318296"/>
              <a:chExt cx="106368" cy="106368"/>
            </a:xfrm>
            <a:solidFill>
              <a:srgbClr val="FFFFFF"/>
            </a:solidFill>
          </p:grpSpPr>
          <p:sp>
            <p:nvSpPr>
              <p:cNvPr id="112" name="Graphic 185">
                <a:extLst>
                  <a:ext uri="{FF2B5EF4-FFF2-40B4-BE49-F238E27FC236}">
                    <a16:creationId xmlns:a16="http://schemas.microsoft.com/office/drawing/2014/main" id="{DB89A9C9-9BDC-4E2E-8232-3B228EC7B983}"/>
                  </a:ext>
                </a:extLst>
              </p:cNvPr>
              <p:cNvSpPr/>
              <p:nvPr/>
            </p:nvSpPr>
            <p:spPr>
              <a:xfrm>
                <a:off x="10397968" y="3318296"/>
                <a:ext cx="106368" cy="106368"/>
              </a:xfrm>
              <a:custGeom>
                <a:avLst/>
                <a:gdLst>
                  <a:gd name="connsiteX0" fmla="*/ 106368 w 106368"/>
                  <a:gd name="connsiteY0" fmla="*/ 53184 h 106368"/>
                  <a:gd name="connsiteX1" fmla="*/ 53184 w 106368"/>
                  <a:gd name="connsiteY1" fmla="*/ 106368 h 106368"/>
                  <a:gd name="connsiteX2" fmla="*/ 0 w 106368"/>
                  <a:gd name="connsiteY2" fmla="*/ 53184 h 106368"/>
                  <a:gd name="connsiteX3" fmla="*/ 53184 w 106368"/>
                  <a:gd name="connsiteY3" fmla="*/ 0 h 106368"/>
                  <a:gd name="connsiteX4" fmla="*/ 106368 w 106368"/>
                  <a:gd name="connsiteY4" fmla="*/ 53184 h 106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68" h="106368">
                    <a:moveTo>
                      <a:pt x="106368" y="53184"/>
                    </a:moveTo>
                    <a:cubicBezTo>
                      <a:pt x="106368" y="82557"/>
                      <a:pt x="82557" y="106368"/>
                      <a:pt x="53184" y="106368"/>
                    </a:cubicBezTo>
                    <a:cubicBezTo>
                      <a:pt x="23811" y="106368"/>
                      <a:pt x="0" y="82557"/>
                      <a:pt x="0" y="53184"/>
                    </a:cubicBezTo>
                    <a:cubicBezTo>
                      <a:pt x="0" y="23811"/>
                      <a:pt x="23811" y="0"/>
                      <a:pt x="53184" y="0"/>
                    </a:cubicBezTo>
                    <a:cubicBezTo>
                      <a:pt x="82557" y="0"/>
                      <a:pt x="106368" y="23811"/>
                      <a:pt x="106368" y="53184"/>
                    </a:cubicBezTo>
                    <a:close/>
                  </a:path>
                </a:pathLst>
              </a:custGeom>
              <a:solidFill>
                <a:srgbClr val="FFFFFF"/>
              </a:solidFill>
              <a:ln w="2129" cap="flat">
                <a:noFill/>
                <a:prstDash val="solid"/>
                <a:miter/>
              </a:ln>
            </p:spPr>
            <p:txBody>
              <a:bodyPr rtlCol="0" anchor="ctr"/>
              <a:lstStyle/>
              <a:p>
                <a:endParaRPr lang="en-US" sz="1836"/>
              </a:p>
            </p:txBody>
          </p:sp>
          <p:sp>
            <p:nvSpPr>
              <p:cNvPr id="113" name="Graphic 185">
                <a:extLst>
                  <a:ext uri="{FF2B5EF4-FFF2-40B4-BE49-F238E27FC236}">
                    <a16:creationId xmlns:a16="http://schemas.microsoft.com/office/drawing/2014/main" id="{7D1592BE-40BC-4614-9AD6-B223D1343B78}"/>
                  </a:ext>
                </a:extLst>
              </p:cNvPr>
              <p:cNvSpPr/>
              <p:nvPr/>
            </p:nvSpPr>
            <p:spPr>
              <a:xfrm>
                <a:off x="10409502" y="3329830"/>
                <a:ext cx="83300" cy="83300"/>
              </a:xfrm>
              <a:custGeom>
                <a:avLst/>
                <a:gdLst>
                  <a:gd name="connsiteX0" fmla="*/ 83300 w 83300"/>
                  <a:gd name="connsiteY0" fmla="*/ 41650 h 83300"/>
                  <a:gd name="connsiteX1" fmla="*/ 41650 w 83300"/>
                  <a:gd name="connsiteY1" fmla="*/ 83300 h 83300"/>
                  <a:gd name="connsiteX2" fmla="*/ 0 w 83300"/>
                  <a:gd name="connsiteY2" fmla="*/ 41650 h 83300"/>
                  <a:gd name="connsiteX3" fmla="*/ 41650 w 83300"/>
                  <a:gd name="connsiteY3" fmla="*/ 0 h 83300"/>
                  <a:gd name="connsiteX4" fmla="*/ 83300 w 83300"/>
                  <a:gd name="connsiteY4" fmla="*/ 41650 h 8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00" h="83300">
                    <a:moveTo>
                      <a:pt x="83300" y="41650"/>
                    </a:moveTo>
                    <a:cubicBezTo>
                      <a:pt x="83300" y="64653"/>
                      <a:pt x="64653" y="83300"/>
                      <a:pt x="41650" y="83300"/>
                    </a:cubicBezTo>
                    <a:cubicBezTo>
                      <a:pt x="18647" y="83300"/>
                      <a:pt x="0" y="64653"/>
                      <a:pt x="0" y="41650"/>
                    </a:cubicBezTo>
                    <a:cubicBezTo>
                      <a:pt x="0" y="18647"/>
                      <a:pt x="18647" y="0"/>
                      <a:pt x="41650" y="0"/>
                    </a:cubicBezTo>
                    <a:cubicBezTo>
                      <a:pt x="64653" y="0"/>
                      <a:pt x="83300" y="18647"/>
                      <a:pt x="83300" y="41650"/>
                    </a:cubicBezTo>
                    <a:close/>
                  </a:path>
                </a:pathLst>
              </a:custGeom>
              <a:solidFill>
                <a:srgbClr val="FFFFFF"/>
              </a:solidFill>
              <a:ln w="2129" cap="flat">
                <a:noFill/>
                <a:prstDash val="solid"/>
                <a:miter/>
              </a:ln>
            </p:spPr>
            <p:txBody>
              <a:bodyPr rtlCol="0" anchor="ctr"/>
              <a:lstStyle/>
              <a:p>
                <a:endParaRPr lang="en-US" sz="1836"/>
              </a:p>
            </p:txBody>
          </p:sp>
        </p:grpSp>
        <p:grpSp>
          <p:nvGrpSpPr>
            <p:cNvPr id="22" name="Graphic 185">
              <a:extLst>
                <a:ext uri="{FF2B5EF4-FFF2-40B4-BE49-F238E27FC236}">
                  <a16:creationId xmlns:a16="http://schemas.microsoft.com/office/drawing/2014/main" id="{BA30BDEC-6AD5-4413-A651-6C5A2098A577}"/>
                </a:ext>
              </a:extLst>
            </p:cNvPr>
            <p:cNvGrpSpPr/>
            <p:nvPr/>
          </p:nvGrpSpPr>
          <p:grpSpPr>
            <a:xfrm>
              <a:off x="10537656" y="2638222"/>
              <a:ext cx="106368" cy="106368"/>
              <a:chOff x="10537656" y="2638222"/>
              <a:chExt cx="106368" cy="106368"/>
            </a:xfrm>
            <a:solidFill>
              <a:srgbClr val="FFFFFF"/>
            </a:solidFill>
          </p:grpSpPr>
          <p:sp>
            <p:nvSpPr>
              <p:cNvPr id="110" name="Graphic 185">
                <a:extLst>
                  <a:ext uri="{FF2B5EF4-FFF2-40B4-BE49-F238E27FC236}">
                    <a16:creationId xmlns:a16="http://schemas.microsoft.com/office/drawing/2014/main" id="{2AE4C358-21EC-470D-8CBA-6C4CAF263E5A}"/>
                  </a:ext>
                </a:extLst>
              </p:cNvPr>
              <p:cNvSpPr/>
              <p:nvPr/>
            </p:nvSpPr>
            <p:spPr>
              <a:xfrm>
                <a:off x="10537656" y="2638222"/>
                <a:ext cx="106368" cy="106368"/>
              </a:xfrm>
              <a:custGeom>
                <a:avLst/>
                <a:gdLst>
                  <a:gd name="connsiteX0" fmla="*/ 106368 w 106368"/>
                  <a:gd name="connsiteY0" fmla="*/ 53184 h 106368"/>
                  <a:gd name="connsiteX1" fmla="*/ 53184 w 106368"/>
                  <a:gd name="connsiteY1" fmla="*/ 106368 h 106368"/>
                  <a:gd name="connsiteX2" fmla="*/ 0 w 106368"/>
                  <a:gd name="connsiteY2" fmla="*/ 53184 h 106368"/>
                  <a:gd name="connsiteX3" fmla="*/ 53184 w 106368"/>
                  <a:gd name="connsiteY3" fmla="*/ 0 h 106368"/>
                  <a:gd name="connsiteX4" fmla="*/ 106368 w 106368"/>
                  <a:gd name="connsiteY4" fmla="*/ 53184 h 106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68" h="106368">
                    <a:moveTo>
                      <a:pt x="106368" y="53184"/>
                    </a:moveTo>
                    <a:cubicBezTo>
                      <a:pt x="106368" y="82557"/>
                      <a:pt x="82557" y="106368"/>
                      <a:pt x="53184" y="106368"/>
                    </a:cubicBezTo>
                    <a:cubicBezTo>
                      <a:pt x="23811" y="106368"/>
                      <a:pt x="0" y="82557"/>
                      <a:pt x="0" y="53184"/>
                    </a:cubicBezTo>
                    <a:cubicBezTo>
                      <a:pt x="0" y="23811"/>
                      <a:pt x="23811" y="0"/>
                      <a:pt x="53184" y="0"/>
                    </a:cubicBezTo>
                    <a:cubicBezTo>
                      <a:pt x="82557" y="0"/>
                      <a:pt x="106368" y="23811"/>
                      <a:pt x="106368" y="53184"/>
                    </a:cubicBezTo>
                    <a:close/>
                  </a:path>
                </a:pathLst>
              </a:custGeom>
              <a:solidFill>
                <a:srgbClr val="FFFFFF"/>
              </a:solidFill>
              <a:ln w="2129" cap="flat">
                <a:noFill/>
                <a:prstDash val="solid"/>
                <a:miter/>
              </a:ln>
            </p:spPr>
            <p:txBody>
              <a:bodyPr rtlCol="0" anchor="ctr"/>
              <a:lstStyle/>
              <a:p>
                <a:endParaRPr lang="en-US" sz="1836"/>
              </a:p>
            </p:txBody>
          </p:sp>
          <p:sp>
            <p:nvSpPr>
              <p:cNvPr id="111" name="Graphic 185">
                <a:extLst>
                  <a:ext uri="{FF2B5EF4-FFF2-40B4-BE49-F238E27FC236}">
                    <a16:creationId xmlns:a16="http://schemas.microsoft.com/office/drawing/2014/main" id="{695AEF45-8122-47DB-96B0-615585D04D2B}"/>
                  </a:ext>
                </a:extLst>
              </p:cNvPr>
              <p:cNvSpPr/>
              <p:nvPr/>
            </p:nvSpPr>
            <p:spPr>
              <a:xfrm>
                <a:off x="10549190" y="2649756"/>
                <a:ext cx="83300" cy="83300"/>
              </a:xfrm>
              <a:custGeom>
                <a:avLst/>
                <a:gdLst>
                  <a:gd name="connsiteX0" fmla="*/ 83300 w 83300"/>
                  <a:gd name="connsiteY0" fmla="*/ 41650 h 83300"/>
                  <a:gd name="connsiteX1" fmla="*/ 41650 w 83300"/>
                  <a:gd name="connsiteY1" fmla="*/ 83300 h 83300"/>
                  <a:gd name="connsiteX2" fmla="*/ 0 w 83300"/>
                  <a:gd name="connsiteY2" fmla="*/ 41650 h 83300"/>
                  <a:gd name="connsiteX3" fmla="*/ 41650 w 83300"/>
                  <a:gd name="connsiteY3" fmla="*/ 0 h 83300"/>
                  <a:gd name="connsiteX4" fmla="*/ 83300 w 83300"/>
                  <a:gd name="connsiteY4" fmla="*/ 41650 h 8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00" h="83300">
                    <a:moveTo>
                      <a:pt x="83300" y="41650"/>
                    </a:moveTo>
                    <a:cubicBezTo>
                      <a:pt x="83300" y="64653"/>
                      <a:pt x="64653" y="83300"/>
                      <a:pt x="41650" y="83300"/>
                    </a:cubicBezTo>
                    <a:cubicBezTo>
                      <a:pt x="18647" y="83300"/>
                      <a:pt x="0" y="64653"/>
                      <a:pt x="0" y="41650"/>
                    </a:cubicBezTo>
                    <a:cubicBezTo>
                      <a:pt x="0" y="18647"/>
                      <a:pt x="18647" y="0"/>
                      <a:pt x="41650" y="0"/>
                    </a:cubicBezTo>
                    <a:cubicBezTo>
                      <a:pt x="64653" y="0"/>
                      <a:pt x="83300" y="18647"/>
                      <a:pt x="83300" y="41650"/>
                    </a:cubicBezTo>
                    <a:close/>
                  </a:path>
                </a:pathLst>
              </a:custGeom>
              <a:solidFill>
                <a:srgbClr val="FFFFFF"/>
              </a:solidFill>
              <a:ln w="2129" cap="flat">
                <a:noFill/>
                <a:prstDash val="solid"/>
                <a:miter/>
              </a:ln>
            </p:spPr>
            <p:txBody>
              <a:bodyPr rtlCol="0" anchor="ctr"/>
              <a:lstStyle/>
              <a:p>
                <a:endParaRPr lang="en-US" sz="1836"/>
              </a:p>
            </p:txBody>
          </p:sp>
        </p:grpSp>
        <p:grpSp>
          <p:nvGrpSpPr>
            <p:cNvPr id="23" name="Graphic 185">
              <a:extLst>
                <a:ext uri="{FF2B5EF4-FFF2-40B4-BE49-F238E27FC236}">
                  <a16:creationId xmlns:a16="http://schemas.microsoft.com/office/drawing/2014/main" id="{CA27DB41-8AA7-4AB9-A107-A404570BC0B2}"/>
                </a:ext>
              </a:extLst>
            </p:cNvPr>
            <p:cNvGrpSpPr/>
            <p:nvPr/>
          </p:nvGrpSpPr>
          <p:grpSpPr>
            <a:xfrm>
              <a:off x="10537656" y="2774280"/>
              <a:ext cx="106368" cy="106368"/>
              <a:chOff x="10537656" y="2774280"/>
              <a:chExt cx="106368" cy="106368"/>
            </a:xfrm>
            <a:solidFill>
              <a:srgbClr val="FFFFFF"/>
            </a:solidFill>
          </p:grpSpPr>
          <p:sp>
            <p:nvSpPr>
              <p:cNvPr id="108" name="Graphic 185">
                <a:extLst>
                  <a:ext uri="{FF2B5EF4-FFF2-40B4-BE49-F238E27FC236}">
                    <a16:creationId xmlns:a16="http://schemas.microsoft.com/office/drawing/2014/main" id="{85C8A11C-89D3-474A-9248-3892D7F34084}"/>
                  </a:ext>
                </a:extLst>
              </p:cNvPr>
              <p:cNvSpPr/>
              <p:nvPr/>
            </p:nvSpPr>
            <p:spPr>
              <a:xfrm>
                <a:off x="10537656" y="2774280"/>
                <a:ext cx="106368" cy="106368"/>
              </a:xfrm>
              <a:custGeom>
                <a:avLst/>
                <a:gdLst>
                  <a:gd name="connsiteX0" fmla="*/ 106368 w 106368"/>
                  <a:gd name="connsiteY0" fmla="*/ 53184 h 106368"/>
                  <a:gd name="connsiteX1" fmla="*/ 53184 w 106368"/>
                  <a:gd name="connsiteY1" fmla="*/ 106368 h 106368"/>
                  <a:gd name="connsiteX2" fmla="*/ 0 w 106368"/>
                  <a:gd name="connsiteY2" fmla="*/ 53184 h 106368"/>
                  <a:gd name="connsiteX3" fmla="*/ 53184 w 106368"/>
                  <a:gd name="connsiteY3" fmla="*/ 0 h 106368"/>
                  <a:gd name="connsiteX4" fmla="*/ 106368 w 106368"/>
                  <a:gd name="connsiteY4" fmla="*/ 53184 h 106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68" h="106368">
                    <a:moveTo>
                      <a:pt x="106368" y="53184"/>
                    </a:moveTo>
                    <a:cubicBezTo>
                      <a:pt x="106368" y="82557"/>
                      <a:pt x="82557" y="106368"/>
                      <a:pt x="53184" y="106368"/>
                    </a:cubicBezTo>
                    <a:cubicBezTo>
                      <a:pt x="23811" y="106368"/>
                      <a:pt x="0" y="82557"/>
                      <a:pt x="0" y="53184"/>
                    </a:cubicBezTo>
                    <a:cubicBezTo>
                      <a:pt x="0" y="23811"/>
                      <a:pt x="23811" y="0"/>
                      <a:pt x="53184" y="0"/>
                    </a:cubicBezTo>
                    <a:cubicBezTo>
                      <a:pt x="82557" y="0"/>
                      <a:pt x="106368" y="23811"/>
                      <a:pt x="106368" y="53184"/>
                    </a:cubicBezTo>
                    <a:close/>
                  </a:path>
                </a:pathLst>
              </a:custGeom>
              <a:solidFill>
                <a:srgbClr val="FFFFFF"/>
              </a:solidFill>
              <a:ln w="2129" cap="flat">
                <a:noFill/>
                <a:prstDash val="solid"/>
                <a:miter/>
              </a:ln>
            </p:spPr>
            <p:txBody>
              <a:bodyPr rtlCol="0" anchor="ctr"/>
              <a:lstStyle/>
              <a:p>
                <a:endParaRPr lang="en-US" sz="1836"/>
              </a:p>
            </p:txBody>
          </p:sp>
          <p:sp>
            <p:nvSpPr>
              <p:cNvPr id="109" name="Graphic 185">
                <a:extLst>
                  <a:ext uri="{FF2B5EF4-FFF2-40B4-BE49-F238E27FC236}">
                    <a16:creationId xmlns:a16="http://schemas.microsoft.com/office/drawing/2014/main" id="{ABB77FC3-540F-4900-A116-C9784C5ECEAA}"/>
                  </a:ext>
                </a:extLst>
              </p:cNvPr>
              <p:cNvSpPr/>
              <p:nvPr/>
            </p:nvSpPr>
            <p:spPr>
              <a:xfrm>
                <a:off x="10549190" y="2785813"/>
                <a:ext cx="83300" cy="83300"/>
              </a:xfrm>
              <a:custGeom>
                <a:avLst/>
                <a:gdLst>
                  <a:gd name="connsiteX0" fmla="*/ 83300 w 83300"/>
                  <a:gd name="connsiteY0" fmla="*/ 41650 h 83300"/>
                  <a:gd name="connsiteX1" fmla="*/ 41650 w 83300"/>
                  <a:gd name="connsiteY1" fmla="*/ 83300 h 83300"/>
                  <a:gd name="connsiteX2" fmla="*/ 0 w 83300"/>
                  <a:gd name="connsiteY2" fmla="*/ 41650 h 83300"/>
                  <a:gd name="connsiteX3" fmla="*/ 41650 w 83300"/>
                  <a:gd name="connsiteY3" fmla="*/ 0 h 83300"/>
                  <a:gd name="connsiteX4" fmla="*/ 83300 w 83300"/>
                  <a:gd name="connsiteY4" fmla="*/ 41650 h 8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00" h="83300">
                    <a:moveTo>
                      <a:pt x="83300" y="41650"/>
                    </a:moveTo>
                    <a:cubicBezTo>
                      <a:pt x="83300" y="64653"/>
                      <a:pt x="64653" y="83300"/>
                      <a:pt x="41650" y="83300"/>
                    </a:cubicBezTo>
                    <a:cubicBezTo>
                      <a:pt x="18647" y="83300"/>
                      <a:pt x="0" y="64653"/>
                      <a:pt x="0" y="41650"/>
                    </a:cubicBezTo>
                    <a:cubicBezTo>
                      <a:pt x="0" y="18647"/>
                      <a:pt x="18647" y="0"/>
                      <a:pt x="41650" y="0"/>
                    </a:cubicBezTo>
                    <a:cubicBezTo>
                      <a:pt x="64653" y="0"/>
                      <a:pt x="83300" y="18647"/>
                      <a:pt x="83300" y="41650"/>
                    </a:cubicBezTo>
                    <a:close/>
                  </a:path>
                </a:pathLst>
              </a:custGeom>
              <a:solidFill>
                <a:srgbClr val="FFFFFF"/>
              </a:solidFill>
              <a:ln w="2129" cap="flat">
                <a:noFill/>
                <a:prstDash val="solid"/>
                <a:miter/>
              </a:ln>
            </p:spPr>
            <p:txBody>
              <a:bodyPr rtlCol="0" anchor="ctr"/>
              <a:lstStyle/>
              <a:p>
                <a:endParaRPr lang="en-US" sz="1836"/>
              </a:p>
            </p:txBody>
          </p:sp>
        </p:grpSp>
        <p:grpSp>
          <p:nvGrpSpPr>
            <p:cNvPr id="24" name="Graphic 185">
              <a:extLst>
                <a:ext uri="{FF2B5EF4-FFF2-40B4-BE49-F238E27FC236}">
                  <a16:creationId xmlns:a16="http://schemas.microsoft.com/office/drawing/2014/main" id="{9E274B12-7A52-466B-9022-7EFBD164FB70}"/>
                </a:ext>
              </a:extLst>
            </p:cNvPr>
            <p:cNvGrpSpPr/>
            <p:nvPr/>
          </p:nvGrpSpPr>
          <p:grpSpPr>
            <a:xfrm>
              <a:off x="10537656" y="2910337"/>
              <a:ext cx="106368" cy="106368"/>
              <a:chOff x="10537656" y="2910337"/>
              <a:chExt cx="106368" cy="106368"/>
            </a:xfrm>
            <a:solidFill>
              <a:srgbClr val="FFFFFF"/>
            </a:solidFill>
          </p:grpSpPr>
          <p:sp>
            <p:nvSpPr>
              <p:cNvPr id="106" name="Graphic 185">
                <a:extLst>
                  <a:ext uri="{FF2B5EF4-FFF2-40B4-BE49-F238E27FC236}">
                    <a16:creationId xmlns:a16="http://schemas.microsoft.com/office/drawing/2014/main" id="{7F7ED61E-46AE-4C43-9961-81FEEC5E2B79}"/>
                  </a:ext>
                </a:extLst>
              </p:cNvPr>
              <p:cNvSpPr/>
              <p:nvPr/>
            </p:nvSpPr>
            <p:spPr>
              <a:xfrm>
                <a:off x="10537656" y="2910337"/>
                <a:ext cx="106368" cy="106368"/>
              </a:xfrm>
              <a:custGeom>
                <a:avLst/>
                <a:gdLst>
                  <a:gd name="connsiteX0" fmla="*/ 106368 w 106368"/>
                  <a:gd name="connsiteY0" fmla="*/ 53184 h 106368"/>
                  <a:gd name="connsiteX1" fmla="*/ 53184 w 106368"/>
                  <a:gd name="connsiteY1" fmla="*/ 106368 h 106368"/>
                  <a:gd name="connsiteX2" fmla="*/ 0 w 106368"/>
                  <a:gd name="connsiteY2" fmla="*/ 53184 h 106368"/>
                  <a:gd name="connsiteX3" fmla="*/ 53184 w 106368"/>
                  <a:gd name="connsiteY3" fmla="*/ 0 h 106368"/>
                  <a:gd name="connsiteX4" fmla="*/ 106368 w 106368"/>
                  <a:gd name="connsiteY4" fmla="*/ 53184 h 106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68" h="106368">
                    <a:moveTo>
                      <a:pt x="106368" y="53184"/>
                    </a:moveTo>
                    <a:cubicBezTo>
                      <a:pt x="106368" y="82557"/>
                      <a:pt x="82557" y="106368"/>
                      <a:pt x="53184" y="106368"/>
                    </a:cubicBezTo>
                    <a:cubicBezTo>
                      <a:pt x="23811" y="106368"/>
                      <a:pt x="0" y="82557"/>
                      <a:pt x="0" y="53184"/>
                    </a:cubicBezTo>
                    <a:cubicBezTo>
                      <a:pt x="0" y="23811"/>
                      <a:pt x="23811" y="0"/>
                      <a:pt x="53184" y="0"/>
                    </a:cubicBezTo>
                    <a:cubicBezTo>
                      <a:pt x="82557" y="0"/>
                      <a:pt x="106368" y="23811"/>
                      <a:pt x="106368" y="53184"/>
                    </a:cubicBezTo>
                    <a:close/>
                  </a:path>
                </a:pathLst>
              </a:custGeom>
              <a:solidFill>
                <a:srgbClr val="FFFFFF"/>
              </a:solidFill>
              <a:ln w="2129" cap="flat">
                <a:noFill/>
                <a:prstDash val="solid"/>
                <a:miter/>
              </a:ln>
            </p:spPr>
            <p:txBody>
              <a:bodyPr rtlCol="0" anchor="ctr"/>
              <a:lstStyle/>
              <a:p>
                <a:endParaRPr lang="en-US" sz="1836"/>
              </a:p>
            </p:txBody>
          </p:sp>
          <p:sp>
            <p:nvSpPr>
              <p:cNvPr id="107" name="Graphic 185">
                <a:extLst>
                  <a:ext uri="{FF2B5EF4-FFF2-40B4-BE49-F238E27FC236}">
                    <a16:creationId xmlns:a16="http://schemas.microsoft.com/office/drawing/2014/main" id="{0059479D-35F1-4CBE-A2A3-B766E4365B47}"/>
                  </a:ext>
                </a:extLst>
              </p:cNvPr>
              <p:cNvSpPr/>
              <p:nvPr/>
            </p:nvSpPr>
            <p:spPr>
              <a:xfrm>
                <a:off x="10549190" y="2921871"/>
                <a:ext cx="83300" cy="83300"/>
              </a:xfrm>
              <a:custGeom>
                <a:avLst/>
                <a:gdLst>
                  <a:gd name="connsiteX0" fmla="*/ 83300 w 83300"/>
                  <a:gd name="connsiteY0" fmla="*/ 41650 h 83300"/>
                  <a:gd name="connsiteX1" fmla="*/ 41650 w 83300"/>
                  <a:gd name="connsiteY1" fmla="*/ 83300 h 83300"/>
                  <a:gd name="connsiteX2" fmla="*/ 0 w 83300"/>
                  <a:gd name="connsiteY2" fmla="*/ 41650 h 83300"/>
                  <a:gd name="connsiteX3" fmla="*/ 41650 w 83300"/>
                  <a:gd name="connsiteY3" fmla="*/ 0 h 83300"/>
                  <a:gd name="connsiteX4" fmla="*/ 83300 w 83300"/>
                  <a:gd name="connsiteY4" fmla="*/ 41650 h 8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00" h="83300">
                    <a:moveTo>
                      <a:pt x="83300" y="41650"/>
                    </a:moveTo>
                    <a:cubicBezTo>
                      <a:pt x="83300" y="64653"/>
                      <a:pt x="64653" y="83300"/>
                      <a:pt x="41650" y="83300"/>
                    </a:cubicBezTo>
                    <a:cubicBezTo>
                      <a:pt x="18647" y="83300"/>
                      <a:pt x="0" y="64653"/>
                      <a:pt x="0" y="41650"/>
                    </a:cubicBezTo>
                    <a:cubicBezTo>
                      <a:pt x="0" y="18647"/>
                      <a:pt x="18647" y="0"/>
                      <a:pt x="41650" y="0"/>
                    </a:cubicBezTo>
                    <a:cubicBezTo>
                      <a:pt x="64653" y="0"/>
                      <a:pt x="83300" y="18647"/>
                      <a:pt x="83300" y="41650"/>
                    </a:cubicBezTo>
                    <a:close/>
                  </a:path>
                </a:pathLst>
              </a:custGeom>
              <a:solidFill>
                <a:srgbClr val="FFFFFF"/>
              </a:solidFill>
              <a:ln w="2129" cap="flat">
                <a:noFill/>
                <a:prstDash val="solid"/>
                <a:miter/>
              </a:ln>
            </p:spPr>
            <p:txBody>
              <a:bodyPr rtlCol="0" anchor="ctr"/>
              <a:lstStyle/>
              <a:p>
                <a:endParaRPr lang="en-US" sz="1836"/>
              </a:p>
            </p:txBody>
          </p:sp>
        </p:grpSp>
        <p:grpSp>
          <p:nvGrpSpPr>
            <p:cNvPr id="25" name="Graphic 185">
              <a:extLst>
                <a:ext uri="{FF2B5EF4-FFF2-40B4-BE49-F238E27FC236}">
                  <a16:creationId xmlns:a16="http://schemas.microsoft.com/office/drawing/2014/main" id="{CC1BCF5D-2676-4E31-9575-9AC5245932DD}"/>
                </a:ext>
              </a:extLst>
            </p:cNvPr>
            <p:cNvGrpSpPr/>
            <p:nvPr/>
          </p:nvGrpSpPr>
          <p:grpSpPr>
            <a:xfrm>
              <a:off x="10537656" y="3046181"/>
              <a:ext cx="106368" cy="106368"/>
              <a:chOff x="10537656" y="3046181"/>
              <a:chExt cx="106368" cy="106368"/>
            </a:xfrm>
            <a:solidFill>
              <a:srgbClr val="FFFFFF"/>
            </a:solidFill>
          </p:grpSpPr>
          <p:sp>
            <p:nvSpPr>
              <p:cNvPr id="104" name="Graphic 185">
                <a:extLst>
                  <a:ext uri="{FF2B5EF4-FFF2-40B4-BE49-F238E27FC236}">
                    <a16:creationId xmlns:a16="http://schemas.microsoft.com/office/drawing/2014/main" id="{21093128-7F38-4C6A-BDA4-9EFCC57BA757}"/>
                  </a:ext>
                </a:extLst>
              </p:cNvPr>
              <p:cNvSpPr/>
              <p:nvPr/>
            </p:nvSpPr>
            <p:spPr>
              <a:xfrm>
                <a:off x="10537656" y="3046181"/>
                <a:ext cx="106368" cy="106368"/>
              </a:xfrm>
              <a:custGeom>
                <a:avLst/>
                <a:gdLst>
                  <a:gd name="connsiteX0" fmla="*/ 106368 w 106368"/>
                  <a:gd name="connsiteY0" fmla="*/ 53184 h 106368"/>
                  <a:gd name="connsiteX1" fmla="*/ 53184 w 106368"/>
                  <a:gd name="connsiteY1" fmla="*/ 106368 h 106368"/>
                  <a:gd name="connsiteX2" fmla="*/ 0 w 106368"/>
                  <a:gd name="connsiteY2" fmla="*/ 53184 h 106368"/>
                  <a:gd name="connsiteX3" fmla="*/ 53184 w 106368"/>
                  <a:gd name="connsiteY3" fmla="*/ 0 h 106368"/>
                  <a:gd name="connsiteX4" fmla="*/ 106368 w 106368"/>
                  <a:gd name="connsiteY4" fmla="*/ 53184 h 106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68" h="106368">
                    <a:moveTo>
                      <a:pt x="106368" y="53184"/>
                    </a:moveTo>
                    <a:cubicBezTo>
                      <a:pt x="106368" y="82557"/>
                      <a:pt x="82557" y="106368"/>
                      <a:pt x="53184" y="106368"/>
                    </a:cubicBezTo>
                    <a:cubicBezTo>
                      <a:pt x="23811" y="106368"/>
                      <a:pt x="0" y="82557"/>
                      <a:pt x="0" y="53184"/>
                    </a:cubicBezTo>
                    <a:cubicBezTo>
                      <a:pt x="0" y="23811"/>
                      <a:pt x="23811" y="0"/>
                      <a:pt x="53184" y="0"/>
                    </a:cubicBezTo>
                    <a:cubicBezTo>
                      <a:pt x="82557" y="0"/>
                      <a:pt x="106368" y="23811"/>
                      <a:pt x="106368" y="53184"/>
                    </a:cubicBezTo>
                    <a:close/>
                  </a:path>
                </a:pathLst>
              </a:custGeom>
              <a:solidFill>
                <a:srgbClr val="FFFFFF"/>
              </a:solidFill>
              <a:ln w="2129" cap="flat">
                <a:noFill/>
                <a:prstDash val="solid"/>
                <a:miter/>
              </a:ln>
            </p:spPr>
            <p:txBody>
              <a:bodyPr rtlCol="0" anchor="ctr"/>
              <a:lstStyle/>
              <a:p>
                <a:endParaRPr lang="en-US" sz="1836"/>
              </a:p>
            </p:txBody>
          </p:sp>
          <p:sp>
            <p:nvSpPr>
              <p:cNvPr id="105" name="Graphic 185">
                <a:extLst>
                  <a:ext uri="{FF2B5EF4-FFF2-40B4-BE49-F238E27FC236}">
                    <a16:creationId xmlns:a16="http://schemas.microsoft.com/office/drawing/2014/main" id="{26D8AE5E-033B-4222-9239-FB2CE2730BA8}"/>
                  </a:ext>
                </a:extLst>
              </p:cNvPr>
              <p:cNvSpPr/>
              <p:nvPr/>
            </p:nvSpPr>
            <p:spPr>
              <a:xfrm>
                <a:off x="10549190" y="3057715"/>
                <a:ext cx="83300" cy="83300"/>
              </a:xfrm>
              <a:custGeom>
                <a:avLst/>
                <a:gdLst>
                  <a:gd name="connsiteX0" fmla="*/ 83300 w 83300"/>
                  <a:gd name="connsiteY0" fmla="*/ 41650 h 83300"/>
                  <a:gd name="connsiteX1" fmla="*/ 41650 w 83300"/>
                  <a:gd name="connsiteY1" fmla="*/ 83300 h 83300"/>
                  <a:gd name="connsiteX2" fmla="*/ 0 w 83300"/>
                  <a:gd name="connsiteY2" fmla="*/ 41650 h 83300"/>
                  <a:gd name="connsiteX3" fmla="*/ 41650 w 83300"/>
                  <a:gd name="connsiteY3" fmla="*/ 0 h 83300"/>
                  <a:gd name="connsiteX4" fmla="*/ 83300 w 83300"/>
                  <a:gd name="connsiteY4" fmla="*/ 41650 h 8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00" h="83300">
                    <a:moveTo>
                      <a:pt x="83300" y="41650"/>
                    </a:moveTo>
                    <a:cubicBezTo>
                      <a:pt x="83300" y="64653"/>
                      <a:pt x="64653" y="83300"/>
                      <a:pt x="41650" y="83300"/>
                    </a:cubicBezTo>
                    <a:cubicBezTo>
                      <a:pt x="18647" y="83300"/>
                      <a:pt x="0" y="64653"/>
                      <a:pt x="0" y="41650"/>
                    </a:cubicBezTo>
                    <a:cubicBezTo>
                      <a:pt x="0" y="18647"/>
                      <a:pt x="18647" y="0"/>
                      <a:pt x="41650" y="0"/>
                    </a:cubicBezTo>
                    <a:cubicBezTo>
                      <a:pt x="64653" y="0"/>
                      <a:pt x="83300" y="18647"/>
                      <a:pt x="83300" y="41650"/>
                    </a:cubicBezTo>
                    <a:close/>
                  </a:path>
                </a:pathLst>
              </a:custGeom>
              <a:solidFill>
                <a:srgbClr val="FFFFFF"/>
              </a:solidFill>
              <a:ln w="2129" cap="flat">
                <a:noFill/>
                <a:prstDash val="solid"/>
                <a:miter/>
              </a:ln>
            </p:spPr>
            <p:txBody>
              <a:bodyPr rtlCol="0" anchor="ctr"/>
              <a:lstStyle/>
              <a:p>
                <a:endParaRPr lang="en-US" sz="1836"/>
              </a:p>
            </p:txBody>
          </p:sp>
        </p:grpSp>
        <p:grpSp>
          <p:nvGrpSpPr>
            <p:cNvPr id="26" name="Graphic 185">
              <a:extLst>
                <a:ext uri="{FF2B5EF4-FFF2-40B4-BE49-F238E27FC236}">
                  <a16:creationId xmlns:a16="http://schemas.microsoft.com/office/drawing/2014/main" id="{CE6554BD-23CB-4D67-AE6B-D94D03FDF331}"/>
                </a:ext>
              </a:extLst>
            </p:cNvPr>
            <p:cNvGrpSpPr/>
            <p:nvPr/>
          </p:nvGrpSpPr>
          <p:grpSpPr>
            <a:xfrm>
              <a:off x="10537656" y="3182238"/>
              <a:ext cx="106368" cy="106368"/>
              <a:chOff x="10537656" y="3182238"/>
              <a:chExt cx="106368" cy="106368"/>
            </a:xfrm>
          </p:grpSpPr>
          <p:sp>
            <p:nvSpPr>
              <p:cNvPr id="102" name="Graphic 185">
                <a:extLst>
                  <a:ext uri="{FF2B5EF4-FFF2-40B4-BE49-F238E27FC236}">
                    <a16:creationId xmlns:a16="http://schemas.microsoft.com/office/drawing/2014/main" id="{F69083F3-2A10-49B0-A264-0C2C8261C3CF}"/>
                  </a:ext>
                </a:extLst>
              </p:cNvPr>
              <p:cNvSpPr/>
              <p:nvPr/>
            </p:nvSpPr>
            <p:spPr>
              <a:xfrm>
                <a:off x="10537656" y="3182238"/>
                <a:ext cx="106368" cy="106368"/>
              </a:xfrm>
              <a:custGeom>
                <a:avLst/>
                <a:gdLst>
                  <a:gd name="connsiteX0" fmla="*/ 106368 w 106368"/>
                  <a:gd name="connsiteY0" fmla="*/ 53184 h 106368"/>
                  <a:gd name="connsiteX1" fmla="*/ 53184 w 106368"/>
                  <a:gd name="connsiteY1" fmla="*/ 106368 h 106368"/>
                  <a:gd name="connsiteX2" fmla="*/ 0 w 106368"/>
                  <a:gd name="connsiteY2" fmla="*/ 53184 h 106368"/>
                  <a:gd name="connsiteX3" fmla="*/ 53184 w 106368"/>
                  <a:gd name="connsiteY3" fmla="*/ 0 h 106368"/>
                  <a:gd name="connsiteX4" fmla="*/ 106368 w 106368"/>
                  <a:gd name="connsiteY4" fmla="*/ 53184 h 106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68" h="106368">
                    <a:moveTo>
                      <a:pt x="106368" y="53184"/>
                    </a:moveTo>
                    <a:cubicBezTo>
                      <a:pt x="106368" y="82557"/>
                      <a:pt x="82557" y="106368"/>
                      <a:pt x="53184" y="106368"/>
                    </a:cubicBezTo>
                    <a:cubicBezTo>
                      <a:pt x="23811" y="106368"/>
                      <a:pt x="0" y="82557"/>
                      <a:pt x="0" y="53184"/>
                    </a:cubicBezTo>
                    <a:cubicBezTo>
                      <a:pt x="0" y="23811"/>
                      <a:pt x="23811" y="0"/>
                      <a:pt x="53184" y="0"/>
                    </a:cubicBezTo>
                    <a:cubicBezTo>
                      <a:pt x="82557" y="0"/>
                      <a:pt x="106368" y="23811"/>
                      <a:pt x="106368" y="53184"/>
                    </a:cubicBezTo>
                    <a:close/>
                  </a:path>
                </a:pathLst>
              </a:custGeom>
              <a:solidFill>
                <a:srgbClr val="FFFFFF"/>
              </a:solidFill>
              <a:ln w="2129" cap="flat">
                <a:noFill/>
                <a:prstDash val="solid"/>
                <a:miter/>
              </a:ln>
            </p:spPr>
            <p:txBody>
              <a:bodyPr rtlCol="0" anchor="ctr"/>
              <a:lstStyle/>
              <a:p>
                <a:endParaRPr lang="en-US" sz="1836"/>
              </a:p>
            </p:txBody>
          </p:sp>
          <p:sp>
            <p:nvSpPr>
              <p:cNvPr id="103" name="Graphic 185">
                <a:extLst>
                  <a:ext uri="{FF2B5EF4-FFF2-40B4-BE49-F238E27FC236}">
                    <a16:creationId xmlns:a16="http://schemas.microsoft.com/office/drawing/2014/main" id="{69808E1D-38E5-4F7B-B1D8-C28BB1C07688}"/>
                  </a:ext>
                </a:extLst>
              </p:cNvPr>
              <p:cNvSpPr/>
              <p:nvPr/>
            </p:nvSpPr>
            <p:spPr>
              <a:xfrm>
                <a:off x="10549190" y="3193772"/>
                <a:ext cx="83300" cy="83300"/>
              </a:xfrm>
              <a:custGeom>
                <a:avLst/>
                <a:gdLst>
                  <a:gd name="connsiteX0" fmla="*/ 83300 w 83300"/>
                  <a:gd name="connsiteY0" fmla="*/ 41650 h 83300"/>
                  <a:gd name="connsiteX1" fmla="*/ 41650 w 83300"/>
                  <a:gd name="connsiteY1" fmla="*/ 83300 h 83300"/>
                  <a:gd name="connsiteX2" fmla="*/ 0 w 83300"/>
                  <a:gd name="connsiteY2" fmla="*/ 41650 h 83300"/>
                  <a:gd name="connsiteX3" fmla="*/ 41650 w 83300"/>
                  <a:gd name="connsiteY3" fmla="*/ 0 h 83300"/>
                  <a:gd name="connsiteX4" fmla="*/ 83300 w 83300"/>
                  <a:gd name="connsiteY4" fmla="*/ 41650 h 8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00" h="83300">
                    <a:moveTo>
                      <a:pt x="83300" y="41650"/>
                    </a:moveTo>
                    <a:cubicBezTo>
                      <a:pt x="83300" y="64653"/>
                      <a:pt x="64653" y="83300"/>
                      <a:pt x="41650" y="83300"/>
                    </a:cubicBezTo>
                    <a:cubicBezTo>
                      <a:pt x="18647" y="83300"/>
                      <a:pt x="0" y="64653"/>
                      <a:pt x="0" y="41650"/>
                    </a:cubicBezTo>
                    <a:cubicBezTo>
                      <a:pt x="0" y="18647"/>
                      <a:pt x="18647" y="0"/>
                      <a:pt x="41650" y="0"/>
                    </a:cubicBezTo>
                    <a:cubicBezTo>
                      <a:pt x="64653" y="0"/>
                      <a:pt x="83300" y="18647"/>
                      <a:pt x="83300" y="41650"/>
                    </a:cubicBezTo>
                    <a:close/>
                  </a:path>
                </a:pathLst>
              </a:custGeom>
              <a:solidFill>
                <a:srgbClr val="107C10"/>
              </a:solidFill>
              <a:ln w="2129" cap="flat">
                <a:noFill/>
                <a:prstDash val="solid"/>
                <a:miter/>
              </a:ln>
            </p:spPr>
            <p:txBody>
              <a:bodyPr rtlCol="0" anchor="ctr"/>
              <a:lstStyle/>
              <a:p>
                <a:endParaRPr lang="en-US" sz="1836"/>
              </a:p>
            </p:txBody>
          </p:sp>
        </p:grpSp>
        <p:grpSp>
          <p:nvGrpSpPr>
            <p:cNvPr id="27" name="Graphic 185">
              <a:extLst>
                <a:ext uri="{FF2B5EF4-FFF2-40B4-BE49-F238E27FC236}">
                  <a16:creationId xmlns:a16="http://schemas.microsoft.com/office/drawing/2014/main" id="{3094CAC7-34B5-4F4C-9CA9-4BE73AFF21A2}"/>
                </a:ext>
              </a:extLst>
            </p:cNvPr>
            <p:cNvGrpSpPr/>
            <p:nvPr/>
          </p:nvGrpSpPr>
          <p:grpSpPr>
            <a:xfrm>
              <a:off x="10537656" y="3318296"/>
              <a:ext cx="106368" cy="106368"/>
              <a:chOff x="10537656" y="3318296"/>
              <a:chExt cx="106368" cy="106368"/>
            </a:xfrm>
            <a:solidFill>
              <a:srgbClr val="FFFFFF"/>
            </a:solidFill>
          </p:grpSpPr>
          <p:sp>
            <p:nvSpPr>
              <p:cNvPr id="100" name="Graphic 185">
                <a:extLst>
                  <a:ext uri="{FF2B5EF4-FFF2-40B4-BE49-F238E27FC236}">
                    <a16:creationId xmlns:a16="http://schemas.microsoft.com/office/drawing/2014/main" id="{DFC79A44-B5E0-4B17-996B-2A928A65D154}"/>
                  </a:ext>
                </a:extLst>
              </p:cNvPr>
              <p:cNvSpPr/>
              <p:nvPr/>
            </p:nvSpPr>
            <p:spPr>
              <a:xfrm>
                <a:off x="10537656" y="3318296"/>
                <a:ext cx="106368" cy="106368"/>
              </a:xfrm>
              <a:custGeom>
                <a:avLst/>
                <a:gdLst>
                  <a:gd name="connsiteX0" fmla="*/ 106368 w 106368"/>
                  <a:gd name="connsiteY0" fmla="*/ 53184 h 106368"/>
                  <a:gd name="connsiteX1" fmla="*/ 53184 w 106368"/>
                  <a:gd name="connsiteY1" fmla="*/ 106368 h 106368"/>
                  <a:gd name="connsiteX2" fmla="*/ 0 w 106368"/>
                  <a:gd name="connsiteY2" fmla="*/ 53184 h 106368"/>
                  <a:gd name="connsiteX3" fmla="*/ 53184 w 106368"/>
                  <a:gd name="connsiteY3" fmla="*/ 0 h 106368"/>
                  <a:gd name="connsiteX4" fmla="*/ 106368 w 106368"/>
                  <a:gd name="connsiteY4" fmla="*/ 53184 h 106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68" h="106368">
                    <a:moveTo>
                      <a:pt x="106368" y="53184"/>
                    </a:moveTo>
                    <a:cubicBezTo>
                      <a:pt x="106368" y="82557"/>
                      <a:pt x="82557" y="106368"/>
                      <a:pt x="53184" y="106368"/>
                    </a:cubicBezTo>
                    <a:cubicBezTo>
                      <a:pt x="23811" y="106368"/>
                      <a:pt x="0" y="82557"/>
                      <a:pt x="0" y="53184"/>
                    </a:cubicBezTo>
                    <a:cubicBezTo>
                      <a:pt x="0" y="23811"/>
                      <a:pt x="23811" y="0"/>
                      <a:pt x="53184" y="0"/>
                    </a:cubicBezTo>
                    <a:cubicBezTo>
                      <a:pt x="82557" y="0"/>
                      <a:pt x="106368" y="23811"/>
                      <a:pt x="106368" y="53184"/>
                    </a:cubicBezTo>
                    <a:close/>
                  </a:path>
                </a:pathLst>
              </a:custGeom>
              <a:solidFill>
                <a:srgbClr val="FFFFFF"/>
              </a:solidFill>
              <a:ln w="2129" cap="flat">
                <a:noFill/>
                <a:prstDash val="solid"/>
                <a:miter/>
              </a:ln>
            </p:spPr>
            <p:txBody>
              <a:bodyPr rtlCol="0" anchor="ctr"/>
              <a:lstStyle/>
              <a:p>
                <a:endParaRPr lang="en-US" sz="1836"/>
              </a:p>
            </p:txBody>
          </p:sp>
          <p:sp>
            <p:nvSpPr>
              <p:cNvPr id="101" name="Graphic 185">
                <a:extLst>
                  <a:ext uri="{FF2B5EF4-FFF2-40B4-BE49-F238E27FC236}">
                    <a16:creationId xmlns:a16="http://schemas.microsoft.com/office/drawing/2014/main" id="{BC924B06-67A5-4CAD-BD07-A708EB68834C}"/>
                  </a:ext>
                </a:extLst>
              </p:cNvPr>
              <p:cNvSpPr/>
              <p:nvPr/>
            </p:nvSpPr>
            <p:spPr>
              <a:xfrm>
                <a:off x="10549190" y="3329830"/>
                <a:ext cx="83300" cy="83300"/>
              </a:xfrm>
              <a:custGeom>
                <a:avLst/>
                <a:gdLst>
                  <a:gd name="connsiteX0" fmla="*/ 83300 w 83300"/>
                  <a:gd name="connsiteY0" fmla="*/ 41650 h 83300"/>
                  <a:gd name="connsiteX1" fmla="*/ 41650 w 83300"/>
                  <a:gd name="connsiteY1" fmla="*/ 83300 h 83300"/>
                  <a:gd name="connsiteX2" fmla="*/ 0 w 83300"/>
                  <a:gd name="connsiteY2" fmla="*/ 41650 h 83300"/>
                  <a:gd name="connsiteX3" fmla="*/ 41650 w 83300"/>
                  <a:gd name="connsiteY3" fmla="*/ 0 h 83300"/>
                  <a:gd name="connsiteX4" fmla="*/ 83300 w 83300"/>
                  <a:gd name="connsiteY4" fmla="*/ 41650 h 8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00" h="83300">
                    <a:moveTo>
                      <a:pt x="83300" y="41650"/>
                    </a:moveTo>
                    <a:cubicBezTo>
                      <a:pt x="83300" y="64653"/>
                      <a:pt x="64653" y="83300"/>
                      <a:pt x="41650" y="83300"/>
                    </a:cubicBezTo>
                    <a:cubicBezTo>
                      <a:pt x="18647" y="83300"/>
                      <a:pt x="0" y="64653"/>
                      <a:pt x="0" y="41650"/>
                    </a:cubicBezTo>
                    <a:cubicBezTo>
                      <a:pt x="0" y="18647"/>
                      <a:pt x="18647" y="0"/>
                      <a:pt x="41650" y="0"/>
                    </a:cubicBezTo>
                    <a:cubicBezTo>
                      <a:pt x="64653" y="0"/>
                      <a:pt x="83300" y="18647"/>
                      <a:pt x="83300" y="41650"/>
                    </a:cubicBezTo>
                    <a:close/>
                  </a:path>
                </a:pathLst>
              </a:custGeom>
              <a:solidFill>
                <a:srgbClr val="FFFFFF"/>
              </a:solidFill>
              <a:ln w="2129" cap="flat">
                <a:noFill/>
                <a:prstDash val="solid"/>
                <a:miter/>
              </a:ln>
            </p:spPr>
            <p:txBody>
              <a:bodyPr rtlCol="0" anchor="ctr"/>
              <a:lstStyle/>
              <a:p>
                <a:endParaRPr lang="en-US" sz="1836"/>
              </a:p>
            </p:txBody>
          </p:sp>
        </p:grpSp>
        <p:grpSp>
          <p:nvGrpSpPr>
            <p:cNvPr id="28" name="Graphic 185">
              <a:extLst>
                <a:ext uri="{FF2B5EF4-FFF2-40B4-BE49-F238E27FC236}">
                  <a16:creationId xmlns:a16="http://schemas.microsoft.com/office/drawing/2014/main" id="{83833E45-1616-4D57-BCDF-598F5CCDCF71}"/>
                </a:ext>
              </a:extLst>
            </p:cNvPr>
            <p:cNvGrpSpPr/>
            <p:nvPr/>
          </p:nvGrpSpPr>
          <p:grpSpPr>
            <a:xfrm>
              <a:off x="10677558" y="2638222"/>
              <a:ext cx="106368" cy="106368"/>
              <a:chOff x="10677558" y="2638222"/>
              <a:chExt cx="106368" cy="106368"/>
            </a:xfrm>
            <a:solidFill>
              <a:srgbClr val="FFFFFF"/>
            </a:solidFill>
          </p:grpSpPr>
          <p:sp>
            <p:nvSpPr>
              <p:cNvPr id="98" name="Graphic 185">
                <a:extLst>
                  <a:ext uri="{FF2B5EF4-FFF2-40B4-BE49-F238E27FC236}">
                    <a16:creationId xmlns:a16="http://schemas.microsoft.com/office/drawing/2014/main" id="{20606E23-3395-4EC0-B7E7-96C56F700CCA}"/>
                  </a:ext>
                </a:extLst>
              </p:cNvPr>
              <p:cNvSpPr/>
              <p:nvPr/>
            </p:nvSpPr>
            <p:spPr>
              <a:xfrm>
                <a:off x="10677558" y="2638222"/>
                <a:ext cx="106368" cy="106368"/>
              </a:xfrm>
              <a:custGeom>
                <a:avLst/>
                <a:gdLst>
                  <a:gd name="connsiteX0" fmla="*/ 106368 w 106368"/>
                  <a:gd name="connsiteY0" fmla="*/ 53184 h 106368"/>
                  <a:gd name="connsiteX1" fmla="*/ 53184 w 106368"/>
                  <a:gd name="connsiteY1" fmla="*/ 106368 h 106368"/>
                  <a:gd name="connsiteX2" fmla="*/ 0 w 106368"/>
                  <a:gd name="connsiteY2" fmla="*/ 53184 h 106368"/>
                  <a:gd name="connsiteX3" fmla="*/ 53184 w 106368"/>
                  <a:gd name="connsiteY3" fmla="*/ 0 h 106368"/>
                  <a:gd name="connsiteX4" fmla="*/ 106368 w 106368"/>
                  <a:gd name="connsiteY4" fmla="*/ 53184 h 106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68" h="106368">
                    <a:moveTo>
                      <a:pt x="106368" y="53184"/>
                    </a:moveTo>
                    <a:cubicBezTo>
                      <a:pt x="106368" y="82557"/>
                      <a:pt x="82557" y="106368"/>
                      <a:pt x="53184" y="106368"/>
                    </a:cubicBezTo>
                    <a:cubicBezTo>
                      <a:pt x="23811" y="106368"/>
                      <a:pt x="0" y="82557"/>
                      <a:pt x="0" y="53184"/>
                    </a:cubicBezTo>
                    <a:cubicBezTo>
                      <a:pt x="0" y="23811"/>
                      <a:pt x="23811" y="0"/>
                      <a:pt x="53184" y="0"/>
                    </a:cubicBezTo>
                    <a:cubicBezTo>
                      <a:pt x="82557" y="0"/>
                      <a:pt x="106368" y="23811"/>
                      <a:pt x="106368" y="53184"/>
                    </a:cubicBezTo>
                    <a:close/>
                  </a:path>
                </a:pathLst>
              </a:custGeom>
              <a:solidFill>
                <a:srgbClr val="FFFFFF"/>
              </a:solidFill>
              <a:ln w="2129" cap="flat">
                <a:noFill/>
                <a:prstDash val="solid"/>
                <a:miter/>
              </a:ln>
            </p:spPr>
            <p:txBody>
              <a:bodyPr rtlCol="0" anchor="ctr"/>
              <a:lstStyle/>
              <a:p>
                <a:endParaRPr lang="en-US" sz="1836"/>
              </a:p>
            </p:txBody>
          </p:sp>
          <p:sp>
            <p:nvSpPr>
              <p:cNvPr id="99" name="Graphic 185">
                <a:extLst>
                  <a:ext uri="{FF2B5EF4-FFF2-40B4-BE49-F238E27FC236}">
                    <a16:creationId xmlns:a16="http://schemas.microsoft.com/office/drawing/2014/main" id="{007B5BAF-573F-4B8E-86F1-33EDA4FFAF21}"/>
                  </a:ext>
                </a:extLst>
              </p:cNvPr>
              <p:cNvSpPr/>
              <p:nvPr/>
            </p:nvSpPr>
            <p:spPr>
              <a:xfrm>
                <a:off x="10689092" y="2649756"/>
                <a:ext cx="83300" cy="83300"/>
              </a:xfrm>
              <a:custGeom>
                <a:avLst/>
                <a:gdLst>
                  <a:gd name="connsiteX0" fmla="*/ 83300 w 83300"/>
                  <a:gd name="connsiteY0" fmla="*/ 41650 h 83300"/>
                  <a:gd name="connsiteX1" fmla="*/ 41650 w 83300"/>
                  <a:gd name="connsiteY1" fmla="*/ 83300 h 83300"/>
                  <a:gd name="connsiteX2" fmla="*/ 0 w 83300"/>
                  <a:gd name="connsiteY2" fmla="*/ 41650 h 83300"/>
                  <a:gd name="connsiteX3" fmla="*/ 41650 w 83300"/>
                  <a:gd name="connsiteY3" fmla="*/ 0 h 83300"/>
                  <a:gd name="connsiteX4" fmla="*/ 83300 w 83300"/>
                  <a:gd name="connsiteY4" fmla="*/ 41650 h 8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00" h="83300">
                    <a:moveTo>
                      <a:pt x="83300" y="41650"/>
                    </a:moveTo>
                    <a:cubicBezTo>
                      <a:pt x="83300" y="64653"/>
                      <a:pt x="64653" y="83300"/>
                      <a:pt x="41650" y="83300"/>
                    </a:cubicBezTo>
                    <a:cubicBezTo>
                      <a:pt x="18647" y="83300"/>
                      <a:pt x="0" y="64653"/>
                      <a:pt x="0" y="41650"/>
                    </a:cubicBezTo>
                    <a:cubicBezTo>
                      <a:pt x="0" y="18647"/>
                      <a:pt x="18647" y="0"/>
                      <a:pt x="41650" y="0"/>
                    </a:cubicBezTo>
                    <a:cubicBezTo>
                      <a:pt x="64653" y="0"/>
                      <a:pt x="83300" y="18647"/>
                      <a:pt x="83300" y="41650"/>
                    </a:cubicBezTo>
                    <a:close/>
                  </a:path>
                </a:pathLst>
              </a:custGeom>
              <a:solidFill>
                <a:srgbClr val="FFFFFF"/>
              </a:solidFill>
              <a:ln w="2129" cap="flat">
                <a:noFill/>
                <a:prstDash val="solid"/>
                <a:miter/>
              </a:ln>
            </p:spPr>
            <p:txBody>
              <a:bodyPr rtlCol="0" anchor="ctr"/>
              <a:lstStyle/>
              <a:p>
                <a:endParaRPr lang="en-US" sz="1836"/>
              </a:p>
            </p:txBody>
          </p:sp>
        </p:grpSp>
        <p:grpSp>
          <p:nvGrpSpPr>
            <p:cNvPr id="29" name="Graphic 185">
              <a:extLst>
                <a:ext uri="{FF2B5EF4-FFF2-40B4-BE49-F238E27FC236}">
                  <a16:creationId xmlns:a16="http://schemas.microsoft.com/office/drawing/2014/main" id="{52B7A897-7281-4AB2-B20F-1C6FAFD454E0}"/>
                </a:ext>
              </a:extLst>
            </p:cNvPr>
            <p:cNvGrpSpPr/>
            <p:nvPr/>
          </p:nvGrpSpPr>
          <p:grpSpPr>
            <a:xfrm>
              <a:off x="10677558" y="2774280"/>
              <a:ext cx="106368" cy="106368"/>
              <a:chOff x="10677558" y="2774280"/>
              <a:chExt cx="106368" cy="106368"/>
            </a:xfrm>
          </p:grpSpPr>
          <p:sp>
            <p:nvSpPr>
              <p:cNvPr id="96" name="Graphic 185">
                <a:extLst>
                  <a:ext uri="{FF2B5EF4-FFF2-40B4-BE49-F238E27FC236}">
                    <a16:creationId xmlns:a16="http://schemas.microsoft.com/office/drawing/2014/main" id="{20F98D92-4702-473A-AED8-1D99FA99E6BE}"/>
                  </a:ext>
                </a:extLst>
              </p:cNvPr>
              <p:cNvSpPr/>
              <p:nvPr/>
            </p:nvSpPr>
            <p:spPr>
              <a:xfrm>
                <a:off x="10677558" y="2774280"/>
                <a:ext cx="106368" cy="106368"/>
              </a:xfrm>
              <a:custGeom>
                <a:avLst/>
                <a:gdLst>
                  <a:gd name="connsiteX0" fmla="*/ 106368 w 106368"/>
                  <a:gd name="connsiteY0" fmla="*/ 53184 h 106368"/>
                  <a:gd name="connsiteX1" fmla="*/ 53184 w 106368"/>
                  <a:gd name="connsiteY1" fmla="*/ 106368 h 106368"/>
                  <a:gd name="connsiteX2" fmla="*/ 0 w 106368"/>
                  <a:gd name="connsiteY2" fmla="*/ 53184 h 106368"/>
                  <a:gd name="connsiteX3" fmla="*/ 53184 w 106368"/>
                  <a:gd name="connsiteY3" fmla="*/ 0 h 106368"/>
                  <a:gd name="connsiteX4" fmla="*/ 106368 w 106368"/>
                  <a:gd name="connsiteY4" fmla="*/ 53184 h 106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68" h="106368">
                    <a:moveTo>
                      <a:pt x="106368" y="53184"/>
                    </a:moveTo>
                    <a:cubicBezTo>
                      <a:pt x="106368" y="82557"/>
                      <a:pt x="82557" y="106368"/>
                      <a:pt x="53184" y="106368"/>
                    </a:cubicBezTo>
                    <a:cubicBezTo>
                      <a:pt x="23811" y="106368"/>
                      <a:pt x="0" y="82557"/>
                      <a:pt x="0" y="53184"/>
                    </a:cubicBezTo>
                    <a:cubicBezTo>
                      <a:pt x="0" y="23811"/>
                      <a:pt x="23811" y="0"/>
                      <a:pt x="53184" y="0"/>
                    </a:cubicBezTo>
                    <a:cubicBezTo>
                      <a:pt x="82557" y="0"/>
                      <a:pt x="106368" y="23811"/>
                      <a:pt x="106368" y="53184"/>
                    </a:cubicBezTo>
                    <a:close/>
                  </a:path>
                </a:pathLst>
              </a:custGeom>
              <a:solidFill>
                <a:srgbClr val="FFFFFF"/>
              </a:solidFill>
              <a:ln w="2129" cap="flat">
                <a:noFill/>
                <a:prstDash val="solid"/>
                <a:miter/>
              </a:ln>
            </p:spPr>
            <p:txBody>
              <a:bodyPr rtlCol="0" anchor="ctr"/>
              <a:lstStyle/>
              <a:p>
                <a:endParaRPr lang="en-US" sz="1836"/>
              </a:p>
            </p:txBody>
          </p:sp>
          <p:sp>
            <p:nvSpPr>
              <p:cNvPr id="97" name="Graphic 185">
                <a:extLst>
                  <a:ext uri="{FF2B5EF4-FFF2-40B4-BE49-F238E27FC236}">
                    <a16:creationId xmlns:a16="http://schemas.microsoft.com/office/drawing/2014/main" id="{B9DDC262-3283-40D8-AF36-5CEE0B1683BD}"/>
                  </a:ext>
                </a:extLst>
              </p:cNvPr>
              <p:cNvSpPr/>
              <p:nvPr/>
            </p:nvSpPr>
            <p:spPr>
              <a:xfrm>
                <a:off x="10689092" y="2785813"/>
                <a:ext cx="83300" cy="83300"/>
              </a:xfrm>
              <a:custGeom>
                <a:avLst/>
                <a:gdLst>
                  <a:gd name="connsiteX0" fmla="*/ 83300 w 83300"/>
                  <a:gd name="connsiteY0" fmla="*/ 41650 h 83300"/>
                  <a:gd name="connsiteX1" fmla="*/ 41650 w 83300"/>
                  <a:gd name="connsiteY1" fmla="*/ 83300 h 83300"/>
                  <a:gd name="connsiteX2" fmla="*/ 0 w 83300"/>
                  <a:gd name="connsiteY2" fmla="*/ 41650 h 83300"/>
                  <a:gd name="connsiteX3" fmla="*/ 41650 w 83300"/>
                  <a:gd name="connsiteY3" fmla="*/ 0 h 83300"/>
                  <a:gd name="connsiteX4" fmla="*/ 83300 w 83300"/>
                  <a:gd name="connsiteY4" fmla="*/ 41650 h 8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00" h="83300">
                    <a:moveTo>
                      <a:pt x="83300" y="41650"/>
                    </a:moveTo>
                    <a:cubicBezTo>
                      <a:pt x="83300" y="64653"/>
                      <a:pt x="64653" y="83300"/>
                      <a:pt x="41650" y="83300"/>
                    </a:cubicBezTo>
                    <a:cubicBezTo>
                      <a:pt x="18647" y="83300"/>
                      <a:pt x="0" y="64653"/>
                      <a:pt x="0" y="41650"/>
                    </a:cubicBezTo>
                    <a:cubicBezTo>
                      <a:pt x="0" y="18647"/>
                      <a:pt x="18647" y="0"/>
                      <a:pt x="41650" y="0"/>
                    </a:cubicBezTo>
                    <a:cubicBezTo>
                      <a:pt x="64653" y="0"/>
                      <a:pt x="83300" y="18647"/>
                      <a:pt x="83300" y="41650"/>
                    </a:cubicBezTo>
                    <a:close/>
                  </a:path>
                </a:pathLst>
              </a:custGeom>
              <a:solidFill>
                <a:srgbClr val="737373"/>
              </a:solidFill>
              <a:ln w="2129" cap="flat">
                <a:noFill/>
                <a:prstDash val="solid"/>
                <a:miter/>
              </a:ln>
            </p:spPr>
            <p:txBody>
              <a:bodyPr rtlCol="0" anchor="ctr"/>
              <a:lstStyle/>
              <a:p>
                <a:endParaRPr lang="en-US" sz="1836"/>
              </a:p>
            </p:txBody>
          </p:sp>
        </p:grpSp>
        <p:grpSp>
          <p:nvGrpSpPr>
            <p:cNvPr id="30" name="Graphic 185">
              <a:extLst>
                <a:ext uri="{FF2B5EF4-FFF2-40B4-BE49-F238E27FC236}">
                  <a16:creationId xmlns:a16="http://schemas.microsoft.com/office/drawing/2014/main" id="{B5E027BE-0665-4667-B9CE-FB1BA770DA95}"/>
                </a:ext>
              </a:extLst>
            </p:cNvPr>
            <p:cNvGrpSpPr/>
            <p:nvPr/>
          </p:nvGrpSpPr>
          <p:grpSpPr>
            <a:xfrm>
              <a:off x="10677558" y="2910337"/>
              <a:ext cx="106368" cy="106368"/>
              <a:chOff x="10677558" y="2910337"/>
              <a:chExt cx="106368" cy="106368"/>
            </a:xfrm>
          </p:grpSpPr>
          <p:sp>
            <p:nvSpPr>
              <p:cNvPr id="94" name="Graphic 185">
                <a:extLst>
                  <a:ext uri="{FF2B5EF4-FFF2-40B4-BE49-F238E27FC236}">
                    <a16:creationId xmlns:a16="http://schemas.microsoft.com/office/drawing/2014/main" id="{65CCC0BD-DB70-4E66-95A8-C90B8CD39FC8}"/>
                  </a:ext>
                </a:extLst>
              </p:cNvPr>
              <p:cNvSpPr/>
              <p:nvPr/>
            </p:nvSpPr>
            <p:spPr>
              <a:xfrm>
                <a:off x="10677558" y="2910337"/>
                <a:ext cx="106368" cy="106368"/>
              </a:xfrm>
              <a:custGeom>
                <a:avLst/>
                <a:gdLst>
                  <a:gd name="connsiteX0" fmla="*/ 106368 w 106368"/>
                  <a:gd name="connsiteY0" fmla="*/ 53184 h 106368"/>
                  <a:gd name="connsiteX1" fmla="*/ 53184 w 106368"/>
                  <a:gd name="connsiteY1" fmla="*/ 106368 h 106368"/>
                  <a:gd name="connsiteX2" fmla="*/ 0 w 106368"/>
                  <a:gd name="connsiteY2" fmla="*/ 53184 h 106368"/>
                  <a:gd name="connsiteX3" fmla="*/ 53184 w 106368"/>
                  <a:gd name="connsiteY3" fmla="*/ 0 h 106368"/>
                  <a:gd name="connsiteX4" fmla="*/ 106368 w 106368"/>
                  <a:gd name="connsiteY4" fmla="*/ 53184 h 106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68" h="106368">
                    <a:moveTo>
                      <a:pt x="106368" y="53184"/>
                    </a:moveTo>
                    <a:cubicBezTo>
                      <a:pt x="106368" y="82557"/>
                      <a:pt x="82557" y="106368"/>
                      <a:pt x="53184" y="106368"/>
                    </a:cubicBezTo>
                    <a:cubicBezTo>
                      <a:pt x="23811" y="106368"/>
                      <a:pt x="0" y="82557"/>
                      <a:pt x="0" y="53184"/>
                    </a:cubicBezTo>
                    <a:cubicBezTo>
                      <a:pt x="0" y="23811"/>
                      <a:pt x="23811" y="0"/>
                      <a:pt x="53184" y="0"/>
                    </a:cubicBezTo>
                    <a:cubicBezTo>
                      <a:pt x="82557" y="0"/>
                      <a:pt x="106368" y="23811"/>
                      <a:pt x="106368" y="53184"/>
                    </a:cubicBezTo>
                    <a:close/>
                  </a:path>
                </a:pathLst>
              </a:custGeom>
              <a:solidFill>
                <a:srgbClr val="FFFFFF"/>
              </a:solidFill>
              <a:ln w="2129" cap="flat">
                <a:noFill/>
                <a:prstDash val="solid"/>
                <a:miter/>
              </a:ln>
            </p:spPr>
            <p:txBody>
              <a:bodyPr rtlCol="0" anchor="ctr"/>
              <a:lstStyle/>
              <a:p>
                <a:endParaRPr lang="en-US" sz="1836"/>
              </a:p>
            </p:txBody>
          </p:sp>
          <p:sp>
            <p:nvSpPr>
              <p:cNvPr id="95" name="Graphic 185">
                <a:extLst>
                  <a:ext uri="{FF2B5EF4-FFF2-40B4-BE49-F238E27FC236}">
                    <a16:creationId xmlns:a16="http://schemas.microsoft.com/office/drawing/2014/main" id="{EC02ED88-EA7D-417E-A7B6-928935D67C8B}"/>
                  </a:ext>
                </a:extLst>
              </p:cNvPr>
              <p:cNvSpPr/>
              <p:nvPr/>
            </p:nvSpPr>
            <p:spPr>
              <a:xfrm>
                <a:off x="10689092" y="2921871"/>
                <a:ext cx="83300" cy="83300"/>
              </a:xfrm>
              <a:custGeom>
                <a:avLst/>
                <a:gdLst>
                  <a:gd name="connsiteX0" fmla="*/ 83300 w 83300"/>
                  <a:gd name="connsiteY0" fmla="*/ 41650 h 83300"/>
                  <a:gd name="connsiteX1" fmla="*/ 41650 w 83300"/>
                  <a:gd name="connsiteY1" fmla="*/ 83300 h 83300"/>
                  <a:gd name="connsiteX2" fmla="*/ 0 w 83300"/>
                  <a:gd name="connsiteY2" fmla="*/ 41650 h 83300"/>
                  <a:gd name="connsiteX3" fmla="*/ 41650 w 83300"/>
                  <a:gd name="connsiteY3" fmla="*/ 0 h 83300"/>
                  <a:gd name="connsiteX4" fmla="*/ 83300 w 83300"/>
                  <a:gd name="connsiteY4" fmla="*/ 41650 h 8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00" h="83300">
                    <a:moveTo>
                      <a:pt x="83300" y="41650"/>
                    </a:moveTo>
                    <a:cubicBezTo>
                      <a:pt x="83300" y="64653"/>
                      <a:pt x="64653" y="83300"/>
                      <a:pt x="41650" y="83300"/>
                    </a:cubicBezTo>
                    <a:cubicBezTo>
                      <a:pt x="18647" y="83300"/>
                      <a:pt x="0" y="64653"/>
                      <a:pt x="0" y="41650"/>
                    </a:cubicBezTo>
                    <a:cubicBezTo>
                      <a:pt x="0" y="18647"/>
                      <a:pt x="18647" y="0"/>
                      <a:pt x="41650" y="0"/>
                    </a:cubicBezTo>
                    <a:cubicBezTo>
                      <a:pt x="64653" y="0"/>
                      <a:pt x="83300" y="18647"/>
                      <a:pt x="83300" y="41650"/>
                    </a:cubicBezTo>
                    <a:close/>
                  </a:path>
                </a:pathLst>
              </a:custGeom>
              <a:solidFill>
                <a:srgbClr val="737373"/>
              </a:solidFill>
              <a:ln w="2129" cap="flat">
                <a:noFill/>
                <a:prstDash val="solid"/>
                <a:miter/>
              </a:ln>
            </p:spPr>
            <p:txBody>
              <a:bodyPr rtlCol="0" anchor="ctr"/>
              <a:lstStyle/>
              <a:p>
                <a:endParaRPr lang="en-US" sz="1836"/>
              </a:p>
            </p:txBody>
          </p:sp>
        </p:grpSp>
        <p:grpSp>
          <p:nvGrpSpPr>
            <p:cNvPr id="31" name="Graphic 185">
              <a:extLst>
                <a:ext uri="{FF2B5EF4-FFF2-40B4-BE49-F238E27FC236}">
                  <a16:creationId xmlns:a16="http://schemas.microsoft.com/office/drawing/2014/main" id="{62215D1C-2B62-4609-8A61-C79C03F9420F}"/>
                </a:ext>
              </a:extLst>
            </p:cNvPr>
            <p:cNvGrpSpPr/>
            <p:nvPr/>
          </p:nvGrpSpPr>
          <p:grpSpPr>
            <a:xfrm>
              <a:off x="10677558" y="3046181"/>
              <a:ext cx="106368" cy="106368"/>
              <a:chOff x="10677558" y="3046181"/>
              <a:chExt cx="106368" cy="106368"/>
            </a:xfrm>
          </p:grpSpPr>
          <p:sp>
            <p:nvSpPr>
              <p:cNvPr id="92" name="Graphic 185">
                <a:extLst>
                  <a:ext uri="{FF2B5EF4-FFF2-40B4-BE49-F238E27FC236}">
                    <a16:creationId xmlns:a16="http://schemas.microsoft.com/office/drawing/2014/main" id="{1C9711E4-E072-4163-875B-3BCE93705C2F}"/>
                  </a:ext>
                </a:extLst>
              </p:cNvPr>
              <p:cNvSpPr/>
              <p:nvPr/>
            </p:nvSpPr>
            <p:spPr>
              <a:xfrm>
                <a:off x="10677558" y="3046181"/>
                <a:ext cx="106368" cy="106368"/>
              </a:xfrm>
              <a:custGeom>
                <a:avLst/>
                <a:gdLst>
                  <a:gd name="connsiteX0" fmla="*/ 106368 w 106368"/>
                  <a:gd name="connsiteY0" fmla="*/ 53184 h 106368"/>
                  <a:gd name="connsiteX1" fmla="*/ 53184 w 106368"/>
                  <a:gd name="connsiteY1" fmla="*/ 106368 h 106368"/>
                  <a:gd name="connsiteX2" fmla="*/ 0 w 106368"/>
                  <a:gd name="connsiteY2" fmla="*/ 53184 h 106368"/>
                  <a:gd name="connsiteX3" fmla="*/ 53184 w 106368"/>
                  <a:gd name="connsiteY3" fmla="*/ 0 h 106368"/>
                  <a:gd name="connsiteX4" fmla="*/ 106368 w 106368"/>
                  <a:gd name="connsiteY4" fmla="*/ 53184 h 106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68" h="106368">
                    <a:moveTo>
                      <a:pt x="106368" y="53184"/>
                    </a:moveTo>
                    <a:cubicBezTo>
                      <a:pt x="106368" y="82557"/>
                      <a:pt x="82557" y="106368"/>
                      <a:pt x="53184" y="106368"/>
                    </a:cubicBezTo>
                    <a:cubicBezTo>
                      <a:pt x="23811" y="106368"/>
                      <a:pt x="0" y="82557"/>
                      <a:pt x="0" y="53184"/>
                    </a:cubicBezTo>
                    <a:cubicBezTo>
                      <a:pt x="0" y="23811"/>
                      <a:pt x="23811" y="0"/>
                      <a:pt x="53184" y="0"/>
                    </a:cubicBezTo>
                    <a:cubicBezTo>
                      <a:pt x="82557" y="0"/>
                      <a:pt x="106368" y="23811"/>
                      <a:pt x="106368" y="53184"/>
                    </a:cubicBezTo>
                    <a:close/>
                  </a:path>
                </a:pathLst>
              </a:custGeom>
              <a:solidFill>
                <a:srgbClr val="FFFFFF"/>
              </a:solidFill>
              <a:ln w="2129" cap="flat">
                <a:noFill/>
                <a:prstDash val="solid"/>
                <a:miter/>
              </a:ln>
            </p:spPr>
            <p:txBody>
              <a:bodyPr rtlCol="0" anchor="ctr"/>
              <a:lstStyle/>
              <a:p>
                <a:endParaRPr lang="en-US" sz="1836"/>
              </a:p>
            </p:txBody>
          </p:sp>
          <p:sp>
            <p:nvSpPr>
              <p:cNvPr id="93" name="Graphic 185">
                <a:extLst>
                  <a:ext uri="{FF2B5EF4-FFF2-40B4-BE49-F238E27FC236}">
                    <a16:creationId xmlns:a16="http://schemas.microsoft.com/office/drawing/2014/main" id="{B9054A22-3DCE-4AC7-A2C1-5FDFEE2AF198}"/>
                  </a:ext>
                </a:extLst>
              </p:cNvPr>
              <p:cNvSpPr/>
              <p:nvPr/>
            </p:nvSpPr>
            <p:spPr>
              <a:xfrm>
                <a:off x="10689092" y="3057715"/>
                <a:ext cx="83300" cy="83300"/>
              </a:xfrm>
              <a:custGeom>
                <a:avLst/>
                <a:gdLst>
                  <a:gd name="connsiteX0" fmla="*/ 83300 w 83300"/>
                  <a:gd name="connsiteY0" fmla="*/ 41650 h 83300"/>
                  <a:gd name="connsiteX1" fmla="*/ 41650 w 83300"/>
                  <a:gd name="connsiteY1" fmla="*/ 83300 h 83300"/>
                  <a:gd name="connsiteX2" fmla="*/ 0 w 83300"/>
                  <a:gd name="connsiteY2" fmla="*/ 41650 h 83300"/>
                  <a:gd name="connsiteX3" fmla="*/ 41650 w 83300"/>
                  <a:gd name="connsiteY3" fmla="*/ 0 h 83300"/>
                  <a:gd name="connsiteX4" fmla="*/ 83300 w 83300"/>
                  <a:gd name="connsiteY4" fmla="*/ 41650 h 8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00" h="83300">
                    <a:moveTo>
                      <a:pt x="83300" y="41650"/>
                    </a:moveTo>
                    <a:cubicBezTo>
                      <a:pt x="83300" y="64653"/>
                      <a:pt x="64653" y="83300"/>
                      <a:pt x="41650" y="83300"/>
                    </a:cubicBezTo>
                    <a:cubicBezTo>
                      <a:pt x="18647" y="83300"/>
                      <a:pt x="0" y="64653"/>
                      <a:pt x="0" y="41650"/>
                    </a:cubicBezTo>
                    <a:cubicBezTo>
                      <a:pt x="0" y="18647"/>
                      <a:pt x="18647" y="0"/>
                      <a:pt x="41650" y="0"/>
                    </a:cubicBezTo>
                    <a:cubicBezTo>
                      <a:pt x="64653" y="0"/>
                      <a:pt x="83300" y="18647"/>
                      <a:pt x="83300" y="41650"/>
                    </a:cubicBezTo>
                    <a:close/>
                  </a:path>
                </a:pathLst>
              </a:custGeom>
              <a:solidFill>
                <a:srgbClr val="737373"/>
              </a:solidFill>
              <a:ln w="2129" cap="flat">
                <a:noFill/>
                <a:prstDash val="solid"/>
                <a:miter/>
              </a:ln>
            </p:spPr>
            <p:txBody>
              <a:bodyPr rtlCol="0" anchor="ctr"/>
              <a:lstStyle/>
              <a:p>
                <a:endParaRPr lang="en-US" sz="1836"/>
              </a:p>
            </p:txBody>
          </p:sp>
        </p:grpSp>
        <p:grpSp>
          <p:nvGrpSpPr>
            <p:cNvPr id="32" name="Graphic 185">
              <a:extLst>
                <a:ext uri="{FF2B5EF4-FFF2-40B4-BE49-F238E27FC236}">
                  <a16:creationId xmlns:a16="http://schemas.microsoft.com/office/drawing/2014/main" id="{2582BB53-D885-4A64-95B1-6C80E6E20F38}"/>
                </a:ext>
              </a:extLst>
            </p:cNvPr>
            <p:cNvGrpSpPr/>
            <p:nvPr/>
          </p:nvGrpSpPr>
          <p:grpSpPr>
            <a:xfrm>
              <a:off x="10677558" y="3182238"/>
              <a:ext cx="106368" cy="106368"/>
              <a:chOff x="10677558" y="3182238"/>
              <a:chExt cx="106368" cy="106368"/>
            </a:xfrm>
            <a:solidFill>
              <a:srgbClr val="FFFFFF"/>
            </a:solidFill>
          </p:grpSpPr>
          <p:sp>
            <p:nvSpPr>
              <p:cNvPr id="90" name="Graphic 185">
                <a:extLst>
                  <a:ext uri="{FF2B5EF4-FFF2-40B4-BE49-F238E27FC236}">
                    <a16:creationId xmlns:a16="http://schemas.microsoft.com/office/drawing/2014/main" id="{D69E7DD8-5596-4719-9343-B7F9E201D9A4}"/>
                  </a:ext>
                </a:extLst>
              </p:cNvPr>
              <p:cNvSpPr/>
              <p:nvPr/>
            </p:nvSpPr>
            <p:spPr>
              <a:xfrm>
                <a:off x="10677558" y="3182238"/>
                <a:ext cx="106368" cy="106368"/>
              </a:xfrm>
              <a:custGeom>
                <a:avLst/>
                <a:gdLst>
                  <a:gd name="connsiteX0" fmla="*/ 106368 w 106368"/>
                  <a:gd name="connsiteY0" fmla="*/ 53184 h 106368"/>
                  <a:gd name="connsiteX1" fmla="*/ 53184 w 106368"/>
                  <a:gd name="connsiteY1" fmla="*/ 106368 h 106368"/>
                  <a:gd name="connsiteX2" fmla="*/ 0 w 106368"/>
                  <a:gd name="connsiteY2" fmla="*/ 53184 h 106368"/>
                  <a:gd name="connsiteX3" fmla="*/ 53184 w 106368"/>
                  <a:gd name="connsiteY3" fmla="*/ 0 h 106368"/>
                  <a:gd name="connsiteX4" fmla="*/ 106368 w 106368"/>
                  <a:gd name="connsiteY4" fmla="*/ 53184 h 106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68" h="106368">
                    <a:moveTo>
                      <a:pt x="106368" y="53184"/>
                    </a:moveTo>
                    <a:cubicBezTo>
                      <a:pt x="106368" y="82557"/>
                      <a:pt x="82557" y="106368"/>
                      <a:pt x="53184" y="106368"/>
                    </a:cubicBezTo>
                    <a:cubicBezTo>
                      <a:pt x="23811" y="106368"/>
                      <a:pt x="0" y="82557"/>
                      <a:pt x="0" y="53184"/>
                    </a:cubicBezTo>
                    <a:cubicBezTo>
                      <a:pt x="0" y="23811"/>
                      <a:pt x="23811" y="0"/>
                      <a:pt x="53184" y="0"/>
                    </a:cubicBezTo>
                    <a:cubicBezTo>
                      <a:pt x="82557" y="0"/>
                      <a:pt x="106368" y="23811"/>
                      <a:pt x="106368" y="53184"/>
                    </a:cubicBezTo>
                    <a:close/>
                  </a:path>
                </a:pathLst>
              </a:custGeom>
              <a:solidFill>
                <a:srgbClr val="FFFFFF"/>
              </a:solidFill>
              <a:ln w="2129" cap="flat">
                <a:noFill/>
                <a:prstDash val="solid"/>
                <a:miter/>
              </a:ln>
            </p:spPr>
            <p:txBody>
              <a:bodyPr rtlCol="0" anchor="ctr"/>
              <a:lstStyle/>
              <a:p>
                <a:endParaRPr lang="en-US" sz="1836"/>
              </a:p>
            </p:txBody>
          </p:sp>
          <p:sp>
            <p:nvSpPr>
              <p:cNvPr id="91" name="Graphic 185">
                <a:extLst>
                  <a:ext uri="{FF2B5EF4-FFF2-40B4-BE49-F238E27FC236}">
                    <a16:creationId xmlns:a16="http://schemas.microsoft.com/office/drawing/2014/main" id="{6C68D73E-6917-485C-819F-19FC72508A13}"/>
                  </a:ext>
                </a:extLst>
              </p:cNvPr>
              <p:cNvSpPr/>
              <p:nvPr/>
            </p:nvSpPr>
            <p:spPr>
              <a:xfrm>
                <a:off x="10689092" y="3193772"/>
                <a:ext cx="83300" cy="83300"/>
              </a:xfrm>
              <a:custGeom>
                <a:avLst/>
                <a:gdLst>
                  <a:gd name="connsiteX0" fmla="*/ 83300 w 83300"/>
                  <a:gd name="connsiteY0" fmla="*/ 41650 h 83300"/>
                  <a:gd name="connsiteX1" fmla="*/ 41650 w 83300"/>
                  <a:gd name="connsiteY1" fmla="*/ 83300 h 83300"/>
                  <a:gd name="connsiteX2" fmla="*/ 0 w 83300"/>
                  <a:gd name="connsiteY2" fmla="*/ 41650 h 83300"/>
                  <a:gd name="connsiteX3" fmla="*/ 41650 w 83300"/>
                  <a:gd name="connsiteY3" fmla="*/ 0 h 83300"/>
                  <a:gd name="connsiteX4" fmla="*/ 83300 w 83300"/>
                  <a:gd name="connsiteY4" fmla="*/ 41650 h 8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00" h="83300">
                    <a:moveTo>
                      <a:pt x="83300" y="41650"/>
                    </a:moveTo>
                    <a:cubicBezTo>
                      <a:pt x="83300" y="64653"/>
                      <a:pt x="64653" y="83300"/>
                      <a:pt x="41650" y="83300"/>
                    </a:cubicBezTo>
                    <a:cubicBezTo>
                      <a:pt x="18647" y="83300"/>
                      <a:pt x="0" y="64653"/>
                      <a:pt x="0" y="41650"/>
                    </a:cubicBezTo>
                    <a:cubicBezTo>
                      <a:pt x="0" y="18647"/>
                      <a:pt x="18647" y="0"/>
                      <a:pt x="41650" y="0"/>
                    </a:cubicBezTo>
                    <a:cubicBezTo>
                      <a:pt x="64653" y="0"/>
                      <a:pt x="83300" y="18647"/>
                      <a:pt x="83300" y="41650"/>
                    </a:cubicBezTo>
                    <a:close/>
                  </a:path>
                </a:pathLst>
              </a:custGeom>
              <a:solidFill>
                <a:srgbClr val="FFFFFF"/>
              </a:solidFill>
              <a:ln w="2129" cap="flat">
                <a:noFill/>
                <a:prstDash val="solid"/>
                <a:miter/>
              </a:ln>
            </p:spPr>
            <p:txBody>
              <a:bodyPr rtlCol="0" anchor="ctr"/>
              <a:lstStyle/>
              <a:p>
                <a:endParaRPr lang="en-US" sz="1836"/>
              </a:p>
            </p:txBody>
          </p:sp>
        </p:grpSp>
        <p:grpSp>
          <p:nvGrpSpPr>
            <p:cNvPr id="33" name="Graphic 185">
              <a:extLst>
                <a:ext uri="{FF2B5EF4-FFF2-40B4-BE49-F238E27FC236}">
                  <a16:creationId xmlns:a16="http://schemas.microsoft.com/office/drawing/2014/main" id="{AB1333B0-28AB-40AE-8B4F-EFB7E3322F5B}"/>
                </a:ext>
              </a:extLst>
            </p:cNvPr>
            <p:cNvGrpSpPr/>
            <p:nvPr/>
          </p:nvGrpSpPr>
          <p:grpSpPr>
            <a:xfrm>
              <a:off x="10677558" y="3318296"/>
              <a:ext cx="106368" cy="106368"/>
              <a:chOff x="10677558" y="3318296"/>
              <a:chExt cx="106368" cy="106368"/>
            </a:xfrm>
            <a:solidFill>
              <a:srgbClr val="FFFFFF"/>
            </a:solidFill>
          </p:grpSpPr>
          <p:sp>
            <p:nvSpPr>
              <p:cNvPr id="88" name="Graphic 185">
                <a:extLst>
                  <a:ext uri="{FF2B5EF4-FFF2-40B4-BE49-F238E27FC236}">
                    <a16:creationId xmlns:a16="http://schemas.microsoft.com/office/drawing/2014/main" id="{2E38C22A-EEEC-45F7-9946-9A2351D14B5B}"/>
                  </a:ext>
                </a:extLst>
              </p:cNvPr>
              <p:cNvSpPr/>
              <p:nvPr/>
            </p:nvSpPr>
            <p:spPr>
              <a:xfrm>
                <a:off x="10677558" y="3318296"/>
                <a:ext cx="106368" cy="106368"/>
              </a:xfrm>
              <a:custGeom>
                <a:avLst/>
                <a:gdLst>
                  <a:gd name="connsiteX0" fmla="*/ 106368 w 106368"/>
                  <a:gd name="connsiteY0" fmla="*/ 53184 h 106368"/>
                  <a:gd name="connsiteX1" fmla="*/ 53184 w 106368"/>
                  <a:gd name="connsiteY1" fmla="*/ 106368 h 106368"/>
                  <a:gd name="connsiteX2" fmla="*/ 0 w 106368"/>
                  <a:gd name="connsiteY2" fmla="*/ 53184 h 106368"/>
                  <a:gd name="connsiteX3" fmla="*/ 53184 w 106368"/>
                  <a:gd name="connsiteY3" fmla="*/ 0 h 106368"/>
                  <a:gd name="connsiteX4" fmla="*/ 106368 w 106368"/>
                  <a:gd name="connsiteY4" fmla="*/ 53184 h 106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68" h="106368">
                    <a:moveTo>
                      <a:pt x="106368" y="53184"/>
                    </a:moveTo>
                    <a:cubicBezTo>
                      <a:pt x="106368" y="82557"/>
                      <a:pt x="82557" y="106368"/>
                      <a:pt x="53184" y="106368"/>
                    </a:cubicBezTo>
                    <a:cubicBezTo>
                      <a:pt x="23811" y="106368"/>
                      <a:pt x="0" y="82557"/>
                      <a:pt x="0" y="53184"/>
                    </a:cubicBezTo>
                    <a:cubicBezTo>
                      <a:pt x="0" y="23811"/>
                      <a:pt x="23811" y="0"/>
                      <a:pt x="53184" y="0"/>
                    </a:cubicBezTo>
                    <a:cubicBezTo>
                      <a:pt x="82557" y="0"/>
                      <a:pt x="106368" y="23811"/>
                      <a:pt x="106368" y="53184"/>
                    </a:cubicBezTo>
                    <a:close/>
                  </a:path>
                </a:pathLst>
              </a:custGeom>
              <a:solidFill>
                <a:srgbClr val="FFFFFF"/>
              </a:solidFill>
              <a:ln w="2129" cap="flat">
                <a:noFill/>
                <a:prstDash val="solid"/>
                <a:miter/>
              </a:ln>
            </p:spPr>
            <p:txBody>
              <a:bodyPr rtlCol="0" anchor="ctr"/>
              <a:lstStyle/>
              <a:p>
                <a:endParaRPr lang="en-US" sz="1836"/>
              </a:p>
            </p:txBody>
          </p:sp>
          <p:sp>
            <p:nvSpPr>
              <p:cNvPr id="89" name="Graphic 185">
                <a:extLst>
                  <a:ext uri="{FF2B5EF4-FFF2-40B4-BE49-F238E27FC236}">
                    <a16:creationId xmlns:a16="http://schemas.microsoft.com/office/drawing/2014/main" id="{09E489E7-C5AE-4FFA-B5D3-715E626E044E}"/>
                  </a:ext>
                </a:extLst>
              </p:cNvPr>
              <p:cNvSpPr/>
              <p:nvPr/>
            </p:nvSpPr>
            <p:spPr>
              <a:xfrm>
                <a:off x="10689092" y="3329830"/>
                <a:ext cx="83300" cy="83300"/>
              </a:xfrm>
              <a:custGeom>
                <a:avLst/>
                <a:gdLst>
                  <a:gd name="connsiteX0" fmla="*/ 83300 w 83300"/>
                  <a:gd name="connsiteY0" fmla="*/ 41650 h 83300"/>
                  <a:gd name="connsiteX1" fmla="*/ 41650 w 83300"/>
                  <a:gd name="connsiteY1" fmla="*/ 83300 h 83300"/>
                  <a:gd name="connsiteX2" fmla="*/ 0 w 83300"/>
                  <a:gd name="connsiteY2" fmla="*/ 41650 h 83300"/>
                  <a:gd name="connsiteX3" fmla="*/ 41650 w 83300"/>
                  <a:gd name="connsiteY3" fmla="*/ 0 h 83300"/>
                  <a:gd name="connsiteX4" fmla="*/ 83300 w 83300"/>
                  <a:gd name="connsiteY4" fmla="*/ 41650 h 8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00" h="83300">
                    <a:moveTo>
                      <a:pt x="83300" y="41650"/>
                    </a:moveTo>
                    <a:cubicBezTo>
                      <a:pt x="83300" y="64653"/>
                      <a:pt x="64653" y="83300"/>
                      <a:pt x="41650" y="83300"/>
                    </a:cubicBezTo>
                    <a:cubicBezTo>
                      <a:pt x="18647" y="83300"/>
                      <a:pt x="0" y="64653"/>
                      <a:pt x="0" y="41650"/>
                    </a:cubicBezTo>
                    <a:cubicBezTo>
                      <a:pt x="0" y="18647"/>
                      <a:pt x="18647" y="0"/>
                      <a:pt x="41650" y="0"/>
                    </a:cubicBezTo>
                    <a:cubicBezTo>
                      <a:pt x="64653" y="0"/>
                      <a:pt x="83300" y="18647"/>
                      <a:pt x="83300" y="41650"/>
                    </a:cubicBezTo>
                    <a:close/>
                  </a:path>
                </a:pathLst>
              </a:custGeom>
              <a:solidFill>
                <a:srgbClr val="FFFFFF"/>
              </a:solidFill>
              <a:ln w="2129" cap="flat">
                <a:noFill/>
                <a:prstDash val="solid"/>
                <a:miter/>
              </a:ln>
            </p:spPr>
            <p:txBody>
              <a:bodyPr rtlCol="0" anchor="ctr"/>
              <a:lstStyle/>
              <a:p>
                <a:endParaRPr lang="en-US" sz="1836"/>
              </a:p>
            </p:txBody>
          </p:sp>
        </p:grpSp>
        <p:grpSp>
          <p:nvGrpSpPr>
            <p:cNvPr id="34" name="Graphic 185">
              <a:extLst>
                <a:ext uri="{FF2B5EF4-FFF2-40B4-BE49-F238E27FC236}">
                  <a16:creationId xmlns:a16="http://schemas.microsoft.com/office/drawing/2014/main" id="{DA82BD2E-C840-4D9E-AEA8-663957AFFBE5}"/>
                </a:ext>
              </a:extLst>
            </p:cNvPr>
            <p:cNvGrpSpPr/>
            <p:nvPr/>
          </p:nvGrpSpPr>
          <p:grpSpPr>
            <a:xfrm>
              <a:off x="10817247" y="2638222"/>
              <a:ext cx="106368" cy="106368"/>
              <a:chOff x="10817247" y="2638222"/>
              <a:chExt cx="106368" cy="106368"/>
            </a:xfrm>
          </p:grpSpPr>
          <p:sp>
            <p:nvSpPr>
              <p:cNvPr id="86" name="Graphic 185">
                <a:extLst>
                  <a:ext uri="{FF2B5EF4-FFF2-40B4-BE49-F238E27FC236}">
                    <a16:creationId xmlns:a16="http://schemas.microsoft.com/office/drawing/2014/main" id="{298EC20D-BF83-4297-A3F2-288F677B9C7F}"/>
                  </a:ext>
                </a:extLst>
              </p:cNvPr>
              <p:cNvSpPr/>
              <p:nvPr/>
            </p:nvSpPr>
            <p:spPr>
              <a:xfrm>
                <a:off x="10817247" y="2638222"/>
                <a:ext cx="106368" cy="106368"/>
              </a:xfrm>
              <a:custGeom>
                <a:avLst/>
                <a:gdLst>
                  <a:gd name="connsiteX0" fmla="*/ 106368 w 106368"/>
                  <a:gd name="connsiteY0" fmla="*/ 53184 h 106368"/>
                  <a:gd name="connsiteX1" fmla="*/ 53184 w 106368"/>
                  <a:gd name="connsiteY1" fmla="*/ 106368 h 106368"/>
                  <a:gd name="connsiteX2" fmla="*/ 0 w 106368"/>
                  <a:gd name="connsiteY2" fmla="*/ 53184 h 106368"/>
                  <a:gd name="connsiteX3" fmla="*/ 53184 w 106368"/>
                  <a:gd name="connsiteY3" fmla="*/ 0 h 106368"/>
                  <a:gd name="connsiteX4" fmla="*/ 106368 w 106368"/>
                  <a:gd name="connsiteY4" fmla="*/ 53184 h 106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68" h="106368">
                    <a:moveTo>
                      <a:pt x="106368" y="53184"/>
                    </a:moveTo>
                    <a:cubicBezTo>
                      <a:pt x="106368" y="82557"/>
                      <a:pt x="82557" y="106368"/>
                      <a:pt x="53184" y="106368"/>
                    </a:cubicBezTo>
                    <a:cubicBezTo>
                      <a:pt x="23811" y="106368"/>
                      <a:pt x="0" y="82557"/>
                      <a:pt x="0" y="53184"/>
                    </a:cubicBezTo>
                    <a:cubicBezTo>
                      <a:pt x="0" y="23811"/>
                      <a:pt x="23811" y="0"/>
                      <a:pt x="53184" y="0"/>
                    </a:cubicBezTo>
                    <a:cubicBezTo>
                      <a:pt x="82557" y="0"/>
                      <a:pt x="106368" y="23811"/>
                      <a:pt x="106368" y="53184"/>
                    </a:cubicBezTo>
                    <a:close/>
                  </a:path>
                </a:pathLst>
              </a:custGeom>
              <a:solidFill>
                <a:srgbClr val="FFFFFF"/>
              </a:solidFill>
              <a:ln w="2129" cap="flat">
                <a:noFill/>
                <a:prstDash val="solid"/>
                <a:miter/>
              </a:ln>
            </p:spPr>
            <p:txBody>
              <a:bodyPr rtlCol="0" anchor="ctr"/>
              <a:lstStyle/>
              <a:p>
                <a:endParaRPr lang="en-US" sz="1836"/>
              </a:p>
            </p:txBody>
          </p:sp>
          <p:sp>
            <p:nvSpPr>
              <p:cNvPr id="87" name="Graphic 185">
                <a:extLst>
                  <a:ext uri="{FF2B5EF4-FFF2-40B4-BE49-F238E27FC236}">
                    <a16:creationId xmlns:a16="http://schemas.microsoft.com/office/drawing/2014/main" id="{189DC510-40F3-44D6-B7AD-86D968FA6621}"/>
                  </a:ext>
                </a:extLst>
              </p:cNvPr>
              <p:cNvSpPr/>
              <p:nvPr/>
            </p:nvSpPr>
            <p:spPr>
              <a:xfrm>
                <a:off x="10828781" y="2649756"/>
                <a:ext cx="83300" cy="83300"/>
              </a:xfrm>
              <a:custGeom>
                <a:avLst/>
                <a:gdLst>
                  <a:gd name="connsiteX0" fmla="*/ 83300 w 83300"/>
                  <a:gd name="connsiteY0" fmla="*/ 41650 h 83300"/>
                  <a:gd name="connsiteX1" fmla="*/ 41650 w 83300"/>
                  <a:gd name="connsiteY1" fmla="*/ 83300 h 83300"/>
                  <a:gd name="connsiteX2" fmla="*/ 0 w 83300"/>
                  <a:gd name="connsiteY2" fmla="*/ 41650 h 83300"/>
                  <a:gd name="connsiteX3" fmla="*/ 41650 w 83300"/>
                  <a:gd name="connsiteY3" fmla="*/ 0 h 83300"/>
                  <a:gd name="connsiteX4" fmla="*/ 83300 w 83300"/>
                  <a:gd name="connsiteY4" fmla="*/ 41650 h 8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00" h="83300">
                    <a:moveTo>
                      <a:pt x="83300" y="41650"/>
                    </a:moveTo>
                    <a:cubicBezTo>
                      <a:pt x="83300" y="64653"/>
                      <a:pt x="64653" y="83300"/>
                      <a:pt x="41650" y="83300"/>
                    </a:cubicBezTo>
                    <a:cubicBezTo>
                      <a:pt x="18647" y="83300"/>
                      <a:pt x="0" y="64653"/>
                      <a:pt x="0" y="41650"/>
                    </a:cubicBezTo>
                    <a:cubicBezTo>
                      <a:pt x="0" y="18647"/>
                      <a:pt x="18647" y="0"/>
                      <a:pt x="41650" y="0"/>
                    </a:cubicBezTo>
                    <a:cubicBezTo>
                      <a:pt x="64653" y="0"/>
                      <a:pt x="83300" y="18647"/>
                      <a:pt x="83300" y="41650"/>
                    </a:cubicBezTo>
                    <a:close/>
                  </a:path>
                </a:pathLst>
              </a:custGeom>
              <a:solidFill>
                <a:srgbClr val="FFB900"/>
              </a:solidFill>
              <a:ln w="2129" cap="flat">
                <a:noFill/>
                <a:prstDash val="solid"/>
                <a:miter/>
              </a:ln>
            </p:spPr>
            <p:txBody>
              <a:bodyPr rtlCol="0" anchor="ctr"/>
              <a:lstStyle/>
              <a:p>
                <a:endParaRPr lang="en-US" sz="1836"/>
              </a:p>
            </p:txBody>
          </p:sp>
        </p:grpSp>
        <p:grpSp>
          <p:nvGrpSpPr>
            <p:cNvPr id="35" name="Graphic 185">
              <a:extLst>
                <a:ext uri="{FF2B5EF4-FFF2-40B4-BE49-F238E27FC236}">
                  <a16:creationId xmlns:a16="http://schemas.microsoft.com/office/drawing/2014/main" id="{6E8E6E92-F9E0-418D-B6FC-121EABEE7A77}"/>
                </a:ext>
              </a:extLst>
            </p:cNvPr>
            <p:cNvGrpSpPr/>
            <p:nvPr/>
          </p:nvGrpSpPr>
          <p:grpSpPr>
            <a:xfrm>
              <a:off x="10817247" y="2774280"/>
              <a:ext cx="106368" cy="106368"/>
              <a:chOff x="10817247" y="2774280"/>
              <a:chExt cx="106368" cy="106368"/>
            </a:xfrm>
          </p:grpSpPr>
          <p:sp>
            <p:nvSpPr>
              <p:cNvPr id="84" name="Graphic 185">
                <a:extLst>
                  <a:ext uri="{FF2B5EF4-FFF2-40B4-BE49-F238E27FC236}">
                    <a16:creationId xmlns:a16="http://schemas.microsoft.com/office/drawing/2014/main" id="{0536F214-3599-4A10-90F6-0DE9DFC67BDF}"/>
                  </a:ext>
                </a:extLst>
              </p:cNvPr>
              <p:cNvSpPr/>
              <p:nvPr/>
            </p:nvSpPr>
            <p:spPr>
              <a:xfrm>
                <a:off x="10817247" y="2774280"/>
                <a:ext cx="106368" cy="106368"/>
              </a:xfrm>
              <a:custGeom>
                <a:avLst/>
                <a:gdLst>
                  <a:gd name="connsiteX0" fmla="*/ 106368 w 106368"/>
                  <a:gd name="connsiteY0" fmla="*/ 53184 h 106368"/>
                  <a:gd name="connsiteX1" fmla="*/ 53184 w 106368"/>
                  <a:gd name="connsiteY1" fmla="*/ 106368 h 106368"/>
                  <a:gd name="connsiteX2" fmla="*/ 0 w 106368"/>
                  <a:gd name="connsiteY2" fmla="*/ 53184 h 106368"/>
                  <a:gd name="connsiteX3" fmla="*/ 53184 w 106368"/>
                  <a:gd name="connsiteY3" fmla="*/ 0 h 106368"/>
                  <a:gd name="connsiteX4" fmla="*/ 106368 w 106368"/>
                  <a:gd name="connsiteY4" fmla="*/ 53184 h 106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68" h="106368">
                    <a:moveTo>
                      <a:pt x="106368" y="53184"/>
                    </a:moveTo>
                    <a:cubicBezTo>
                      <a:pt x="106368" y="82557"/>
                      <a:pt x="82557" y="106368"/>
                      <a:pt x="53184" y="106368"/>
                    </a:cubicBezTo>
                    <a:cubicBezTo>
                      <a:pt x="23811" y="106368"/>
                      <a:pt x="0" y="82557"/>
                      <a:pt x="0" y="53184"/>
                    </a:cubicBezTo>
                    <a:cubicBezTo>
                      <a:pt x="0" y="23811"/>
                      <a:pt x="23811" y="0"/>
                      <a:pt x="53184" y="0"/>
                    </a:cubicBezTo>
                    <a:cubicBezTo>
                      <a:pt x="82557" y="0"/>
                      <a:pt x="106368" y="23811"/>
                      <a:pt x="106368" y="53184"/>
                    </a:cubicBezTo>
                    <a:close/>
                  </a:path>
                </a:pathLst>
              </a:custGeom>
              <a:solidFill>
                <a:srgbClr val="FFFFFF"/>
              </a:solidFill>
              <a:ln w="2129" cap="flat">
                <a:noFill/>
                <a:prstDash val="solid"/>
                <a:miter/>
              </a:ln>
            </p:spPr>
            <p:txBody>
              <a:bodyPr rtlCol="0" anchor="ctr"/>
              <a:lstStyle/>
              <a:p>
                <a:endParaRPr lang="en-US" sz="1836"/>
              </a:p>
            </p:txBody>
          </p:sp>
          <p:sp>
            <p:nvSpPr>
              <p:cNvPr id="85" name="Graphic 185">
                <a:extLst>
                  <a:ext uri="{FF2B5EF4-FFF2-40B4-BE49-F238E27FC236}">
                    <a16:creationId xmlns:a16="http://schemas.microsoft.com/office/drawing/2014/main" id="{9930BD92-F2F8-4FE5-B790-C8B4E34C16CA}"/>
                  </a:ext>
                </a:extLst>
              </p:cNvPr>
              <p:cNvSpPr/>
              <p:nvPr/>
            </p:nvSpPr>
            <p:spPr>
              <a:xfrm>
                <a:off x="10828781" y="2785813"/>
                <a:ext cx="83300" cy="83300"/>
              </a:xfrm>
              <a:custGeom>
                <a:avLst/>
                <a:gdLst>
                  <a:gd name="connsiteX0" fmla="*/ 83300 w 83300"/>
                  <a:gd name="connsiteY0" fmla="*/ 41650 h 83300"/>
                  <a:gd name="connsiteX1" fmla="*/ 41650 w 83300"/>
                  <a:gd name="connsiteY1" fmla="*/ 83300 h 83300"/>
                  <a:gd name="connsiteX2" fmla="*/ 0 w 83300"/>
                  <a:gd name="connsiteY2" fmla="*/ 41650 h 83300"/>
                  <a:gd name="connsiteX3" fmla="*/ 41650 w 83300"/>
                  <a:gd name="connsiteY3" fmla="*/ 0 h 83300"/>
                  <a:gd name="connsiteX4" fmla="*/ 83300 w 83300"/>
                  <a:gd name="connsiteY4" fmla="*/ 41650 h 8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00" h="83300">
                    <a:moveTo>
                      <a:pt x="83300" y="41650"/>
                    </a:moveTo>
                    <a:cubicBezTo>
                      <a:pt x="83300" y="64653"/>
                      <a:pt x="64653" y="83300"/>
                      <a:pt x="41650" y="83300"/>
                    </a:cubicBezTo>
                    <a:cubicBezTo>
                      <a:pt x="18647" y="83300"/>
                      <a:pt x="0" y="64653"/>
                      <a:pt x="0" y="41650"/>
                    </a:cubicBezTo>
                    <a:cubicBezTo>
                      <a:pt x="0" y="18647"/>
                      <a:pt x="18647" y="0"/>
                      <a:pt x="41650" y="0"/>
                    </a:cubicBezTo>
                    <a:cubicBezTo>
                      <a:pt x="64653" y="0"/>
                      <a:pt x="83300" y="18647"/>
                      <a:pt x="83300" y="41650"/>
                    </a:cubicBezTo>
                    <a:close/>
                  </a:path>
                </a:pathLst>
              </a:custGeom>
              <a:solidFill>
                <a:srgbClr val="737373"/>
              </a:solidFill>
              <a:ln w="2129" cap="flat">
                <a:noFill/>
                <a:prstDash val="solid"/>
                <a:miter/>
              </a:ln>
            </p:spPr>
            <p:txBody>
              <a:bodyPr rtlCol="0" anchor="ctr"/>
              <a:lstStyle/>
              <a:p>
                <a:endParaRPr lang="en-US" sz="1836"/>
              </a:p>
            </p:txBody>
          </p:sp>
        </p:grpSp>
        <p:grpSp>
          <p:nvGrpSpPr>
            <p:cNvPr id="36" name="Graphic 185">
              <a:extLst>
                <a:ext uri="{FF2B5EF4-FFF2-40B4-BE49-F238E27FC236}">
                  <a16:creationId xmlns:a16="http://schemas.microsoft.com/office/drawing/2014/main" id="{B5D301D4-25FF-49C8-9877-E9B7974DA40B}"/>
                </a:ext>
              </a:extLst>
            </p:cNvPr>
            <p:cNvGrpSpPr/>
            <p:nvPr/>
          </p:nvGrpSpPr>
          <p:grpSpPr>
            <a:xfrm>
              <a:off x="10817247" y="2910337"/>
              <a:ext cx="106368" cy="106368"/>
              <a:chOff x="10817247" y="2910337"/>
              <a:chExt cx="106368" cy="106368"/>
            </a:xfrm>
          </p:grpSpPr>
          <p:sp>
            <p:nvSpPr>
              <p:cNvPr id="82" name="Graphic 185">
                <a:extLst>
                  <a:ext uri="{FF2B5EF4-FFF2-40B4-BE49-F238E27FC236}">
                    <a16:creationId xmlns:a16="http://schemas.microsoft.com/office/drawing/2014/main" id="{3E232D9F-7BBA-4223-BA65-1BA281880BA2}"/>
                  </a:ext>
                </a:extLst>
              </p:cNvPr>
              <p:cNvSpPr/>
              <p:nvPr/>
            </p:nvSpPr>
            <p:spPr>
              <a:xfrm>
                <a:off x="10817247" y="2910337"/>
                <a:ext cx="106368" cy="106368"/>
              </a:xfrm>
              <a:custGeom>
                <a:avLst/>
                <a:gdLst>
                  <a:gd name="connsiteX0" fmla="*/ 106368 w 106368"/>
                  <a:gd name="connsiteY0" fmla="*/ 53184 h 106368"/>
                  <a:gd name="connsiteX1" fmla="*/ 53184 w 106368"/>
                  <a:gd name="connsiteY1" fmla="*/ 106368 h 106368"/>
                  <a:gd name="connsiteX2" fmla="*/ 0 w 106368"/>
                  <a:gd name="connsiteY2" fmla="*/ 53184 h 106368"/>
                  <a:gd name="connsiteX3" fmla="*/ 53184 w 106368"/>
                  <a:gd name="connsiteY3" fmla="*/ 0 h 106368"/>
                  <a:gd name="connsiteX4" fmla="*/ 106368 w 106368"/>
                  <a:gd name="connsiteY4" fmla="*/ 53184 h 106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68" h="106368">
                    <a:moveTo>
                      <a:pt x="106368" y="53184"/>
                    </a:moveTo>
                    <a:cubicBezTo>
                      <a:pt x="106368" y="82557"/>
                      <a:pt x="82557" y="106368"/>
                      <a:pt x="53184" y="106368"/>
                    </a:cubicBezTo>
                    <a:cubicBezTo>
                      <a:pt x="23811" y="106368"/>
                      <a:pt x="0" y="82557"/>
                      <a:pt x="0" y="53184"/>
                    </a:cubicBezTo>
                    <a:cubicBezTo>
                      <a:pt x="0" y="23811"/>
                      <a:pt x="23811" y="0"/>
                      <a:pt x="53184" y="0"/>
                    </a:cubicBezTo>
                    <a:cubicBezTo>
                      <a:pt x="82557" y="0"/>
                      <a:pt x="106368" y="23811"/>
                      <a:pt x="106368" y="53184"/>
                    </a:cubicBezTo>
                    <a:close/>
                  </a:path>
                </a:pathLst>
              </a:custGeom>
              <a:solidFill>
                <a:srgbClr val="FFFFFF"/>
              </a:solidFill>
              <a:ln w="2129" cap="flat">
                <a:noFill/>
                <a:prstDash val="solid"/>
                <a:miter/>
              </a:ln>
            </p:spPr>
            <p:txBody>
              <a:bodyPr rtlCol="0" anchor="ctr"/>
              <a:lstStyle/>
              <a:p>
                <a:endParaRPr lang="en-US" sz="1836"/>
              </a:p>
            </p:txBody>
          </p:sp>
          <p:sp>
            <p:nvSpPr>
              <p:cNvPr id="83" name="Graphic 185">
                <a:extLst>
                  <a:ext uri="{FF2B5EF4-FFF2-40B4-BE49-F238E27FC236}">
                    <a16:creationId xmlns:a16="http://schemas.microsoft.com/office/drawing/2014/main" id="{AD38C876-50C5-4BD1-8D2A-C9FCE4866D0B}"/>
                  </a:ext>
                </a:extLst>
              </p:cNvPr>
              <p:cNvSpPr/>
              <p:nvPr/>
            </p:nvSpPr>
            <p:spPr>
              <a:xfrm>
                <a:off x="10828781" y="2921871"/>
                <a:ext cx="83300" cy="83300"/>
              </a:xfrm>
              <a:custGeom>
                <a:avLst/>
                <a:gdLst>
                  <a:gd name="connsiteX0" fmla="*/ 83300 w 83300"/>
                  <a:gd name="connsiteY0" fmla="*/ 41650 h 83300"/>
                  <a:gd name="connsiteX1" fmla="*/ 41650 w 83300"/>
                  <a:gd name="connsiteY1" fmla="*/ 83300 h 83300"/>
                  <a:gd name="connsiteX2" fmla="*/ 0 w 83300"/>
                  <a:gd name="connsiteY2" fmla="*/ 41650 h 83300"/>
                  <a:gd name="connsiteX3" fmla="*/ 41650 w 83300"/>
                  <a:gd name="connsiteY3" fmla="*/ 0 h 83300"/>
                  <a:gd name="connsiteX4" fmla="*/ 83300 w 83300"/>
                  <a:gd name="connsiteY4" fmla="*/ 41650 h 8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00" h="83300">
                    <a:moveTo>
                      <a:pt x="83300" y="41650"/>
                    </a:moveTo>
                    <a:cubicBezTo>
                      <a:pt x="83300" y="64653"/>
                      <a:pt x="64653" y="83300"/>
                      <a:pt x="41650" y="83300"/>
                    </a:cubicBezTo>
                    <a:cubicBezTo>
                      <a:pt x="18647" y="83300"/>
                      <a:pt x="0" y="64653"/>
                      <a:pt x="0" y="41650"/>
                    </a:cubicBezTo>
                    <a:cubicBezTo>
                      <a:pt x="0" y="18647"/>
                      <a:pt x="18647" y="0"/>
                      <a:pt x="41650" y="0"/>
                    </a:cubicBezTo>
                    <a:cubicBezTo>
                      <a:pt x="64653" y="0"/>
                      <a:pt x="83300" y="18647"/>
                      <a:pt x="83300" y="41650"/>
                    </a:cubicBezTo>
                    <a:close/>
                  </a:path>
                </a:pathLst>
              </a:custGeom>
              <a:solidFill>
                <a:srgbClr val="D83B01"/>
              </a:solidFill>
              <a:ln w="2129" cap="flat">
                <a:noFill/>
                <a:prstDash val="solid"/>
                <a:miter/>
              </a:ln>
            </p:spPr>
            <p:txBody>
              <a:bodyPr rtlCol="0" anchor="ctr"/>
              <a:lstStyle/>
              <a:p>
                <a:endParaRPr lang="en-US" sz="1836"/>
              </a:p>
            </p:txBody>
          </p:sp>
        </p:grpSp>
        <p:grpSp>
          <p:nvGrpSpPr>
            <p:cNvPr id="37" name="Graphic 185">
              <a:extLst>
                <a:ext uri="{FF2B5EF4-FFF2-40B4-BE49-F238E27FC236}">
                  <a16:creationId xmlns:a16="http://schemas.microsoft.com/office/drawing/2014/main" id="{1DBE1EDD-1C1B-40F9-8556-C4B70347F61A}"/>
                </a:ext>
              </a:extLst>
            </p:cNvPr>
            <p:cNvGrpSpPr/>
            <p:nvPr/>
          </p:nvGrpSpPr>
          <p:grpSpPr>
            <a:xfrm>
              <a:off x="10817247" y="3046181"/>
              <a:ext cx="106368" cy="106368"/>
              <a:chOff x="10817247" y="3046181"/>
              <a:chExt cx="106368" cy="106368"/>
            </a:xfrm>
          </p:grpSpPr>
          <p:sp>
            <p:nvSpPr>
              <p:cNvPr id="80" name="Graphic 185">
                <a:extLst>
                  <a:ext uri="{FF2B5EF4-FFF2-40B4-BE49-F238E27FC236}">
                    <a16:creationId xmlns:a16="http://schemas.microsoft.com/office/drawing/2014/main" id="{E6B0C267-C151-45FF-8275-85A823F94C2A}"/>
                  </a:ext>
                </a:extLst>
              </p:cNvPr>
              <p:cNvSpPr/>
              <p:nvPr/>
            </p:nvSpPr>
            <p:spPr>
              <a:xfrm>
                <a:off x="10817247" y="3046181"/>
                <a:ext cx="106368" cy="106368"/>
              </a:xfrm>
              <a:custGeom>
                <a:avLst/>
                <a:gdLst>
                  <a:gd name="connsiteX0" fmla="*/ 106368 w 106368"/>
                  <a:gd name="connsiteY0" fmla="*/ 53184 h 106368"/>
                  <a:gd name="connsiteX1" fmla="*/ 53184 w 106368"/>
                  <a:gd name="connsiteY1" fmla="*/ 106368 h 106368"/>
                  <a:gd name="connsiteX2" fmla="*/ 0 w 106368"/>
                  <a:gd name="connsiteY2" fmla="*/ 53184 h 106368"/>
                  <a:gd name="connsiteX3" fmla="*/ 53184 w 106368"/>
                  <a:gd name="connsiteY3" fmla="*/ 0 h 106368"/>
                  <a:gd name="connsiteX4" fmla="*/ 106368 w 106368"/>
                  <a:gd name="connsiteY4" fmla="*/ 53184 h 106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68" h="106368">
                    <a:moveTo>
                      <a:pt x="106368" y="53184"/>
                    </a:moveTo>
                    <a:cubicBezTo>
                      <a:pt x="106368" y="82557"/>
                      <a:pt x="82557" y="106368"/>
                      <a:pt x="53184" y="106368"/>
                    </a:cubicBezTo>
                    <a:cubicBezTo>
                      <a:pt x="23811" y="106368"/>
                      <a:pt x="0" y="82557"/>
                      <a:pt x="0" y="53184"/>
                    </a:cubicBezTo>
                    <a:cubicBezTo>
                      <a:pt x="0" y="23811"/>
                      <a:pt x="23811" y="0"/>
                      <a:pt x="53184" y="0"/>
                    </a:cubicBezTo>
                    <a:cubicBezTo>
                      <a:pt x="82557" y="0"/>
                      <a:pt x="106368" y="23811"/>
                      <a:pt x="106368" y="53184"/>
                    </a:cubicBezTo>
                    <a:close/>
                  </a:path>
                </a:pathLst>
              </a:custGeom>
              <a:solidFill>
                <a:srgbClr val="FFFFFF"/>
              </a:solidFill>
              <a:ln w="2129" cap="flat">
                <a:noFill/>
                <a:prstDash val="solid"/>
                <a:miter/>
              </a:ln>
            </p:spPr>
            <p:txBody>
              <a:bodyPr rtlCol="0" anchor="ctr"/>
              <a:lstStyle/>
              <a:p>
                <a:endParaRPr lang="en-US" sz="1836"/>
              </a:p>
            </p:txBody>
          </p:sp>
          <p:sp>
            <p:nvSpPr>
              <p:cNvPr id="81" name="Graphic 185">
                <a:extLst>
                  <a:ext uri="{FF2B5EF4-FFF2-40B4-BE49-F238E27FC236}">
                    <a16:creationId xmlns:a16="http://schemas.microsoft.com/office/drawing/2014/main" id="{9FBB1307-94A1-4C60-8D10-485414D9462D}"/>
                  </a:ext>
                </a:extLst>
              </p:cNvPr>
              <p:cNvSpPr/>
              <p:nvPr/>
            </p:nvSpPr>
            <p:spPr>
              <a:xfrm>
                <a:off x="10828781" y="3057715"/>
                <a:ext cx="83300" cy="83300"/>
              </a:xfrm>
              <a:custGeom>
                <a:avLst/>
                <a:gdLst>
                  <a:gd name="connsiteX0" fmla="*/ 83300 w 83300"/>
                  <a:gd name="connsiteY0" fmla="*/ 41650 h 83300"/>
                  <a:gd name="connsiteX1" fmla="*/ 41650 w 83300"/>
                  <a:gd name="connsiteY1" fmla="*/ 83300 h 83300"/>
                  <a:gd name="connsiteX2" fmla="*/ 0 w 83300"/>
                  <a:gd name="connsiteY2" fmla="*/ 41650 h 83300"/>
                  <a:gd name="connsiteX3" fmla="*/ 41650 w 83300"/>
                  <a:gd name="connsiteY3" fmla="*/ 0 h 83300"/>
                  <a:gd name="connsiteX4" fmla="*/ 83300 w 83300"/>
                  <a:gd name="connsiteY4" fmla="*/ 41650 h 8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00" h="83300">
                    <a:moveTo>
                      <a:pt x="83300" y="41650"/>
                    </a:moveTo>
                    <a:cubicBezTo>
                      <a:pt x="83300" y="64653"/>
                      <a:pt x="64653" y="83300"/>
                      <a:pt x="41650" y="83300"/>
                    </a:cubicBezTo>
                    <a:cubicBezTo>
                      <a:pt x="18647" y="83300"/>
                      <a:pt x="0" y="64653"/>
                      <a:pt x="0" y="41650"/>
                    </a:cubicBezTo>
                    <a:cubicBezTo>
                      <a:pt x="0" y="18647"/>
                      <a:pt x="18647" y="0"/>
                      <a:pt x="41650" y="0"/>
                    </a:cubicBezTo>
                    <a:cubicBezTo>
                      <a:pt x="64653" y="0"/>
                      <a:pt x="83300" y="18647"/>
                      <a:pt x="83300" y="41650"/>
                    </a:cubicBezTo>
                    <a:close/>
                  </a:path>
                </a:pathLst>
              </a:custGeom>
              <a:solidFill>
                <a:srgbClr val="737373"/>
              </a:solidFill>
              <a:ln w="2129" cap="flat">
                <a:noFill/>
                <a:prstDash val="solid"/>
                <a:miter/>
              </a:ln>
            </p:spPr>
            <p:txBody>
              <a:bodyPr rtlCol="0" anchor="ctr"/>
              <a:lstStyle/>
              <a:p>
                <a:endParaRPr lang="en-US" sz="1836"/>
              </a:p>
            </p:txBody>
          </p:sp>
        </p:grpSp>
        <p:grpSp>
          <p:nvGrpSpPr>
            <p:cNvPr id="38" name="Graphic 185">
              <a:extLst>
                <a:ext uri="{FF2B5EF4-FFF2-40B4-BE49-F238E27FC236}">
                  <a16:creationId xmlns:a16="http://schemas.microsoft.com/office/drawing/2014/main" id="{8C821CA8-773B-4493-A390-BBAB6A5EDD5C}"/>
                </a:ext>
              </a:extLst>
            </p:cNvPr>
            <p:cNvGrpSpPr/>
            <p:nvPr/>
          </p:nvGrpSpPr>
          <p:grpSpPr>
            <a:xfrm>
              <a:off x="10817247" y="3182238"/>
              <a:ext cx="106368" cy="106368"/>
              <a:chOff x="10817247" y="3182238"/>
              <a:chExt cx="106368" cy="106368"/>
            </a:xfrm>
            <a:solidFill>
              <a:srgbClr val="FFFFFF"/>
            </a:solidFill>
          </p:grpSpPr>
          <p:sp>
            <p:nvSpPr>
              <p:cNvPr id="78" name="Graphic 185">
                <a:extLst>
                  <a:ext uri="{FF2B5EF4-FFF2-40B4-BE49-F238E27FC236}">
                    <a16:creationId xmlns:a16="http://schemas.microsoft.com/office/drawing/2014/main" id="{0B261373-576B-4D5F-AE32-3E7FF712EBFE}"/>
                  </a:ext>
                </a:extLst>
              </p:cNvPr>
              <p:cNvSpPr/>
              <p:nvPr/>
            </p:nvSpPr>
            <p:spPr>
              <a:xfrm>
                <a:off x="10817247" y="3182238"/>
                <a:ext cx="106368" cy="106368"/>
              </a:xfrm>
              <a:custGeom>
                <a:avLst/>
                <a:gdLst>
                  <a:gd name="connsiteX0" fmla="*/ 106368 w 106368"/>
                  <a:gd name="connsiteY0" fmla="*/ 53184 h 106368"/>
                  <a:gd name="connsiteX1" fmla="*/ 53184 w 106368"/>
                  <a:gd name="connsiteY1" fmla="*/ 106368 h 106368"/>
                  <a:gd name="connsiteX2" fmla="*/ 0 w 106368"/>
                  <a:gd name="connsiteY2" fmla="*/ 53184 h 106368"/>
                  <a:gd name="connsiteX3" fmla="*/ 53184 w 106368"/>
                  <a:gd name="connsiteY3" fmla="*/ 0 h 106368"/>
                  <a:gd name="connsiteX4" fmla="*/ 106368 w 106368"/>
                  <a:gd name="connsiteY4" fmla="*/ 53184 h 106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68" h="106368">
                    <a:moveTo>
                      <a:pt x="106368" y="53184"/>
                    </a:moveTo>
                    <a:cubicBezTo>
                      <a:pt x="106368" y="82557"/>
                      <a:pt x="82557" y="106368"/>
                      <a:pt x="53184" y="106368"/>
                    </a:cubicBezTo>
                    <a:cubicBezTo>
                      <a:pt x="23811" y="106368"/>
                      <a:pt x="0" y="82557"/>
                      <a:pt x="0" y="53184"/>
                    </a:cubicBezTo>
                    <a:cubicBezTo>
                      <a:pt x="0" y="23811"/>
                      <a:pt x="23811" y="0"/>
                      <a:pt x="53184" y="0"/>
                    </a:cubicBezTo>
                    <a:cubicBezTo>
                      <a:pt x="82557" y="0"/>
                      <a:pt x="106368" y="23811"/>
                      <a:pt x="106368" y="53184"/>
                    </a:cubicBezTo>
                    <a:close/>
                  </a:path>
                </a:pathLst>
              </a:custGeom>
              <a:solidFill>
                <a:srgbClr val="FFFFFF"/>
              </a:solidFill>
              <a:ln w="2129" cap="flat">
                <a:noFill/>
                <a:prstDash val="solid"/>
                <a:miter/>
              </a:ln>
            </p:spPr>
            <p:txBody>
              <a:bodyPr rtlCol="0" anchor="ctr"/>
              <a:lstStyle/>
              <a:p>
                <a:endParaRPr lang="en-US" sz="1836"/>
              </a:p>
            </p:txBody>
          </p:sp>
          <p:sp>
            <p:nvSpPr>
              <p:cNvPr id="79" name="Graphic 185">
                <a:extLst>
                  <a:ext uri="{FF2B5EF4-FFF2-40B4-BE49-F238E27FC236}">
                    <a16:creationId xmlns:a16="http://schemas.microsoft.com/office/drawing/2014/main" id="{7A697EE0-691B-411C-8ADE-21560845694C}"/>
                  </a:ext>
                </a:extLst>
              </p:cNvPr>
              <p:cNvSpPr/>
              <p:nvPr/>
            </p:nvSpPr>
            <p:spPr>
              <a:xfrm>
                <a:off x="10828781" y="3193772"/>
                <a:ext cx="83300" cy="83300"/>
              </a:xfrm>
              <a:custGeom>
                <a:avLst/>
                <a:gdLst>
                  <a:gd name="connsiteX0" fmla="*/ 83300 w 83300"/>
                  <a:gd name="connsiteY0" fmla="*/ 41650 h 83300"/>
                  <a:gd name="connsiteX1" fmla="*/ 41650 w 83300"/>
                  <a:gd name="connsiteY1" fmla="*/ 83300 h 83300"/>
                  <a:gd name="connsiteX2" fmla="*/ 0 w 83300"/>
                  <a:gd name="connsiteY2" fmla="*/ 41650 h 83300"/>
                  <a:gd name="connsiteX3" fmla="*/ 41650 w 83300"/>
                  <a:gd name="connsiteY3" fmla="*/ 0 h 83300"/>
                  <a:gd name="connsiteX4" fmla="*/ 83300 w 83300"/>
                  <a:gd name="connsiteY4" fmla="*/ 41650 h 8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00" h="83300">
                    <a:moveTo>
                      <a:pt x="83300" y="41650"/>
                    </a:moveTo>
                    <a:cubicBezTo>
                      <a:pt x="83300" y="64653"/>
                      <a:pt x="64653" y="83300"/>
                      <a:pt x="41650" y="83300"/>
                    </a:cubicBezTo>
                    <a:cubicBezTo>
                      <a:pt x="18647" y="83300"/>
                      <a:pt x="0" y="64653"/>
                      <a:pt x="0" y="41650"/>
                    </a:cubicBezTo>
                    <a:cubicBezTo>
                      <a:pt x="0" y="18647"/>
                      <a:pt x="18647" y="0"/>
                      <a:pt x="41650" y="0"/>
                    </a:cubicBezTo>
                    <a:cubicBezTo>
                      <a:pt x="64653" y="0"/>
                      <a:pt x="83300" y="18647"/>
                      <a:pt x="83300" y="41650"/>
                    </a:cubicBezTo>
                    <a:close/>
                  </a:path>
                </a:pathLst>
              </a:custGeom>
              <a:solidFill>
                <a:srgbClr val="FFFFFF"/>
              </a:solidFill>
              <a:ln w="2129" cap="flat">
                <a:noFill/>
                <a:prstDash val="solid"/>
                <a:miter/>
              </a:ln>
            </p:spPr>
            <p:txBody>
              <a:bodyPr rtlCol="0" anchor="ctr"/>
              <a:lstStyle/>
              <a:p>
                <a:endParaRPr lang="en-US" sz="1836"/>
              </a:p>
            </p:txBody>
          </p:sp>
        </p:grpSp>
        <p:grpSp>
          <p:nvGrpSpPr>
            <p:cNvPr id="39" name="Graphic 185">
              <a:extLst>
                <a:ext uri="{FF2B5EF4-FFF2-40B4-BE49-F238E27FC236}">
                  <a16:creationId xmlns:a16="http://schemas.microsoft.com/office/drawing/2014/main" id="{B9E0371E-02FA-4190-ACE4-3E53629ADAD4}"/>
                </a:ext>
              </a:extLst>
            </p:cNvPr>
            <p:cNvGrpSpPr/>
            <p:nvPr/>
          </p:nvGrpSpPr>
          <p:grpSpPr>
            <a:xfrm>
              <a:off x="10817247" y="3318296"/>
              <a:ext cx="106368" cy="106368"/>
              <a:chOff x="10817247" y="3318296"/>
              <a:chExt cx="106368" cy="106368"/>
            </a:xfrm>
            <a:solidFill>
              <a:srgbClr val="FFFFFF"/>
            </a:solidFill>
          </p:grpSpPr>
          <p:sp>
            <p:nvSpPr>
              <p:cNvPr id="76" name="Graphic 185">
                <a:extLst>
                  <a:ext uri="{FF2B5EF4-FFF2-40B4-BE49-F238E27FC236}">
                    <a16:creationId xmlns:a16="http://schemas.microsoft.com/office/drawing/2014/main" id="{71C30CC6-F432-4F1A-B22F-23B5797CA5A0}"/>
                  </a:ext>
                </a:extLst>
              </p:cNvPr>
              <p:cNvSpPr/>
              <p:nvPr/>
            </p:nvSpPr>
            <p:spPr>
              <a:xfrm>
                <a:off x="10817247" y="3318296"/>
                <a:ext cx="106368" cy="106368"/>
              </a:xfrm>
              <a:custGeom>
                <a:avLst/>
                <a:gdLst>
                  <a:gd name="connsiteX0" fmla="*/ 106368 w 106368"/>
                  <a:gd name="connsiteY0" fmla="*/ 53184 h 106368"/>
                  <a:gd name="connsiteX1" fmla="*/ 53184 w 106368"/>
                  <a:gd name="connsiteY1" fmla="*/ 106368 h 106368"/>
                  <a:gd name="connsiteX2" fmla="*/ 0 w 106368"/>
                  <a:gd name="connsiteY2" fmla="*/ 53184 h 106368"/>
                  <a:gd name="connsiteX3" fmla="*/ 53184 w 106368"/>
                  <a:gd name="connsiteY3" fmla="*/ 0 h 106368"/>
                  <a:gd name="connsiteX4" fmla="*/ 106368 w 106368"/>
                  <a:gd name="connsiteY4" fmla="*/ 53184 h 106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68" h="106368">
                    <a:moveTo>
                      <a:pt x="106368" y="53184"/>
                    </a:moveTo>
                    <a:cubicBezTo>
                      <a:pt x="106368" y="82557"/>
                      <a:pt x="82557" y="106368"/>
                      <a:pt x="53184" y="106368"/>
                    </a:cubicBezTo>
                    <a:cubicBezTo>
                      <a:pt x="23811" y="106368"/>
                      <a:pt x="0" y="82557"/>
                      <a:pt x="0" y="53184"/>
                    </a:cubicBezTo>
                    <a:cubicBezTo>
                      <a:pt x="0" y="23811"/>
                      <a:pt x="23811" y="0"/>
                      <a:pt x="53184" y="0"/>
                    </a:cubicBezTo>
                    <a:cubicBezTo>
                      <a:pt x="82557" y="0"/>
                      <a:pt x="106368" y="23811"/>
                      <a:pt x="106368" y="53184"/>
                    </a:cubicBezTo>
                    <a:close/>
                  </a:path>
                </a:pathLst>
              </a:custGeom>
              <a:solidFill>
                <a:srgbClr val="FFFFFF"/>
              </a:solidFill>
              <a:ln w="2129" cap="flat">
                <a:noFill/>
                <a:prstDash val="solid"/>
                <a:miter/>
              </a:ln>
            </p:spPr>
            <p:txBody>
              <a:bodyPr rtlCol="0" anchor="ctr"/>
              <a:lstStyle/>
              <a:p>
                <a:endParaRPr lang="en-US" sz="1836"/>
              </a:p>
            </p:txBody>
          </p:sp>
          <p:sp>
            <p:nvSpPr>
              <p:cNvPr id="77" name="Graphic 185">
                <a:extLst>
                  <a:ext uri="{FF2B5EF4-FFF2-40B4-BE49-F238E27FC236}">
                    <a16:creationId xmlns:a16="http://schemas.microsoft.com/office/drawing/2014/main" id="{D8B614CE-2656-42F2-BDF6-3ABA77AB128F}"/>
                  </a:ext>
                </a:extLst>
              </p:cNvPr>
              <p:cNvSpPr/>
              <p:nvPr/>
            </p:nvSpPr>
            <p:spPr>
              <a:xfrm>
                <a:off x="10828781" y="3329830"/>
                <a:ext cx="83300" cy="83300"/>
              </a:xfrm>
              <a:custGeom>
                <a:avLst/>
                <a:gdLst>
                  <a:gd name="connsiteX0" fmla="*/ 83300 w 83300"/>
                  <a:gd name="connsiteY0" fmla="*/ 41650 h 83300"/>
                  <a:gd name="connsiteX1" fmla="*/ 41650 w 83300"/>
                  <a:gd name="connsiteY1" fmla="*/ 83300 h 83300"/>
                  <a:gd name="connsiteX2" fmla="*/ 0 w 83300"/>
                  <a:gd name="connsiteY2" fmla="*/ 41650 h 83300"/>
                  <a:gd name="connsiteX3" fmla="*/ 41650 w 83300"/>
                  <a:gd name="connsiteY3" fmla="*/ 0 h 83300"/>
                  <a:gd name="connsiteX4" fmla="*/ 83300 w 83300"/>
                  <a:gd name="connsiteY4" fmla="*/ 41650 h 8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00" h="83300">
                    <a:moveTo>
                      <a:pt x="83300" y="41650"/>
                    </a:moveTo>
                    <a:cubicBezTo>
                      <a:pt x="83300" y="64653"/>
                      <a:pt x="64653" y="83300"/>
                      <a:pt x="41650" y="83300"/>
                    </a:cubicBezTo>
                    <a:cubicBezTo>
                      <a:pt x="18647" y="83300"/>
                      <a:pt x="0" y="64653"/>
                      <a:pt x="0" y="41650"/>
                    </a:cubicBezTo>
                    <a:cubicBezTo>
                      <a:pt x="0" y="18647"/>
                      <a:pt x="18647" y="0"/>
                      <a:pt x="41650" y="0"/>
                    </a:cubicBezTo>
                    <a:cubicBezTo>
                      <a:pt x="64653" y="0"/>
                      <a:pt x="83300" y="18647"/>
                      <a:pt x="83300" y="41650"/>
                    </a:cubicBezTo>
                    <a:close/>
                  </a:path>
                </a:pathLst>
              </a:custGeom>
              <a:solidFill>
                <a:srgbClr val="FFFFFF"/>
              </a:solidFill>
              <a:ln w="2129" cap="flat">
                <a:noFill/>
                <a:prstDash val="solid"/>
                <a:miter/>
              </a:ln>
            </p:spPr>
            <p:txBody>
              <a:bodyPr rtlCol="0" anchor="ctr"/>
              <a:lstStyle/>
              <a:p>
                <a:endParaRPr lang="en-US" sz="1836"/>
              </a:p>
            </p:txBody>
          </p:sp>
        </p:grpSp>
        <p:grpSp>
          <p:nvGrpSpPr>
            <p:cNvPr id="40" name="Graphic 185">
              <a:extLst>
                <a:ext uri="{FF2B5EF4-FFF2-40B4-BE49-F238E27FC236}">
                  <a16:creationId xmlns:a16="http://schemas.microsoft.com/office/drawing/2014/main" id="{40E9BC9B-98BD-43E2-ADEF-05FAA0BF6729}"/>
                </a:ext>
              </a:extLst>
            </p:cNvPr>
            <p:cNvGrpSpPr/>
            <p:nvPr/>
          </p:nvGrpSpPr>
          <p:grpSpPr>
            <a:xfrm>
              <a:off x="10957149" y="2638222"/>
              <a:ext cx="106368" cy="106368"/>
              <a:chOff x="10957149" y="2638222"/>
              <a:chExt cx="106368" cy="106368"/>
            </a:xfrm>
            <a:solidFill>
              <a:srgbClr val="FFFFFF"/>
            </a:solidFill>
          </p:grpSpPr>
          <p:sp>
            <p:nvSpPr>
              <p:cNvPr id="74" name="Graphic 185">
                <a:extLst>
                  <a:ext uri="{FF2B5EF4-FFF2-40B4-BE49-F238E27FC236}">
                    <a16:creationId xmlns:a16="http://schemas.microsoft.com/office/drawing/2014/main" id="{000132EA-05DB-47E0-ADA2-1DB5B3FB8687}"/>
                  </a:ext>
                </a:extLst>
              </p:cNvPr>
              <p:cNvSpPr/>
              <p:nvPr/>
            </p:nvSpPr>
            <p:spPr>
              <a:xfrm>
                <a:off x="10957149" y="2638222"/>
                <a:ext cx="106368" cy="106368"/>
              </a:xfrm>
              <a:custGeom>
                <a:avLst/>
                <a:gdLst>
                  <a:gd name="connsiteX0" fmla="*/ 106368 w 106368"/>
                  <a:gd name="connsiteY0" fmla="*/ 53184 h 106368"/>
                  <a:gd name="connsiteX1" fmla="*/ 53184 w 106368"/>
                  <a:gd name="connsiteY1" fmla="*/ 106368 h 106368"/>
                  <a:gd name="connsiteX2" fmla="*/ 0 w 106368"/>
                  <a:gd name="connsiteY2" fmla="*/ 53184 h 106368"/>
                  <a:gd name="connsiteX3" fmla="*/ 53184 w 106368"/>
                  <a:gd name="connsiteY3" fmla="*/ 0 h 106368"/>
                  <a:gd name="connsiteX4" fmla="*/ 106368 w 106368"/>
                  <a:gd name="connsiteY4" fmla="*/ 53184 h 106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68" h="106368">
                    <a:moveTo>
                      <a:pt x="106368" y="53184"/>
                    </a:moveTo>
                    <a:cubicBezTo>
                      <a:pt x="106368" y="82557"/>
                      <a:pt x="82557" y="106368"/>
                      <a:pt x="53184" y="106368"/>
                    </a:cubicBezTo>
                    <a:cubicBezTo>
                      <a:pt x="23811" y="106368"/>
                      <a:pt x="0" y="82557"/>
                      <a:pt x="0" y="53184"/>
                    </a:cubicBezTo>
                    <a:cubicBezTo>
                      <a:pt x="0" y="23811"/>
                      <a:pt x="23811" y="0"/>
                      <a:pt x="53184" y="0"/>
                    </a:cubicBezTo>
                    <a:cubicBezTo>
                      <a:pt x="82557" y="0"/>
                      <a:pt x="106368" y="23811"/>
                      <a:pt x="106368" y="53184"/>
                    </a:cubicBezTo>
                    <a:close/>
                  </a:path>
                </a:pathLst>
              </a:custGeom>
              <a:solidFill>
                <a:srgbClr val="FFFFFF"/>
              </a:solidFill>
              <a:ln w="2129" cap="flat">
                <a:noFill/>
                <a:prstDash val="solid"/>
                <a:miter/>
              </a:ln>
            </p:spPr>
            <p:txBody>
              <a:bodyPr rtlCol="0" anchor="ctr"/>
              <a:lstStyle/>
              <a:p>
                <a:endParaRPr lang="en-US" sz="1836"/>
              </a:p>
            </p:txBody>
          </p:sp>
          <p:sp>
            <p:nvSpPr>
              <p:cNvPr id="75" name="Graphic 185">
                <a:extLst>
                  <a:ext uri="{FF2B5EF4-FFF2-40B4-BE49-F238E27FC236}">
                    <a16:creationId xmlns:a16="http://schemas.microsoft.com/office/drawing/2014/main" id="{07CE74EA-872F-45AF-95B1-F3AC6FB67C5C}"/>
                  </a:ext>
                </a:extLst>
              </p:cNvPr>
              <p:cNvSpPr/>
              <p:nvPr/>
            </p:nvSpPr>
            <p:spPr>
              <a:xfrm>
                <a:off x="10968683" y="2649756"/>
                <a:ext cx="83300" cy="83300"/>
              </a:xfrm>
              <a:custGeom>
                <a:avLst/>
                <a:gdLst>
                  <a:gd name="connsiteX0" fmla="*/ 83300 w 83300"/>
                  <a:gd name="connsiteY0" fmla="*/ 41650 h 83300"/>
                  <a:gd name="connsiteX1" fmla="*/ 41650 w 83300"/>
                  <a:gd name="connsiteY1" fmla="*/ 83300 h 83300"/>
                  <a:gd name="connsiteX2" fmla="*/ 0 w 83300"/>
                  <a:gd name="connsiteY2" fmla="*/ 41650 h 83300"/>
                  <a:gd name="connsiteX3" fmla="*/ 41650 w 83300"/>
                  <a:gd name="connsiteY3" fmla="*/ 0 h 83300"/>
                  <a:gd name="connsiteX4" fmla="*/ 83300 w 83300"/>
                  <a:gd name="connsiteY4" fmla="*/ 41650 h 8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00" h="83300">
                    <a:moveTo>
                      <a:pt x="83300" y="41650"/>
                    </a:moveTo>
                    <a:cubicBezTo>
                      <a:pt x="83300" y="64653"/>
                      <a:pt x="64653" y="83300"/>
                      <a:pt x="41650" y="83300"/>
                    </a:cubicBezTo>
                    <a:cubicBezTo>
                      <a:pt x="18647" y="83300"/>
                      <a:pt x="0" y="64653"/>
                      <a:pt x="0" y="41650"/>
                    </a:cubicBezTo>
                    <a:cubicBezTo>
                      <a:pt x="0" y="18647"/>
                      <a:pt x="18647" y="0"/>
                      <a:pt x="41650" y="0"/>
                    </a:cubicBezTo>
                    <a:cubicBezTo>
                      <a:pt x="64653" y="0"/>
                      <a:pt x="83300" y="18647"/>
                      <a:pt x="83300" y="41650"/>
                    </a:cubicBezTo>
                    <a:close/>
                  </a:path>
                </a:pathLst>
              </a:custGeom>
              <a:solidFill>
                <a:srgbClr val="FFFFFF"/>
              </a:solidFill>
              <a:ln w="2129" cap="flat">
                <a:noFill/>
                <a:prstDash val="solid"/>
                <a:miter/>
              </a:ln>
            </p:spPr>
            <p:txBody>
              <a:bodyPr rtlCol="0" anchor="ctr"/>
              <a:lstStyle/>
              <a:p>
                <a:endParaRPr lang="en-US" sz="1836"/>
              </a:p>
            </p:txBody>
          </p:sp>
        </p:grpSp>
        <p:grpSp>
          <p:nvGrpSpPr>
            <p:cNvPr id="41" name="Graphic 185">
              <a:extLst>
                <a:ext uri="{FF2B5EF4-FFF2-40B4-BE49-F238E27FC236}">
                  <a16:creationId xmlns:a16="http://schemas.microsoft.com/office/drawing/2014/main" id="{9512134E-0538-4873-897A-501363BD3995}"/>
                </a:ext>
              </a:extLst>
            </p:cNvPr>
            <p:cNvGrpSpPr/>
            <p:nvPr/>
          </p:nvGrpSpPr>
          <p:grpSpPr>
            <a:xfrm>
              <a:off x="10957149" y="2774280"/>
              <a:ext cx="106368" cy="106368"/>
              <a:chOff x="10957149" y="2774280"/>
              <a:chExt cx="106368" cy="106368"/>
            </a:xfrm>
          </p:grpSpPr>
          <p:sp>
            <p:nvSpPr>
              <p:cNvPr id="72" name="Graphic 185">
                <a:extLst>
                  <a:ext uri="{FF2B5EF4-FFF2-40B4-BE49-F238E27FC236}">
                    <a16:creationId xmlns:a16="http://schemas.microsoft.com/office/drawing/2014/main" id="{24C1958B-FC8D-4D0F-B551-87967346267E}"/>
                  </a:ext>
                </a:extLst>
              </p:cNvPr>
              <p:cNvSpPr/>
              <p:nvPr/>
            </p:nvSpPr>
            <p:spPr>
              <a:xfrm>
                <a:off x="10957149" y="2774280"/>
                <a:ext cx="106368" cy="106368"/>
              </a:xfrm>
              <a:custGeom>
                <a:avLst/>
                <a:gdLst>
                  <a:gd name="connsiteX0" fmla="*/ 106368 w 106368"/>
                  <a:gd name="connsiteY0" fmla="*/ 53184 h 106368"/>
                  <a:gd name="connsiteX1" fmla="*/ 53184 w 106368"/>
                  <a:gd name="connsiteY1" fmla="*/ 106368 h 106368"/>
                  <a:gd name="connsiteX2" fmla="*/ 0 w 106368"/>
                  <a:gd name="connsiteY2" fmla="*/ 53184 h 106368"/>
                  <a:gd name="connsiteX3" fmla="*/ 53184 w 106368"/>
                  <a:gd name="connsiteY3" fmla="*/ 0 h 106368"/>
                  <a:gd name="connsiteX4" fmla="*/ 106368 w 106368"/>
                  <a:gd name="connsiteY4" fmla="*/ 53184 h 106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68" h="106368">
                    <a:moveTo>
                      <a:pt x="106368" y="53184"/>
                    </a:moveTo>
                    <a:cubicBezTo>
                      <a:pt x="106368" y="82557"/>
                      <a:pt x="82557" y="106368"/>
                      <a:pt x="53184" y="106368"/>
                    </a:cubicBezTo>
                    <a:cubicBezTo>
                      <a:pt x="23811" y="106368"/>
                      <a:pt x="0" y="82557"/>
                      <a:pt x="0" y="53184"/>
                    </a:cubicBezTo>
                    <a:cubicBezTo>
                      <a:pt x="0" y="23811"/>
                      <a:pt x="23811" y="0"/>
                      <a:pt x="53184" y="0"/>
                    </a:cubicBezTo>
                    <a:cubicBezTo>
                      <a:pt x="82557" y="0"/>
                      <a:pt x="106368" y="23811"/>
                      <a:pt x="106368" y="53184"/>
                    </a:cubicBezTo>
                    <a:close/>
                  </a:path>
                </a:pathLst>
              </a:custGeom>
              <a:solidFill>
                <a:srgbClr val="FFFFFF"/>
              </a:solidFill>
              <a:ln w="2129" cap="flat">
                <a:noFill/>
                <a:prstDash val="solid"/>
                <a:miter/>
              </a:ln>
            </p:spPr>
            <p:txBody>
              <a:bodyPr rtlCol="0" anchor="ctr"/>
              <a:lstStyle/>
              <a:p>
                <a:endParaRPr lang="en-US" sz="1836"/>
              </a:p>
            </p:txBody>
          </p:sp>
          <p:sp>
            <p:nvSpPr>
              <p:cNvPr id="73" name="Graphic 185">
                <a:extLst>
                  <a:ext uri="{FF2B5EF4-FFF2-40B4-BE49-F238E27FC236}">
                    <a16:creationId xmlns:a16="http://schemas.microsoft.com/office/drawing/2014/main" id="{C4365D04-6507-474A-B221-EED8394B6755}"/>
                  </a:ext>
                </a:extLst>
              </p:cNvPr>
              <p:cNvSpPr/>
              <p:nvPr/>
            </p:nvSpPr>
            <p:spPr>
              <a:xfrm>
                <a:off x="10968683" y="2785813"/>
                <a:ext cx="83300" cy="83300"/>
              </a:xfrm>
              <a:custGeom>
                <a:avLst/>
                <a:gdLst>
                  <a:gd name="connsiteX0" fmla="*/ 83300 w 83300"/>
                  <a:gd name="connsiteY0" fmla="*/ 41650 h 83300"/>
                  <a:gd name="connsiteX1" fmla="*/ 41650 w 83300"/>
                  <a:gd name="connsiteY1" fmla="*/ 83300 h 83300"/>
                  <a:gd name="connsiteX2" fmla="*/ 0 w 83300"/>
                  <a:gd name="connsiteY2" fmla="*/ 41650 h 83300"/>
                  <a:gd name="connsiteX3" fmla="*/ 41650 w 83300"/>
                  <a:gd name="connsiteY3" fmla="*/ 0 h 83300"/>
                  <a:gd name="connsiteX4" fmla="*/ 83300 w 83300"/>
                  <a:gd name="connsiteY4" fmla="*/ 41650 h 8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00" h="83300">
                    <a:moveTo>
                      <a:pt x="83300" y="41650"/>
                    </a:moveTo>
                    <a:cubicBezTo>
                      <a:pt x="83300" y="64653"/>
                      <a:pt x="64653" y="83300"/>
                      <a:pt x="41650" y="83300"/>
                    </a:cubicBezTo>
                    <a:cubicBezTo>
                      <a:pt x="18647" y="83300"/>
                      <a:pt x="0" y="64653"/>
                      <a:pt x="0" y="41650"/>
                    </a:cubicBezTo>
                    <a:cubicBezTo>
                      <a:pt x="0" y="18647"/>
                      <a:pt x="18647" y="0"/>
                      <a:pt x="41650" y="0"/>
                    </a:cubicBezTo>
                    <a:cubicBezTo>
                      <a:pt x="64653" y="0"/>
                      <a:pt x="83300" y="18647"/>
                      <a:pt x="83300" y="41650"/>
                    </a:cubicBezTo>
                    <a:close/>
                  </a:path>
                </a:pathLst>
              </a:custGeom>
              <a:solidFill>
                <a:srgbClr val="737373"/>
              </a:solidFill>
              <a:ln w="2129" cap="flat">
                <a:noFill/>
                <a:prstDash val="solid"/>
                <a:miter/>
              </a:ln>
            </p:spPr>
            <p:txBody>
              <a:bodyPr rtlCol="0" anchor="ctr"/>
              <a:lstStyle/>
              <a:p>
                <a:endParaRPr lang="en-US" sz="1836"/>
              </a:p>
            </p:txBody>
          </p:sp>
        </p:grpSp>
        <p:grpSp>
          <p:nvGrpSpPr>
            <p:cNvPr id="42" name="Graphic 185">
              <a:extLst>
                <a:ext uri="{FF2B5EF4-FFF2-40B4-BE49-F238E27FC236}">
                  <a16:creationId xmlns:a16="http://schemas.microsoft.com/office/drawing/2014/main" id="{1018BB74-9EBE-472D-8217-2A4C744A10EB}"/>
                </a:ext>
              </a:extLst>
            </p:cNvPr>
            <p:cNvGrpSpPr/>
            <p:nvPr/>
          </p:nvGrpSpPr>
          <p:grpSpPr>
            <a:xfrm>
              <a:off x="10957149" y="2910337"/>
              <a:ext cx="106368" cy="106368"/>
              <a:chOff x="10957149" y="2910337"/>
              <a:chExt cx="106368" cy="106368"/>
            </a:xfrm>
          </p:grpSpPr>
          <p:sp>
            <p:nvSpPr>
              <p:cNvPr id="70" name="Graphic 185">
                <a:extLst>
                  <a:ext uri="{FF2B5EF4-FFF2-40B4-BE49-F238E27FC236}">
                    <a16:creationId xmlns:a16="http://schemas.microsoft.com/office/drawing/2014/main" id="{EA47E50D-6942-4B63-9970-8CEA11BBED8D}"/>
                  </a:ext>
                </a:extLst>
              </p:cNvPr>
              <p:cNvSpPr/>
              <p:nvPr/>
            </p:nvSpPr>
            <p:spPr>
              <a:xfrm>
                <a:off x="10957149" y="2910337"/>
                <a:ext cx="106368" cy="106368"/>
              </a:xfrm>
              <a:custGeom>
                <a:avLst/>
                <a:gdLst>
                  <a:gd name="connsiteX0" fmla="*/ 106368 w 106368"/>
                  <a:gd name="connsiteY0" fmla="*/ 53184 h 106368"/>
                  <a:gd name="connsiteX1" fmla="*/ 53184 w 106368"/>
                  <a:gd name="connsiteY1" fmla="*/ 106368 h 106368"/>
                  <a:gd name="connsiteX2" fmla="*/ 0 w 106368"/>
                  <a:gd name="connsiteY2" fmla="*/ 53184 h 106368"/>
                  <a:gd name="connsiteX3" fmla="*/ 53184 w 106368"/>
                  <a:gd name="connsiteY3" fmla="*/ 0 h 106368"/>
                  <a:gd name="connsiteX4" fmla="*/ 106368 w 106368"/>
                  <a:gd name="connsiteY4" fmla="*/ 53184 h 106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68" h="106368">
                    <a:moveTo>
                      <a:pt x="106368" y="53184"/>
                    </a:moveTo>
                    <a:cubicBezTo>
                      <a:pt x="106368" y="82557"/>
                      <a:pt x="82557" y="106368"/>
                      <a:pt x="53184" y="106368"/>
                    </a:cubicBezTo>
                    <a:cubicBezTo>
                      <a:pt x="23811" y="106368"/>
                      <a:pt x="0" y="82557"/>
                      <a:pt x="0" y="53184"/>
                    </a:cubicBezTo>
                    <a:cubicBezTo>
                      <a:pt x="0" y="23811"/>
                      <a:pt x="23811" y="0"/>
                      <a:pt x="53184" y="0"/>
                    </a:cubicBezTo>
                    <a:cubicBezTo>
                      <a:pt x="82557" y="0"/>
                      <a:pt x="106368" y="23811"/>
                      <a:pt x="106368" y="53184"/>
                    </a:cubicBezTo>
                    <a:close/>
                  </a:path>
                </a:pathLst>
              </a:custGeom>
              <a:solidFill>
                <a:srgbClr val="FFFFFF"/>
              </a:solidFill>
              <a:ln w="2129" cap="flat">
                <a:noFill/>
                <a:prstDash val="solid"/>
                <a:miter/>
              </a:ln>
            </p:spPr>
            <p:txBody>
              <a:bodyPr rtlCol="0" anchor="ctr"/>
              <a:lstStyle/>
              <a:p>
                <a:endParaRPr lang="en-US" sz="1836"/>
              </a:p>
            </p:txBody>
          </p:sp>
          <p:sp>
            <p:nvSpPr>
              <p:cNvPr id="71" name="Graphic 185">
                <a:extLst>
                  <a:ext uri="{FF2B5EF4-FFF2-40B4-BE49-F238E27FC236}">
                    <a16:creationId xmlns:a16="http://schemas.microsoft.com/office/drawing/2014/main" id="{543210FB-51E9-4434-9478-7FA56D03AF39}"/>
                  </a:ext>
                </a:extLst>
              </p:cNvPr>
              <p:cNvSpPr/>
              <p:nvPr/>
            </p:nvSpPr>
            <p:spPr>
              <a:xfrm>
                <a:off x="10968683" y="2921871"/>
                <a:ext cx="83300" cy="83300"/>
              </a:xfrm>
              <a:custGeom>
                <a:avLst/>
                <a:gdLst>
                  <a:gd name="connsiteX0" fmla="*/ 83300 w 83300"/>
                  <a:gd name="connsiteY0" fmla="*/ 41650 h 83300"/>
                  <a:gd name="connsiteX1" fmla="*/ 41650 w 83300"/>
                  <a:gd name="connsiteY1" fmla="*/ 83300 h 83300"/>
                  <a:gd name="connsiteX2" fmla="*/ 0 w 83300"/>
                  <a:gd name="connsiteY2" fmla="*/ 41650 h 83300"/>
                  <a:gd name="connsiteX3" fmla="*/ 41650 w 83300"/>
                  <a:gd name="connsiteY3" fmla="*/ 0 h 83300"/>
                  <a:gd name="connsiteX4" fmla="*/ 83300 w 83300"/>
                  <a:gd name="connsiteY4" fmla="*/ 41650 h 8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00" h="83300">
                    <a:moveTo>
                      <a:pt x="83300" y="41650"/>
                    </a:moveTo>
                    <a:cubicBezTo>
                      <a:pt x="83300" y="64653"/>
                      <a:pt x="64653" y="83300"/>
                      <a:pt x="41650" y="83300"/>
                    </a:cubicBezTo>
                    <a:cubicBezTo>
                      <a:pt x="18647" y="83300"/>
                      <a:pt x="0" y="64653"/>
                      <a:pt x="0" y="41650"/>
                    </a:cubicBezTo>
                    <a:cubicBezTo>
                      <a:pt x="0" y="18647"/>
                      <a:pt x="18647" y="0"/>
                      <a:pt x="41650" y="0"/>
                    </a:cubicBezTo>
                    <a:cubicBezTo>
                      <a:pt x="64653" y="0"/>
                      <a:pt x="83300" y="18647"/>
                      <a:pt x="83300" y="41650"/>
                    </a:cubicBezTo>
                    <a:close/>
                  </a:path>
                </a:pathLst>
              </a:custGeom>
              <a:solidFill>
                <a:srgbClr val="737373"/>
              </a:solidFill>
              <a:ln w="2129" cap="flat">
                <a:noFill/>
                <a:prstDash val="solid"/>
                <a:miter/>
              </a:ln>
            </p:spPr>
            <p:txBody>
              <a:bodyPr rtlCol="0" anchor="ctr"/>
              <a:lstStyle/>
              <a:p>
                <a:endParaRPr lang="en-US" sz="1836"/>
              </a:p>
            </p:txBody>
          </p:sp>
        </p:grpSp>
        <p:grpSp>
          <p:nvGrpSpPr>
            <p:cNvPr id="43" name="Graphic 185">
              <a:extLst>
                <a:ext uri="{FF2B5EF4-FFF2-40B4-BE49-F238E27FC236}">
                  <a16:creationId xmlns:a16="http://schemas.microsoft.com/office/drawing/2014/main" id="{7E33797F-3F9E-4DC0-A765-6F5DD7729CDC}"/>
                </a:ext>
              </a:extLst>
            </p:cNvPr>
            <p:cNvGrpSpPr/>
            <p:nvPr/>
          </p:nvGrpSpPr>
          <p:grpSpPr>
            <a:xfrm>
              <a:off x="10957149" y="3046181"/>
              <a:ext cx="106368" cy="106368"/>
              <a:chOff x="10957149" y="3046181"/>
              <a:chExt cx="106368" cy="106368"/>
            </a:xfrm>
          </p:grpSpPr>
          <p:sp>
            <p:nvSpPr>
              <p:cNvPr id="68" name="Graphic 185">
                <a:extLst>
                  <a:ext uri="{FF2B5EF4-FFF2-40B4-BE49-F238E27FC236}">
                    <a16:creationId xmlns:a16="http://schemas.microsoft.com/office/drawing/2014/main" id="{A6635CBF-C312-43D4-9E22-E64B6E451843}"/>
                  </a:ext>
                </a:extLst>
              </p:cNvPr>
              <p:cNvSpPr/>
              <p:nvPr/>
            </p:nvSpPr>
            <p:spPr>
              <a:xfrm>
                <a:off x="10957149" y="3046181"/>
                <a:ext cx="106368" cy="106368"/>
              </a:xfrm>
              <a:custGeom>
                <a:avLst/>
                <a:gdLst>
                  <a:gd name="connsiteX0" fmla="*/ 106368 w 106368"/>
                  <a:gd name="connsiteY0" fmla="*/ 53184 h 106368"/>
                  <a:gd name="connsiteX1" fmla="*/ 53184 w 106368"/>
                  <a:gd name="connsiteY1" fmla="*/ 106368 h 106368"/>
                  <a:gd name="connsiteX2" fmla="*/ 0 w 106368"/>
                  <a:gd name="connsiteY2" fmla="*/ 53184 h 106368"/>
                  <a:gd name="connsiteX3" fmla="*/ 53184 w 106368"/>
                  <a:gd name="connsiteY3" fmla="*/ 0 h 106368"/>
                  <a:gd name="connsiteX4" fmla="*/ 106368 w 106368"/>
                  <a:gd name="connsiteY4" fmla="*/ 53184 h 106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68" h="106368">
                    <a:moveTo>
                      <a:pt x="106368" y="53184"/>
                    </a:moveTo>
                    <a:cubicBezTo>
                      <a:pt x="106368" y="82557"/>
                      <a:pt x="82557" y="106368"/>
                      <a:pt x="53184" y="106368"/>
                    </a:cubicBezTo>
                    <a:cubicBezTo>
                      <a:pt x="23811" y="106368"/>
                      <a:pt x="0" y="82557"/>
                      <a:pt x="0" y="53184"/>
                    </a:cubicBezTo>
                    <a:cubicBezTo>
                      <a:pt x="0" y="23811"/>
                      <a:pt x="23811" y="0"/>
                      <a:pt x="53184" y="0"/>
                    </a:cubicBezTo>
                    <a:cubicBezTo>
                      <a:pt x="82557" y="0"/>
                      <a:pt x="106368" y="23811"/>
                      <a:pt x="106368" y="53184"/>
                    </a:cubicBezTo>
                    <a:close/>
                  </a:path>
                </a:pathLst>
              </a:custGeom>
              <a:solidFill>
                <a:srgbClr val="FFFFFF"/>
              </a:solidFill>
              <a:ln w="2129" cap="flat">
                <a:noFill/>
                <a:prstDash val="solid"/>
                <a:miter/>
              </a:ln>
            </p:spPr>
            <p:txBody>
              <a:bodyPr rtlCol="0" anchor="ctr"/>
              <a:lstStyle/>
              <a:p>
                <a:endParaRPr lang="en-US" sz="1836"/>
              </a:p>
            </p:txBody>
          </p:sp>
          <p:sp>
            <p:nvSpPr>
              <p:cNvPr id="69" name="Graphic 185">
                <a:extLst>
                  <a:ext uri="{FF2B5EF4-FFF2-40B4-BE49-F238E27FC236}">
                    <a16:creationId xmlns:a16="http://schemas.microsoft.com/office/drawing/2014/main" id="{54B65350-247E-448A-B680-0F844C524F6A}"/>
                  </a:ext>
                </a:extLst>
              </p:cNvPr>
              <p:cNvSpPr/>
              <p:nvPr/>
            </p:nvSpPr>
            <p:spPr>
              <a:xfrm>
                <a:off x="10968683" y="3057715"/>
                <a:ext cx="83300" cy="83300"/>
              </a:xfrm>
              <a:custGeom>
                <a:avLst/>
                <a:gdLst>
                  <a:gd name="connsiteX0" fmla="*/ 83300 w 83300"/>
                  <a:gd name="connsiteY0" fmla="*/ 41650 h 83300"/>
                  <a:gd name="connsiteX1" fmla="*/ 41650 w 83300"/>
                  <a:gd name="connsiteY1" fmla="*/ 83300 h 83300"/>
                  <a:gd name="connsiteX2" fmla="*/ 0 w 83300"/>
                  <a:gd name="connsiteY2" fmla="*/ 41650 h 83300"/>
                  <a:gd name="connsiteX3" fmla="*/ 41650 w 83300"/>
                  <a:gd name="connsiteY3" fmla="*/ 0 h 83300"/>
                  <a:gd name="connsiteX4" fmla="*/ 83300 w 83300"/>
                  <a:gd name="connsiteY4" fmla="*/ 41650 h 8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00" h="83300">
                    <a:moveTo>
                      <a:pt x="83300" y="41650"/>
                    </a:moveTo>
                    <a:cubicBezTo>
                      <a:pt x="83300" y="64653"/>
                      <a:pt x="64653" y="83300"/>
                      <a:pt x="41650" y="83300"/>
                    </a:cubicBezTo>
                    <a:cubicBezTo>
                      <a:pt x="18647" y="83300"/>
                      <a:pt x="0" y="64653"/>
                      <a:pt x="0" y="41650"/>
                    </a:cubicBezTo>
                    <a:cubicBezTo>
                      <a:pt x="0" y="18647"/>
                      <a:pt x="18647" y="0"/>
                      <a:pt x="41650" y="0"/>
                    </a:cubicBezTo>
                    <a:cubicBezTo>
                      <a:pt x="64653" y="0"/>
                      <a:pt x="83300" y="18647"/>
                      <a:pt x="83300" y="41650"/>
                    </a:cubicBezTo>
                    <a:close/>
                  </a:path>
                </a:pathLst>
              </a:custGeom>
              <a:solidFill>
                <a:srgbClr val="737373"/>
              </a:solidFill>
              <a:ln w="2129" cap="flat">
                <a:noFill/>
                <a:prstDash val="solid"/>
                <a:miter/>
              </a:ln>
            </p:spPr>
            <p:txBody>
              <a:bodyPr rtlCol="0" anchor="ctr"/>
              <a:lstStyle/>
              <a:p>
                <a:endParaRPr lang="en-US" sz="1836"/>
              </a:p>
            </p:txBody>
          </p:sp>
        </p:grpSp>
        <p:grpSp>
          <p:nvGrpSpPr>
            <p:cNvPr id="44" name="Graphic 185">
              <a:extLst>
                <a:ext uri="{FF2B5EF4-FFF2-40B4-BE49-F238E27FC236}">
                  <a16:creationId xmlns:a16="http://schemas.microsoft.com/office/drawing/2014/main" id="{24010EB6-F3F2-42FA-A12D-64B1A4A25813}"/>
                </a:ext>
              </a:extLst>
            </p:cNvPr>
            <p:cNvGrpSpPr/>
            <p:nvPr/>
          </p:nvGrpSpPr>
          <p:grpSpPr>
            <a:xfrm>
              <a:off x="10957149" y="3182238"/>
              <a:ext cx="106368" cy="106368"/>
              <a:chOff x="10957149" y="3182238"/>
              <a:chExt cx="106368" cy="106368"/>
            </a:xfrm>
            <a:solidFill>
              <a:srgbClr val="FFFFFF"/>
            </a:solidFill>
          </p:grpSpPr>
          <p:sp>
            <p:nvSpPr>
              <p:cNvPr id="66" name="Graphic 185">
                <a:extLst>
                  <a:ext uri="{FF2B5EF4-FFF2-40B4-BE49-F238E27FC236}">
                    <a16:creationId xmlns:a16="http://schemas.microsoft.com/office/drawing/2014/main" id="{A176B1CD-1951-4B77-86AD-F3D04B0E19C5}"/>
                  </a:ext>
                </a:extLst>
              </p:cNvPr>
              <p:cNvSpPr/>
              <p:nvPr/>
            </p:nvSpPr>
            <p:spPr>
              <a:xfrm>
                <a:off x="10957149" y="3182238"/>
                <a:ext cx="106368" cy="106368"/>
              </a:xfrm>
              <a:custGeom>
                <a:avLst/>
                <a:gdLst>
                  <a:gd name="connsiteX0" fmla="*/ 106368 w 106368"/>
                  <a:gd name="connsiteY0" fmla="*/ 53184 h 106368"/>
                  <a:gd name="connsiteX1" fmla="*/ 53184 w 106368"/>
                  <a:gd name="connsiteY1" fmla="*/ 106368 h 106368"/>
                  <a:gd name="connsiteX2" fmla="*/ 0 w 106368"/>
                  <a:gd name="connsiteY2" fmla="*/ 53184 h 106368"/>
                  <a:gd name="connsiteX3" fmla="*/ 53184 w 106368"/>
                  <a:gd name="connsiteY3" fmla="*/ 0 h 106368"/>
                  <a:gd name="connsiteX4" fmla="*/ 106368 w 106368"/>
                  <a:gd name="connsiteY4" fmla="*/ 53184 h 106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68" h="106368">
                    <a:moveTo>
                      <a:pt x="106368" y="53184"/>
                    </a:moveTo>
                    <a:cubicBezTo>
                      <a:pt x="106368" y="82557"/>
                      <a:pt x="82557" y="106368"/>
                      <a:pt x="53184" y="106368"/>
                    </a:cubicBezTo>
                    <a:cubicBezTo>
                      <a:pt x="23811" y="106368"/>
                      <a:pt x="0" y="82557"/>
                      <a:pt x="0" y="53184"/>
                    </a:cubicBezTo>
                    <a:cubicBezTo>
                      <a:pt x="0" y="23811"/>
                      <a:pt x="23811" y="0"/>
                      <a:pt x="53184" y="0"/>
                    </a:cubicBezTo>
                    <a:cubicBezTo>
                      <a:pt x="82557" y="0"/>
                      <a:pt x="106368" y="23811"/>
                      <a:pt x="106368" y="53184"/>
                    </a:cubicBezTo>
                    <a:close/>
                  </a:path>
                </a:pathLst>
              </a:custGeom>
              <a:solidFill>
                <a:srgbClr val="FFFFFF"/>
              </a:solidFill>
              <a:ln w="2129" cap="flat">
                <a:noFill/>
                <a:prstDash val="solid"/>
                <a:miter/>
              </a:ln>
            </p:spPr>
            <p:txBody>
              <a:bodyPr rtlCol="0" anchor="ctr"/>
              <a:lstStyle/>
              <a:p>
                <a:endParaRPr lang="en-US" sz="1836"/>
              </a:p>
            </p:txBody>
          </p:sp>
          <p:sp>
            <p:nvSpPr>
              <p:cNvPr id="67" name="Graphic 185">
                <a:extLst>
                  <a:ext uri="{FF2B5EF4-FFF2-40B4-BE49-F238E27FC236}">
                    <a16:creationId xmlns:a16="http://schemas.microsoft.com/office/drawing/2014/main" id="{EC3A9CBF-BCA1-4FE3-9E31-88EE6A30BC13}"/>
                  </a:ext>
                </a:extLst>
              </p:cNvPr>
              <p:cNvSpPr/>
              <p:nvPr/>
            </p:nvSpPr>
            <p:spPr>
              <a:xfrm>
                <a:off x="10968683" y="3193772"/>
                <a:ext cx="83300" cy="83300"/>
              </a:xfrm>
              <a:custGeom>
                <a:avLst/>
                <a:gdLst>
                  <a:gd name="connsiteX0" fmla="*/ 83300 w 83300"/>
                  <a:gd name="connsiteY0" fmla="*/ 41650 h 83300"/>
                  <a:gd name="connsiteX1" fmla="*/ 41650 w 83300"/>
                  <a:gd name="connsiteY1" fmla="*/ 83300 h 83300"/>
                  <a:gd name="connsiteX2" fmla="*/ 0 w 83300"/>
                  <a:gd name="connsiteY2" fmla="*/ 41650 h 83300"/>
                  <a:gd name="connsiteX3" fmla="*/ 41650 w 83300"/>
                  <a:gd name="connsiteY3" fmla="*/ 0 h 83300"/>
                  <a:gd name="connsiteX4" fmla="*/ 83300 w 83300"/>
                  <a:gd name="connsiteY4" fmla="*/ 41650 h 8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00" h="83300">
                    <a:moveTo>
                      <a:pt x="83300" y="41650"/>
                    </a:moveTo>
                    <a:cubicBezTo>
                      <a:pt x="83300" y="64653"/>
                      <a:pt x="64653" y="83300"/>
                      <a:pt x="41650" y="83300"/>
                    </a:cubicBezTo>
                    <a:cubicBezTo>
                      <a:pt x="18647" y="83300"/>
                      <a:pt x="0" y="64653"/>
                      <a:pt x="0" y="41650"/>
                    </a:cubicBezTo>
                    <a:cubicBezTo>
                      <a:pt x="0" y="18647"/>
                      <a:pt x="18647" y="0"/>
                      <a:pt x="41650" y="0"/>
                    </a:cubicBezTo>
                    <a:cubicBezTo>
                      <a:pt x="64653" y="0"/>
                      <a:pt x="83300" y="18647"/>
                      <a:pt x="83300" y="41650"/>
                    </a:cubicBezTo>
                    <a:close/>
                  </a:path>
                </a:pathLst>
              </a:custGeom>
              <a:solidFill>
                <a:srgbClr val="FFFFFF"/>
              </a:solidFill>
              <a:ln w="2129" cap="flat">
                <a:noFill/>
                <a:prstDash val="solid"/>
                <a:miter/>
              </a:ln>
            </p:spPr>
            <p:txBody>
              <a:bodyPr rtlCol="0" anchor="ctr"/>
              <a:lstStyle/>
              <a:p>
                <a:endParaRPr lang="en-US" sz="1836"/>
              </a:p>
            </p:txBody>
          </p:sp>
        </p:grpSp>
        <p:grpSp>
          <p:nvGrpSpPr>
            <p:cNvPr id="45" name="Graphic 185">
              <a:extLst>
                <a:ext uri="{FF2B5EF4-FFF2-40B4-BE49-F238E27FC236}">
                  <a16:creationId xmlns:a16="http://schemas.microsoft.com/office/drawing/2014/main" id="{4763C29E-DA8A-400B-B039-28C78559FBEF}"/>
                </a:ext>
              </a:extLst>
            </p:cNvPr>
            <p:cNvGrpSpPr/>
            <p:nvPr/>
          </p:nvGrpSpPr>
          <p:grpSpPr>
            <a:xfrm>
              <a:off x="10957149" y="3318296"/>
              <a:ext cx="106368" cy="106368"/>
              <a:chOff x="10957149" y="3318296"/>
              <a:chExt cx="106368" cy="106368"/>
            </a:xfrm>
          </p:grpSpPr>
          <p:sp>
            <p:nvSpPr>
              <p:cNvPr id="64" name="Graphic 185">
                <a:extLst>
                  <a:ext uri="{FF2B5EF4-FFF2-40B4-BE49-F238E27FC236}">
                    <a16:creationId xmlns:a16="http://schemas.microsoft.com/office/drawing/2014/main" id="{963976C6-8BB6-43F7-A74B-84CC6B0D5D4E}"/>
                  </a:ext>
                </a:extLst>
              </p:cNvPr>
              <p:cNvSpPr/>
              <p:nvPr/>
            </p:nvSpPr>
            <p:spPr>
              <a:xfrm>
                <a:off x="10957149" y="3318296"/>
                <a:ext cx="106368" cy="106368"/>
              </a:xfrm>
              <a:custGeom>
                <a:avLst/>
                <a:gdLst>
                  <a:gd name="connsiteX0" fmla="*/ 106368 w 106368"/>
                  <a:gd name="connsiteY0" fmla="*/ 53184 h 106368"/>
                  <a:gd name="connsiteX1" fmla="*/ 53184 w 106368"/>
                  <a:gd name="connsiteY1" fmla="*/ 106368 h 106368"/>
                  <a:gd name="connsiteX2" fmla="*/ 0 w 106368"/>
                  <a:gd name="connsiteY2" fmla="*/ 53184 h 106368"/>
                  <a:gd name="connsiteX3" fmla="*/ 53184 w 106368"/>
                  <a:gd name="connsiteY3" fmla="*/ 0 h 106368"/>
                  <a:gd name="connsiteX4" fmla="*/ 106368 w 106368"/>
                  <a:gd name="connsiteY4" fmla="*/ 53184 h 106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68" h="106368">
                    <a:moveTo>
                      <a:pt x="106368" y="53184"/>
                    </a:moveTo>
                    <a:cubicBezTo>
                      <a:pt x="106368" y="82557"/>
                      <a:pt x="82557" y="106368"/>
                      <a:pt x="53184" y="106368"/>
                    </a:cubicBezTo>
                    <a:cubicBezTo>
                      <a:pt x="23811" y="106368"/>
                      <a:pt x="0" y="82557"/>
                      <a:pt x="0" y="53184"/>
                    </a:cubicBezTo>
                    <a:cubicBezTo>
                      <a:pt x="0" y="23811"/>
                      <a:pt x="23811" y="0"/>
                      <a:pt x="53184" y="0"/>
                    </a:cubicBezTo>
                    <a:cubicBezTo>
                      <a:pt x="82557" y="0"/>
                      <a:pt x="106368" y="23811"/>
                      <a:pt x="106368" y="53184"/>
                    </a:cubicBezTo>
                    <a:close/>
                  </a:path>
                </a:pathLst>
              </a:custGeom>
              <a:solidFill>
                <a:srgbClr val="FFFFFF"/>
              </a:solidFill>
              <a:ln w="2129" cap="flat">
                <a:noFill/>
                <a:prstDash val="solid"/>
                <a:miter/>
              </a:ln>
            </p:spPr>
            <p:txBody>
              <a:bodyPr rtlCol="0" anchor="ctr"/>
              <a:lstStyle/>
              <a:p>
                <a:endParaRPr lang="en-US" sz="1836"/>
              </a:p>
            </p:txBody>
          </p:sp>
          <p:sp>
            <p:nvSpPr>
              <p:cNvPr id="65" name="Graphic 185">
                <a:extLst>
                  <a:ext uri="{FF2B5EF4-FFF2-40B4-BE49-F238E27FC236}">
                    <a16:creationId xmlns:a16="http://schemas.microsoft.com/office/drawing/2014/main" id="{5645275D-9787-4D8E-95A8-36964D60C0EA}"/>
                  </a:ext>
                </a:extLst>
              </p:cNvPr>
              <p:cNvSpPr/>
              <p:nvPr/>
            </p:nvSpPr>
            <p:spPr>
              <a:xfrm>
                <a:off x="10968683" y="3329830"/>
                <a:ext cx="83300" cy="83300"/>
              </a:xfrm>
              <a:custGeom>
                <a:avLst/>
                <a:gdLst>
                  <a:gd name="connsiteX0" fmla="*/ 83300 w 83300"/>
                  <a:gd name="connsiteY0" fmla="*/ 41650 h 83300"/>
                  <a:gd name="connsiteX1" fmla="*/ 41650 w 83300"/>
                  <a:gd name="connsiteY1" fmla="*/ 83300 h 83300"/>
                  <a:gd name="connsiteX2" fmla="*/ 0 w 83300"/>
                  <a:gd name="connsiteY2" fmla="*/ 41650 h 83300"/>
                  <a:gd name="connsiteX3" fmla="*/ 41650 w 83300"/>
                  <a:gd name="connsiteY3" fmla="*/ 0 h 83300"/>
                  <a:gd name="connsiteX4" fmla="*/ 83300 w 83300"/>
                  <a:gd name="connsiteY4" fmla="*/ 41650 h 8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00" h="83300">
                    <a:moveTo>
                      <a:pt x="83300" y="41650"/>
                    </a:moveTo>
                    <a:cubicBezTo>
                      <a:pt x="83300" y="64653"/>
                      <a:pt x="64653" y="83300"/>
                      <a:pt x="41650" y="83300"/>
                    </a:cubicBezTo>
                    <a:cubicBezTo>
                      <a:pt x="18647" y="83300"/>
                      <a:pt x="0" y="64653"/>
                      <a:pt x="0" y="41650"/>
                    </a:cubicBezTo>
                    <a:cubicBezTo>
                      <a:pt x="0" y="18647"/>
                      <a:pt x="18647" y="0"/>
                      <a:pt x="41650" y="0"/>
                    </a:cubicBezTo>
                    <a:cubicBezTo>
                      <a:pt x="64653" y="0"/>
                      <a:pt x="83300" y="18647"/>
                      <a:pt x="83300" y="41650"/>
                    </a:cubicBezTo>
                    <a:close/>
                  </a:path>
                </a:pathLst>
              </a:custGeom>
              <a:solidFill>
                <a:srgbClr val="FFB900"/>
              </a:solidFill>
              <a:ln w="2129" cap="flat">
                <a:noFill/>
                <a:prstDash val="solid"/>
                <a:miter/>
              </a:ln>
            </p:spPr>
            <p:txBody>
              <a:bodyPr rtlCol="0" anchor="ctr"/>
              <a:lstStyle/>
              <a:p>
                <a:endParaRPr lang="en-US" sz="1836"/>
              </a:p>
            </p:txBody>
          </p:sp>
        </p:grpSp>
        <p:grpSp>
          <p:nvGrpSpPr>
            <p:cNvPr id="46" name="Graphic 185">
              <a:extLst>
                <a:ext uri="{FF2B5EF4-FFF2-40B4-BE49-F238E27FC236}">
                  <a16:creationId xmlns:a16="http://schemas.microsoft.com/office/drawing/2014/main" id="{5F42E139-EE5B-43AA-BA58-E1D52022DF64}"/>
                </a:ext>
              </a:extLst>
            </p:cNvPr>
            <p:cNvGrpSpPr/>
            <p:nvPr/>
          </p:nvGrpSpPr>
          <p:grpSpPr>
            <a:xfrm>
              <a:off x="11096837" y="2638222"/>
              <a:ext cx="106368" cy="106368"/>
              <a:chOff x="11096837" y="2638222"/>
              <a:chExt cx="106368" cy="106368"/>
            </a:xfrm>
            <a:solidFill>
              <a:srgbClr val="FFFFFF"/>
            </a:solidFill>
          </p:grpSpPr>
          <p:sp>
            <p:nvSpPr>
              <p:cNvPr id="62" name="Graphic 185">
                <a:extLst>
                  <a:ext uri="{FF2B5EF4-FFF2-40B4-BE49-F238E27FC236}">
                    <a16:creationId xmlns:a16="http://schemas.microsoft.com/office/drawing/2014/main" id="{86408A7E-F65D-4307-8818-028AAA2527E1}"/>
                  </a:ext>
                </a:extLst>
              </p:cNvPr>
              <p:cNvSpPr/>
              <p:nvPr/>
            </p:nvSpPr>
            <p:spPr>
              <a:xfrm>
                <a:off x="11096837" y="2638222"/>
                <a:ext cx="106368" cy="106368"/>
              </a:xfrm>
              <a:custGeom>
                <a:avLst/>
                <a:gdLst>
                  <a:gd name="connsiteX0" fmla="*/ 106368 w 106368"/>
                  <a:gd name="connsiteY0" fmla="*/ 53184 h 106368"/>
                  <a:gd name="connsiteX1" fmla="*/ 53184 w 106368"/>
                  <a:gd name="connsiteY1" fmla="*/ 106368 h 106368"/>
                  <a:gd name="connsiteX2" fmla="*/ 0 w 106368"/>
                  <a:gd name="connsiteY2" fmla="*/ 53184 h 106368"/>
                  <a:gd name="connsiteX3" fmla="*/ 53184 w 106368"/>
                  <a:gd name="connsiteY3" fmla="*/ 0 h 106368"/>
                  <a:gd name="connsiteX4" fmla="*/ 106368 w 106368"/>
                  <a:gd name="connsiteY4" fmla="*/ 53184 h 106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68" h="106368">
                    <a:moveTo>
                      <a:pt x="106368" y="53184"/>
                    </a:moveTo>
                    <a:cubicBezTo>
                      <a:pt x="106368" y="82557"/>
                      <a:pt x="82557" y="106368"/>
                      <a:pt x="53184" y="106368"/>
                    </a:cubicBezTo>
                    <a:cubicBezTo>
                      <a:pt x="23811" y="106368"/>
                      <a:pt x="0" y="82557"/>
                      <a:pt x="0" y="53184"/>
                    </a:cubicBezTo>
                    <a:cubicBezTo>
                      <a:pt x="0" y="23811"/>
                      <a:pt x="23811" y="0"/>
                      <a:pt x="53184" y="0"/>
                    </a:cubicBezTo>
                    <a:cubicBezTo>
                      <a:pt x="82557" y="0"/>
                      <a:pt x="106368" y="23811"/>
                      <a:pt x="106368" y="53184"/>
                    </a:cubicBezTo>
                    <a:close/>
                  </a:path>
                </a:pathLst>
              </a:custGeom>
              <a:solidFill>
                <a:srgbClr val="FFFFFF"/>
              </a:solidFill>
              <a:ln w="2129" cap="flat">
                <a:noFill/>
                <a:prstDash val="solid"/>
                <a:miter/>
              </a:ln>
            </p:spPr>
            <p:txBody>
              <a:bodyPr rtlCol="0" anchor="ctr"/>
              <a:lstStyle/>
              <a:p>
                <a:endParaRPr lang="en-US" sz="1836"/>
              </a:p>
            </p:txBody>
          </p:sp>
          <p:sp>
            <p:nvSpPr>
              <p:cNvPr id="63" name="Graphic 185">
                <a:extLst>
                  <a:ext uri="{FF2B5EF4-FFF2-40B4-BE49-F238E27FC236}">
                    <a16:creationId xmlns:a16="http://schemas.microsoft.com/office/drawing/2014/main" id="{0334D7EC-1147-4809-8136-1671A9A17C42}"/>
                  </a:ext>
                </a:extLst>
              </p:cNvPr>
              <p:cNvSpPr/>
              <p:nvPr/>
            </p:nvSpPr>
            <p:spPr>
              <a:xfrm>
                <a:off x="11108371" y="2649756"/>
                <a:ext cx="83300" cy="83300"/>
              </a:xfrm>
              <a:custGeom>
                <a:avLst/>
                <a:gdLst>
                  <a:gd name="connsiteX0" fmla="*/ 83300 w 83300"/>
                  <a:gd name="connsiteY0" fmla="*/ 41650 h 83300"/>
                  <a:gd name="connsiteX1" fmla="*/ 41650 w 83300"/>
                  <a:gd name="connsiteY1" fmla="*/ 83300 h 83300"/>
                  <a:gd name="connsiteX2" fmla="*/ 0 w 83300"/>
                  <a:gd name="connsiteY2" fmla="*/ 41650 h 83300"/>
                  <a:gd name="connsiteX3" fmla="*/ 41650 w 83300"/>
                  <a:gd name="connsiteY3" fmla="*/ 0 h 83300"/>
                  <a:gd name="connsiteX4" fmla="*/ 83300 w 83300"/>
                  <a:gd name="connsiteY4" fmla="*/ 41650 h 8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00" h="83300">
                    <a:moveTo>
                      <a:pt x="83300" y="41650"/>
                    </a:moveTo>
                    <a:cubicBezTo>
                      <a:pt x="83300" y="64653"/>
                      <a:pt x="64653" y="83300"/>
                      <a:pt x="41650" y="83300"/>
                    </a:cubicBezTo>
                    <a:cubicBezTo>
                      <a:pt x="18647" y="83300"/>
                      <a:pt x="0" y="64653"/>
                      <a:pt x="0" y="41650"/>
                    </a:cubicBezTo>
                    <a:cubicBezTo>
                      <a:pt x="0" y="18647"/>
                      <a:pt x="18647" y="0"/>
                      <a:pt x="41650" y="0"/>
                    </a:cubicBezTo>
                    <a:cubicBezTo>
                      <a:pt x="64653" y="0"/>
                      <a:pt x="83300" y="18647"/>
                      <a:pt x="83300" y="41650"/>
                    </a:cubicBezTo>
                    <a:close/>
                  </a:path>
                </a:pathLst>
              </a:custGeom>
              <a:solidFill>
                <a:srgbClr val="FFFFFF"/>
              </a:solidFill>
              <a:ln w="2129" cap="flat">
                <a:noFill/>
                <a:prstDash val="solid"/>
                <a:miter/>
              </a:ln>
            </p:spPr>
            <p:txBody>
              <a:bodyPr rtlCol="0" anchor="ctr"/>
              <a:lstStyle/>
              <a:p>
                <a:endParaRPr lang="en-US" sz="1836"/>
              </a:p>
            </p:txBody>
          </p:sp>
        </p:grpSp>
        <p:grpSp>
          <p:nvGrpSpPr>
            <p:cNvPr id="47" name="Graphic 185">
              <a:extLst>
                <a:ext uri="{FF2B5EF4-FFF2-40B4-BE49-F238E27FC236}">
                  <a16:creationId xmlns:a16="http://schemas.microsoft.com/office/drawing/2014/main" id="{2695F0DC-DB37-4A6A-A1C5-A0E4C79E4FCE}"/>
                </a:ext>
              </a:extLst>
            </p:cNvPr>
            <p:cNvGrpSpPr/>
            <p:nvPr/>
          </p:nvGrpSpPr>
          <p:grpSpPr>
            <a:xfrm>
              <a:off x="11096837" y="2774280"/>
              <a:ext cx="106368" cy="106368"/>
              <a:chOff x="11096837" y="2774280"/>
              <a:chExt cx="106368" cy="106368"/>
            </a:xfrm>
            <a:solidFill>
              <a:srgbClr val="FFFFFF"/>
            </a:solidFill>
          </p:grpSpPr>
          <p:sp>
            <p:nvSpPr>
              <p:cNvPr id="60" name="Graphic 185">
                <a:extLst>
                  <a:ext uri="{FF2B5EF4-FFF2-40B4-BE49-F238E27FC236}">
                    <a16:creationId xmlns:a16="http://schemas.microsoft.com/office/drawing/2014/main" id="{9AD81978-F7A5-48BA-A22B-94E5B302254C}"/>
                  </a:ext>
                </a:extLst>
              </p:cNvPr>
              <p:cNvSpPr/>
              <p:nvPr/>
            </p:nvSpPr>
            <p:spPr>
              <a:xfrm>
                <a:off x="11096837" y="2774280"/>
                <a:ext cx="106368" cy="106368"/>
              </a:xfrm>
              <a:custGeom>
                <a:avLst/>
                <a:gdLst>
                  <a:gd name="connsiteX0" fmla="*/ 106368 w 106368"/>
                  <a:gd name="connsiteY0" fmla="*/ 53184 h 106368"/>
                  <a:gd name="connsiteX1" fmla="*/ 53184 w 106368"/>
                  <a:gd name="connsiteY1" fmla="*/ 106368 h 106368"/>
                  <a:gd name="connsiteX2" fmla="*/ 0 w 106368"/>
                  <a:gd name="connsiteY2" fmla="*/ 53184 h 106368"/>
                  <a:gd name="connsiteX3" fmla="*/ 53184 w 106368"/>
                  <a:gd name="connsiteY3" fmla="*/ 0 h 106368"/>
                  <a:gd name="connsiteX4" fmla="*/ 106368 w 106368"/>
                  <a:gd name="connsiteY4" fmla="*/ 53184 h 106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68" h="106368">
                    <a:moveTo>
                      <a:pt x="106368" y="53184"/>
                    </a:moveTo>
                    <a:cubicBezTo>
                      <a:pt x="106368" y="82557"/>
                      <a:pt x="82557" y="106368"/>
                      <a:pt x="53184" y="106368"/>
                    </a:cubicBezTo>
                    <a:cubicBezTo>
                      <a:pt x="23811" y="106368"/>
                      <a:pt x="0" y="82557"/>
                      <a:pt x="0" y="53184"/>
                    </a:cubicBezTo>
                    <a:cubicBezTo>
                      <a:pt x="0" y="23811"/>
                      <a:pt x="23811" y="0"/>
                      <a:pt x="53184" y="0"/>
                    </a:cubicBezTo>
                    <a:cubicBezTo>
                      <a:pt x="82557" y="0"/>
                      <a:pt x="106368" y="23811"/>
                      <a:pt x="106368" y="53184"/>
                    </a:cubicBezTo>
                    <a:close/>
                  </a:path>
                </a:pathLst>
              </a:custGeom>
              <a:solidFill>
                <a:srgbClr val="FFFFFF"/>
              </a:solidFill>
              <a:ln w="2129" cap="flat">
                <a:noFill/>
                <a:prstDash val="solid"/>
                <a:miter/>
              </a:ln>
            </p:spPr>
            <p:txBody>
              <a:bodyPr rtlCol="0" anchor="ctr"/>
              <a:lstStyle/>
              <a:p>
                <a:endParaRPr lang="en-US" sz="1836"/>
              </a:p>
            </p:txBody>
          </p:sp>
          <p:sp>
            <p:nvSpPr>
              <p:cNvPr id="61" name="Graphic 185">
                <a:extLst>
                  <a:ext uri="{FF2B5EF4-FFF2-40B4-BE49-F238E27FC236}">
                    <a16:creationId xmlns:a16="http://schemas.microsoft.com/office/drawing/2014/main" id="{A4AE103C-524E-40A0-B3F8-2AC0069865FD}"/>
                  </a:ext>
                </a:extLst>
              </p:cNvPr>
              <p:cNvSpPr/>
              <p:nvPr/>
            </p:nvSpPr>
            <p:spPr>
              <a:xfrm>
                <a:off x="11108371" y="2785813"/>
                <a:ext cx="83300" cy="83300"/>
              </a:xfrm>
              <a:custGeom>
                <a:avLst/>
                <a:gdLst>
                  <a:gd name="connsiteX0" fmla="*/ 83300 w 83300"/>
                  <a:gd name="connsiteY0" fmla="*/ 41650 h 83300"/>
                  <a:gd name="connsiteX1" fmla="*/ 41650 w 83300"/>
                  <a:gd name="connsiteY1" fmla="*/ 83300 h 83300"/>
                  <a:gd name="connsiteX2" fmla="*/ 0 w 83300"/>
                  <a:gd name="connsiteY2" fmla="*/ 41650 h 83300"/>
                  <a:gd name="connsiteX3" fmla="*/ 41650 w 83300"/>
                  <a:gd name="connsiteY3" fmla="*/ 0 h 83300"/>
                  <a:gd name="connsiteX4" fmla="*/ 83300 w 83300"/>
                  <a:gd name="connsiteY4" fmla="*/ 41650 h 8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00" h="83300">
                    <a:moveTo>
                      <a:pt x="83300" y="41650"/>
                    </a:moveTo>
                    <a:cubicBezTo>
                      <a:pt x="83300" y="64653"/>
                      <a:pt x="64653" y="83300"/>
                      <a:pt x="41650" y="83300"/>
                    </a:cubicBezTo>
                    <a:cubicBezTo>
                      <a:pt x="18647" y="83300"/>
                      <a:pt x="0" y="64653"/>
                      <a:pt x="0" y="41650"/>
                    </a:cubicBezTo>
                    <a:cubicBezTo>
                      <a:pt x="0" y="18647"/>
                      <a:pt x="18647" y="0"/>
                      <a:pt x="41650" y="0"/>
                    </a:cubicBezTo>
                    <a:cubicBezTo>
                      <a:pt x="64653" y="0"/>
                      <a:pt x="83300" y="18647"/>
                      <a:pt x="83300" y="41650"/>
                    </a:cubicBezTo>
                    <a:close/>
                  </a:path>
                </a:pathLst>
              </a:custGeom>
              <a:solidFill>
                <a:srgbClr val="FFFFFF"/>
              </a:solidFill>
              <a:ln w="2129" cap="flat">
                <a:noFill/>
                <a:prstDash val="solid"/>
                <a:miter/>
              </a:ln>
            </p:spPr>
            <p:txBody>
              <a:bodyPr rtlCol="0" anchor="ctr"/>
              <a:lstStyle/>
              <a:p>
                <a:endParaRPr lang="en-US" sz="1836"/>
              </a:p>
            </p:txBody>
          </p:sp>
        </p:grpSp>
        <p:grpSp>
          <p:nvGrpSpPr>
            <p:cNvPr id="48" name="Graphic 185">
              <a:extLst>
                <a:ext uri="{FF2B5EF4-FFF2-40B4-BE49-F238E27FC236}">
                  <a16:creationId xmlns:a16="http://schemas.microsoft.com/office/drawing/2014/main" id="{E8AC2292-A11D-4F50-9703-AB990E808366}"/>
                </a:ext>
              </a:extLst>
            </p:cNvPr>
            <p:cNvGrpSpPr/>
            <p:nvPr/>
          </p:nvGrpSpPr>
          <p:grpSpPr>
            <a:xfrm>
              <a:off x="11096837" y="2910337"/>
              <a:ext cx="106368" cy="106368"/>
              <a:chOff x="11096837" y="2910337"/>
              <a:chExt cx="106368" cy="106368"/>
            </a:xfrm>
            <a:solidFill>
              <a:srgbClr val="FFFFFF"/>
            </a:solidFill>
          </p:grpSpPr>
          <p:sp>
            <p:nvSpPr>
              <p:cNvPr id="58" name="Graphic 185">
                <a:extLst>
                  <a:ext uri="{FF2B5EF4-FFF2-40B4-BE49-F238E27FC236}">
                    <a16:creationId xmlns:a16="http://schemas.microsoft.com/office/drawing/2014/main" id="{0626A251-AEBC-4A94-9C74-23AB458885E7}"/>
                  </a:ext>
                </a:extLst>
              </p:cNvPr>
              <p:cNvSpPr/>
              <p:nvPr/>
            </p:nvSpPr>
            <p:spPr>
              <a:xfrm>
                <a:off x="11096837" y="2910337"/>
                <a:ext cx="106368" cy="106368"/>
              </a:xfrm>
              <a:custGeom>
                <a:avLst/>
                <a:gdLst>
                  <a:gd name="connsiteX0" fmla="*/ 106368 w 106368"/>
                  <a:gd name="connsiteY0" fmla="*/ 53184 h 106368"/>
                  <a:gd name="connsiteX1" fmla="*/ 53184 w 106368"/>
                  <a:gd name="connsiteY1" fmla="*/ 106368 h 106368"/>
                  <a:gd name="connsiteX2" fmla="*/ 0 w 106368"/>
                  <a:gd name="connsiteY2" fmla="*/ 53184 h 106368"/>
                  <a:gd name="connsiteX3" fmla="*/ 53184 w 106368"/>
                  <a:gd name="connsiteY3" fmla="*/ 0 h 106368"/>
                  <a:gd name="connsiteX4" fmla="*/ 106368 w 106368"/>
                  <a:gd name="connsiteY4" fmla="*/ 53184 h 106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68" h="106368">
                    <a:moveTo>
                      <a:pt x="106368" y="53184"/>
                    </a:moveTo>
                    <a:cubicBezTo>
                      <a:pt x="106368" y="82557"/>
                      <a:pt x="82557" y="106368"/>
                      <a:pt x="53184" y="106368"/>
                    </a:cubicBezTo>
                    <a:cubicBezTo>
                      <a:pt x="23811" y="106368"/>
                      <a:pt x="0" y="82557"/>
                      <a:pt x="0" y="53184"/>
                    </a:cubicBezTo>
                    <a:cubicBezTo>
                      <a:pt x="0" y="23811"/>
                      <a:pt x="23811" y="0"/>
                      <a:pt x="53184" y="0"/>
                    </a:cubicBezTo>
                    <a:cubicBezTo>
                      <a:pt x="82557" y="0"/>
                      <a:pt x="106368" y="23811"/>
                      <a:pt x="106368" y="53184"/>
                    </a:cubicBezTo>
                    <a:close/>
                  </a:path>
                </a:pathLst>
              </a:custGeom>
              <a:solidFill>
                <a:srgbClr val="FFFFFF"/>
              </a:solidFill>
              <a:ln w="2129" cap="flat">
                <a:noFill/>
                <a:prstDash val="solid"/>
                <a:miter/>
              </a:ln>
            </p:spPr>
            <p:txBody>
              <a:bodyPr rtlCol="0" anchor="ctr"/>
              <a:lstStyle/>
              <a:p>
                <a:endParaRPr lang="en-US" sz="1836"/>
              </a:p>
            </p:txBody>
          </p:sp>
          <p:sp>
            <p:nvSpPr>
              <p:cNvPr id="59" name="Graphic 185">
                <a:extLst>
                  <a:ext uri="{FF2B5EF4-FFF2-40B4-BE49-F238E27FC236}">
                    <a16:creationId xmlns:a16="http://schemas.microsoft.com/office/drawing/2014/main" id="{3209CF16-979F-4401-925B-5347F4AA9F02}"/>
                  </a:ext>
                </a:extLst>
              </p:cNvPr>
              <p:cNvSpPr/>
              <p:nvPr/>
            </p:nvSpPr>
            <p:spPr>
              <a:xfrm>
                <a:off x="11108371" y="2921871"/>
                <a:ext cx="83300" cy="83300"/>
              </a:xfrm>
              <a:custGeom>
                <a:avLst/>
                <a:gdLst>
                  <a:gd name="connsiteX0" fmla="*/ 83300 w 83300"/>
                  <a:gd name="connsiteY0" fmla="*/ 41650 h 83300"/>
                  <a:gd name="connsiteX1" fmla="*/ 41650 w 83300"/>
                  <a:gd name="connsiteY1" fmla="*/ 83300 h 83300"/>
                  <a:gd name="connsiteX2" fmla="*/ 0 w 83300"/>
                  <a:gd name="connsiteY2" fmla="*/ 41650 h 83300"/>
                  <a:gd name="connsiteX3" fmla="*/ 41650 w 83300"/>
                  <a:gd name="connsiteY3" fmla="*/ 0 h 83300"/>
                  <a:gd name="connsiteX4" fmla="*/ 83300 w 83300"/>
                  <a:gd name="connsiteY4" fmla="*/ 41650 h 8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00" h="83300">
                    <a:moveTo>
                      <a:pt x="83300" y="41650"/>
                    </a:moveTo>
                    <a:cubicBezTo>
                      <a:pt x="83300" y="64653"/>
                      <a:pt x="64653" y="83300"/>
                      <a:pt x="41650" y="83300"/>
                    </a:cubicBezTo>
                    <a:cubicBezTo>
                      <a:pt x="18647" y="83300"/>
                      <a:pt x="0" y="64653"/>
                      <a:pt x="0" y="41650"/>
                    </a:cubicBezTo>
                    <a:cubicBezTo>
                      <a:pt x="0" y="18647"/>
                      <a:pt x="18647" y="0"/>
                      <a:pt x="41650" y="0"/>
                    </a:cubicBezTo>
                    <a:cubicBezTo>
                      <a:pt x="64653" y="0"/>
                      <a:pt x="83300" y="18647"/>
                      <a:pt x="83300" y="41650"/>
                    </a:cubicBezTo>
                    <a:close/>
                  </a:path>
                </a:pathLst>
              </a:custGeom>
              <a:solidFill>
                <a:srgbClr val="FFFFFF"/>
              </a:solidFill>
              <a:ln w="2129" cap="flat">
                <a:noFill/>
                <a:prstDash val="solid"/>
                <a:miter/>
              </a:ln>
            </p:spPr>
            <p:txBody>
              <a:bodyPr rtlCol="0" anchor="ctr"/>
              <a:lstStyle/>
              <a:p>
                <a:endParaRPr lang="en-US" sz="1836"/>
              </a:p>
            </p:txBody>
          </p:sp>
        </p:grpSp>
        <p:grpSp>
          <p:nvGrpSpPr>
            <p:cNvPr id="49" name="Graphic 185">
              <a:extLst>
                <a:ext uri="{FF2B5EF4-FFF2-40B4-BE49-F238E27FC236}">
                  <a16:creationId xmlns:a16="http://schemas.microsoft.com/office/drawing/2014/main" id="{28E86E2B-674B-4169-B514-E2C4B125801F}"/>
                </a:ext>
              </a:extLst>
            </p:cNvPr>
            <p:cNvGrpSpPr/>
            <p:nvPr/>
          </p:nvGrpSpPr>
          <p:grpSpPr>
            <a:xfrm>
              <a:off x="11096837" y="3046181"/>
              <a:ext cx="106368" cy="106368"/>
              <a:chOff x="11096837" y="3046181"/>
              <a:chExt cx="106368" cy="106368"/>
            </a:xfrm>
            <a:solidFill>
              <a:srgbClr val="FFFFFF"/>
            </a:solidFill>
          </p:grpSpPr>
          <p:sp>
            <p:nvSpPr>
              <p:cNvPr id="56" name="Graphic 185">
                <a:extLst>
                  <a:ext uri="{FF2B5EF4-FFF2-40B4-BE49-F238E27FC236}">
                    <a16:creationId xmlns:a16="http://schemas.microsoft.com/office/drawing/2014/main" id="{719061F7-E485-40B9-85DA-739CB21F7EE8}"/>
                  </a:ext>
                </a:extLst>
              </p:cNvPr>
              <p:cNvSpPr/>
              <p:nvPr/>
            </p:nvSpPr>
            <p:spPr>
              <a:xfrm>
                <a:off x="11096837" y="3046181"/>
                <a:ext cx="106368" cy="106368"/>
              </a:xfrm>
              <a:custGeom>
                <a:avLst/>
                <a:gdLst>
                  <a:gd name="connsiteX0" fmla="*/ 106368 w 106368"/>
                  <a:gd name="connsiteY0" fmla="*/ 53184 h 106368"/>
                  <a:gd name="connsiteX1" fmla="*/ 53184 w 106368"/>
                  <a:gd name="connsiteY1" fmla="*/ 106368 h 106368"/>
                  <a:gd name="connsiteX2" fmla="*/ 0 w 106368"/>
                  <a:gd name="connsiteY2" fmla="*/ 53184 h 106368"/>
                  <a:gd name="connsiteX3" fmla="*/ 53184 w 106368"/>
                  <a:gd name="connsiteY3" fmla="*/ 0 h 106368"/>
                  <a:gd name="connsiteX4" fmla="*/ 106368 w 106368"/>
                  <a:gd name="connsiteY4" fmla="*/ 53184 h 106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68" h="106368">
                    <a:moveTo>
                      <a:pt x="106368" y="53184"/>
                    </a:moveTo>
                    <a:cubicBezTo>
                      <a:pt x="106368" y="82557"/>
                      <a:pt x="82557" y="106368"/>
                      <a:pt x="53184" y="106368"/>
                    </a:cubicBezTo>
                    <a:cubicBezTo>
                      <a:pt x="23811" y="106368"/>
                      <a:pt x="0" y="82557"/>
                      <a:pt x="0" y="53184"/>
                    </a:cubicBezTo>
                    <a:cubicBezTo>
                      <a:pt x="0" y="23811"/>
                      <a:pt x="23811" y="0"/>
                      <a:pt x="53184" y="0"/>
                    </a:cubicBezTo>
                    <a:cubicBezTo>
                      <a:pt x="82557" y="0"/>
                      <a:pt x="106368" y="23811"/>
                      <a:pt x="106368" y="53184"/>
                    </a:cubicBezTo>
                    <a:close/>
                  </a:path>
                </a:pathLst>
              </a:custGeom>
              <a:solidFill>
                <a:srgbClr val="FFFFFF"/>
              </a:solidFill>
              <a:ln w="2129" cap="flat">
                <a:noFill/>
                <a:prstDash val="solid"/>
                <a:miter/>
              </a:ln>
            </p:spPr>
            <p:txBody>
              <a:bodyPr rtlCol="0" anchor="ctr"/>
              <a:lstStyle/>
              <a:p>
                <a:endParaRPr lang="en-US" sz="1836"/>
              </a:p>
            </p:txBody>
          </p:sp>
          <p:sp>
            <p:nvSpPr>
              <p:cNvPr id="57" name="Graphic 185">
                <a:extLst>
                  <a:ext uri="{FF2B5EF4-FFF2-40B4-BE49-F238E27FC236}">
                    <a16:creationId xmlns:a16="http://schemas.microsoft.com/office/drawing/2014/main" id="{138BDCE7-AD77-41B5-81D3-ADA505DBB760}"/>
                  </a:ext>
                </a:extLst>
              </p:cNvPr>
              <p:cNvSpPr/>
              <p:nvPr/>
            </p:nvSpPr>
            <p:spPr>
              <a:xfrm>
                <a:off x="11108371" y="3057715"/>
                <a:ext cx="83300" cy="83300"/>
              </a:xfrm>
              <a:custGeom>
                <a:avLst/>
                <a:gdLst>
                  <a:gd name="connsiteX0" fmla="*/ 83300 w 83300"/>
                  <a:gd name="connsiteY0" fmla="*/ 41650 h 83300"/>
                  <a:gd name="connsiteX1" fmla="*/ 41650 w 83300"/>
                  <a:gd name="connsiteY1" fmla="*/ 83300 h 83300"/>
                  <a:gd name="connsiteX2" fmla="*/ 0 w 83300"/>
                  <a:gd name="connsiteY2" fmla="*/ 41650 h 83300"/>
                  <a:gd name="connsiteX3" fmla="*/ 41650 w 83300"/>
                  <a:gd name="connsiteY3" fmla="*/ 0 h 83300"/>
                  <a:gd name="connsiteX4" fmla="*/ 83300 w 83300"/>
                  <a:gd name="connsiteY4" fmla="*/ 41650 h 8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00" h="83300">
                    <a:moveTo>
                      <a:pt x="83300" y="41650"/>
                    </a:moveTo>
                    <a:cubicBezTo>
                      <a:pt x="83300" y="64653"/>
                      <a:pt x="64653" y="83300"/>
                      <a:pt x="41650" y="83300"/>
                    </a:cubicBezTo>
                    <a:cubicBezTo>
                      <a:pt x="18647" y="83300"/>
                      <a:pt x="0" y="64653"/>
                      <a:pt x="0" y="41650"/>
                    </a:cubicBezTo>
                    <a:cubicBezTo>
                      <a:pt x="0" y="18647"/>
                      <a:pt x="18647" y="0"/>
                      <a:pt x="41650" y="0"/>
                    </a:cubicBezTo>
                    <a:cubicBezTo>
                      <a:pt x="64653" y="0"/>
                      <a:pt x="83300" y="18647"/>
                      <a:pt x="83300" y="41650"/>
                    </a:cubicBezTo>
                    <a:close/>
                  </a:path>
                </a:pathLst>
              </a:custGeom>
              <a:solidFill>
                <a:srgbClr val="FFFFFF"/>
              </a:solidFill>
              <a:ln w="2129" cap="flat">
                <a:noFill/>
                <a:prstDash val="solid"/>
                <a:miter/>
              </a:ln>
            </p:spPr>
            <p:txBody>
              <a:bodyPr rtlCol="0" anchor="ctr"/>
              <a:lstStyle/>
              <a:p>
                <a:endParaRPr lang="en-US" sz="1836"/>
              </a:p>
            </p:txBody>
          </p:sp>
        </p:grpSp>
        <p:grpSp>
          <p:nvGrpSpPr>
            <p:cNvPr id="50" name="Graphic 185">
              <a:extLst>
                <a:ext uri="{FF2B5EF4-FFF2-40B4-BE49-F238E27FC236}">
                  <a16:creationId xmlns:a16="http://schemas.microsoft.com/office/drawing/2014/main" id="{8DF48BC0-53E5-4728-B77E-A3C1ED251DAF}"/>
                </a:ext>
              </a:extLst>
            </p:cNvPr>
            <p:cNvGrpSpPr/>
            <p:nvPr/>
          </p:nvGrpSpPr>
          <p:grpSpPr>
            <a:xfrm>
              <a:off x="11096837" y="3182238"/>
              <a:ext cx="106368" cy="106368"/>
              <a:chOff x="11096837" y="3182238"/>
              <a:chExt cx="106368" cy="106368"/>
            </a:xfrm>
            <a:solidFill>
              <a:srgbClr val="FFFFFF"/>
            </a:solidFill>
          </p:grpSpPr>
          <p:sp>
            <p:nvSpPr>
              <p:cNvPr id="54" name="Graphic 185">
                <a:extLst>
                  <a:ext uri="{FF2B5EF4-FFF2-40B4-BE49-F238E27FC236}">
                    <a16:creationId xmlns:a16="http://schemas.microsoft.com/office/drawing/2014/main" id="{52A8B056-AEB5-4FAC-81FC-C902B4CC0F8D}"/>
                  </a:ext>
                </a:extLst>
              </p:cNvPr>
              <p:cNvSpPr/>
              <p:nvPr/>
            </p:nvSpPr>
            <p:spPr>
              <a:xfrm>
                <a:off x="11096837" y="3182238"/>
                <a:ext cx="106368" cy="106368"/>
              </a:xfrm>
              <a:custGeom>
                <a:avLst/>
                <a:gdLst>
                  <a:gd name="connsiteX0" fmla="*/ 106368 w 106368"/>
                  <a:gd name="connsiteY0" fmla="*/ 53184 h 106368"/>
                  <a:gd name="connsiteX1" fmla="*/ 53184 w 106368"/>
                  <a:gd name="connsiteY1" fmla="*/ 106368 h 106368"/>
                  <a:gd name="connsiteX2" fmla="*/ 0 w 106368"/>
                  <a:gd name="connsiteY2" fmla="*/ 53184 h 106368"/>
                  <a:gd name="connsiteX3" fmla="*/ 53184 w 106368"/>
                  <a:gd name="connsiteY3" fmla="*/ 0 h 106368"/>
                  <a:gd name="connsiteX4" fmla="*/ 106368 w 106368"/>
                  <a:gd name="connsiteY4" fmla="*/ 53184 h 106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68" h="106368">
                    <a:moveTo>
                      <a:pt x="106368" y="53184"/>
                    </a:moveTo>
                    <a:cubicBezTo>
                      <a:pt x="106368" y="82557"/>
                      <a:pt x="82557" y="106368"/>
                      <a:pt x="53184" y="106368"/>
                    </a:cubicBezTo>
                    <a:cubicBezTo>
                      <a:pt x="23811" y="106368"/>
                      <a:pt x="0" y="82557"/>
                      <a:pt x="0" y="53184"/>
                    </a:cubicBezTo>
                    <a:cubicBezTo>
                      <a:pt x="0" y="23811"/>
                      <a:pt x="23811" y="0"/>
                      <a:pt x="53184" y="0"/>
                    </a:cubicBezTo>
                    <a:cubicBezTo>
                      <a:pt x="82557" y="0"/>
                      <a:pt x="106368" y="23811"/>
                      <a:pt x="106368" y="53184"/>
                    </a:cubicBezTo>
                    <a:close/>
                  </a:path>
                </a:pathLst>
              </a:custGeom>
              <a:solidFill>
                <a:srgbClr val="FFFFFF"/>
              </a:solidFill>
              <a:ln w="2129" cap="flat">
                <a:noFill/>
                <a:prstDash val="solid"/>
                <a:miter/>
              </a:ln>
            </p:spPr>
            <p:txBody>
              <a:bodyPr rtlCol="0" anchor="ctr"/>
              <a:lstStyle/>
              <a:p>
                <a:endParaRPr lang="en-US" sz="1836"/>
              </a:p>
            </p:txBody>
          </p:sp>
          <p:sp>
            <p:nvSpPr>
              <p:cNvPr id="55" name="Graphic 185">
                <a:extLst>
                  <a:ext uri="{FF2B5EF4-FFF2-40B4-BE49-F238E27FC236}">
                    <a16:creationId xmlns:a16="http://schemas.microsoft.com/office/drawing/2014/main" id="{18824743-C202-4B0F-AA2E-A66C27429927}"/>
                  </a:ext>
                </a:extLst>
              </p:cNvPr>
              <p:cNvSpPr/>
              <p:nvPr/>
            </p:nvSpPr>
            <p:spPr>
              <a:xfrm>
                <a:off x="11108371" y="3193772"/>
                <a:ext cx="83300" cy="83300"/>
              </a:xfrm>
              <a:custGeom>
                <a:avLst/>
                <a:gdLst>
                  <a:gd name="connsiteX0" fmla="*/ 83300 w 83300"/>
                  <a:gd name="connsiteY0" fmla="*/ 41650 h 83300"/>
                  <a:gd name="connsiteX1" fmla="*/ 41650 w 83300"/>
                  <a:gd name="connsiteY1" fmla="*/ 83300 h 83300"/>
                  <a:gd name="connsiteX2" fmla="*/ 0 w 83300"/>
                  <a:gd name="connsiteY2" fmla="*/ 41650 h 83300"/>
                  <a:gd name="connsiteX3" fmla="*/ 41650 w 83300"/>
                  <a:gd name="connsiteY3" fmla="*/ 0 h 83300"/>
                  <a:gd name="connsiteX4" fmla="*/ 83300 w 83300"/>
                  <a:gd name="connsiteY4" fmla="*/ 41650 h 8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00" h="83300">
                    <a:moveTo>
                      <a:pt x="83300" y="41650"/>
                    </a:moveTo>
                    <a:cubicBezTo>
                      <a:pt x="83300" y="64653"/>
                      <a:pt x="64653" y="83300"/>
                      <a:pt x="41650" y="83300"/>
                    </a:cubicBezTo>
                    <a:cubicBezTo>
                      <a:pt x="18647" y="83300"/>
                      <a:pt x="0" y="64653"/>
                      <a:pt x="0" y="41650"/>
                    </a:cubicBezTo>
                    <a:cubicBezTo>
                      <a:pt x="0" y="18647"/>
                      <a:pt x="18647" y="0"/>
                      <a:pt x="41650" y="0"/>
                    </a:cubicBezTo>
                    <a:cubicBezTo>
                      <a:pt x="64653" y="0"/>
                      <a:pt x="83300" y="18647"/>
                      <a:pt x="83300" y="41650"/>
                    </a:cubicBezTo>
                    <a:close/>
                  </a:path>
                </a:pathLst>
              </a:custGeom>
              <a:solidFill>
                <a:srgbClr val="FFFFFF"/>
              </a:solidFill>
              <a:ln w="2129" cap="flat">
                <a:noFill/>
                <a:prstDash val="solid"/>
                <a:miter/>
              </a:ln>
            </p:spPr>
            <p:txBody>
              <a:bodyPr rtlCol="0" anchor="ctr"/>
              <a:lstStyle/>
              <a:p>
                <a:endParaRPr lang="en-US" sz="1836"/>
              </a:p>
            </p:txBody>
          </p:sp>
        </p:grpSp>
        <p:grpSp>
          <p:nvGrpSpPr>
            <p:cNvPr id="51" name="Graphic 185">
              <a:extLst>
                <a:ext uri="{FF2B5EF4-FFF2-40B4-BE49-F238E27FC236}">
                  <a16:creationId xmlns:a16="http://schemas.microsoft.com/office/drawing/2014/main" id="{82B681AE-7BCF-4FCF-B5C6-80BD4208CB90}"/>
                </a:ext>
              </a:extLst>
            </p:cNvPr>
            <p:cNvGrpSpPr/>
            <p:nvPr/>
          </p:nvGrpSpPr>
          <p:grpSpPr>
            <a:xfrm>
              <a:off x="11096837" y="3318296"/>
              <a:ext cx="106368" cy="106368"/>
              <a:chOff x="11096837" y="3318296"/>
              <a:chExt cx="106368" cy="106368"/>
            </a:xfrm>
            <a:solidFill>
              <a:srgbClr val="FFFFFF"/>
            </a:solidFill>
          </p:grpSpPr>
          <p:sp>
            <p:nvSpPr>
              <p:cNvPr id="52" name="Graphic 185">
                <a:extLst>
                  <a:ext uri="{FF2B5EF4-FFF2-40B4-BE49-F238E27FC236}">
                    <a16:creationId xmlns:a16="http://schemas.microsoft.com/office/drawing/2014/main" id="{B968772E-36A7-4082-A28C-D41A010FC93F}"/>
                  </a:ext>
                </a:extLst>
              </p:cNvPr>
              <p:cNvSpPr/>
              <p:nvPr/>
            </p:nvSpPr>
            <p:spPr>
              <a:xfrm>
                <a:off x="11096837" y="3318296"/>
                <a:ext cx="106368" cy="106368"/>
              </a:xfrm>
              <a:custGeom>
                <a:avLst/>
                <a:gdLst>
                  <a:gd name="connsiteX0" fmla="*/ 106368 w 106368"/>
                  <a:gd name="connsiteY0" fmla="*/ 53184 h 106368"/>
                  <a:gd name="connsiteX1" fmla="*/ 53184 w 106368"/>
                  <a:gd name="connsiteY1" fmla="*/ 106368 h 106368"/>
                  <a:gd name="connsiteX2" fmla="*/ 0 w 106368"/>
                  <a:gd name="connsiteY2" fmla="*/ 53184 h 106368"/>
                  <a:gd name="connsiteX3" fmla="*/ 53184 w 106368"/>
                  <a:gd name="connsiteY3" fmla="*/ 0 h 106368"/>
                  <a:gd name="connsiteX4" fmla="*/ 106368 w 106368"/>
                  <a:gd name="connsiteY4" fmla="*/ 53184 h 106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68" h="106368">
                    <a:moveTo>
                      <a:pt x="106368" y="53184"/>
                    </a:moveTo>
                    <a:cubicBezTo>
                      <a:pt x="106368" y="82557"/>
                      <a:pt x="82557" y="106368"/>
                      <a:pt x="53184" y="106368"/>
                    </a:cubicBezTo>
                    <a:cubicBezTo>
                      <a:pt x="23811" y="106368"/>
                      <a:pt x="0" y="82557"/>
                      <a:pt x="0" y="53184"/>
                    </a:cubicBezTo>
                    <a:cubicBezTo>
                      <a:pt x="0" y="23811"/>
                      <a:pt x="23811" y="0"/>
                      <a:pt x="53184" y="0"/>
                    </a:cubicBezTo>
                    <a:cubicBezTo>
                      <a:pt x="82557" y="0"/>
                      <a:pt x="106368" y="23811"/>
                      <a:pt x="106368" y="53184"/>
                    </a:cubicBezTo>
                    <a:close/>
                  </a:path>
                </a:pathLst>
              </a:custGeom>
              <a:solidFill>
                <a:srgbClr val="FFFFFF"/>
              </a:solidFill>
              <a:ln w="2129" cap="flat">
                <a:noFill/>
                <a:prstDash val="solid"/>
                <a:miter/>
              </a:ln>
            </p:spPr>
            <p:txBody>
              <a:bodyPr rtlCol="0" anchor="ctr"/>
              <a:lstStyle/>
              <a:p>
                <a:endParaRPr lang="en-US" sz="1836"/>
              </a:p>
            </p:txBody>
          </p:sp>
          <p:sp>
            <p:nvSpPr>
              <p:cNvPr id="53" name="Graphic 185">
                <a:extLst>
                  <a:ext uri="{FF2B5EF4-FFF2-40B4-BE49-F238E27FC236}">
                    <a16:creationId xmlns:a16="http://schemas.microsoft.com/office/drawing/2014/main" id="{403A7ECB-C2AC-4878-8115-AEDE85D2BB1E}"/>
                  </a:ext>
                </a:extLst>
              </p:cNvPr>
              <p:cNvSpPr/>
              <p:nvPr/>
            </p:nvSpPr>
            <p:spPr>
              <a:xfrm>
                <a:off x="11108371" y="3329830"/>
                <a:ext cx="83300" cy="83300"/>
              </a:xfrm>
              <a:custGeom>
                <a:avLst/>
                <a:gdLst>
                  <a:gd name="connsiteX0" fmla="*/ 83300 w 83300"/>
                  <a:gd name="connsiteY0" fmla="*/ 41650 h 83300"/>
                  <a:gd name="connsiteX1" fmla="*/ 41650 w 83300"/>
                  <a:gd name="connsiteY1" fmla="*/ 83300 h 83300"/>
                  <a:gd name="connsiteX2" fmla="*/ 0 w 83300"/>
                  <a:gd name="connsiteY2" fmla="*/ 41650 h 83300"/>
                  <a:gd name="connsiteX3" fmla="*/ 41650 w 83300"/>
                  <a:gd name="connsiteY3" fmla="*/ 0 h 83300"/>
                  <a:gd name="connsiteX4" fmla="*/ 83300 w 83300"/>
                  <a:gd name="connsiteY4" fmla="*/ 41650 h 8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00" h="83300">
                    <a:moveTo>
                      <a:pt x="83300" y="41650"/>
                    </a:moveTo>
                    <a:cubicBezTo>
                      <a:pt x="83300" y="64653"/>
                      <a:pt x="64653" y="83300"/>
                      <a:pt x="41650" y="83300"/>
                    </a:cubicBezTo>
                    <a:cubicBezTo>
                      <a:pt x="18647" y="83300"/>
                      <a:pt x="0" y="64653"/>
                      <a:pt x="0" y="41650"/>
                    </a:cubicBezTo>
                    <a:cubicBezTo>
                      <a:pt x="0" y="18647"/>
                      <a:pt x="18647" y="0"/>
                      <a:pt x="41650" y="0"/>
                    </a:cubicBezTo>
                    <a:cubicBezTo>
                      <a:pt x="64653" y="0"/>
                      <a:pt x="83300" y="18647"/>
                      <a:pt x="83300" y="41650"/>
                    </a:cubicBezTo>
                    <a:close/>
                  </a:path>
                </a:pathLst>
              </a:custGeom>
              <a:solidFill>
                <a:srgbClr val="FFFFFF"/>
              </a:solidFill>
              <a:ln w="2129" cap="flat">
                <a:noFill/>
                <a:prstDash val="solid"/>
                <a:miter/>
              </a:ln>
            </p:spPr>
            <p:txBody>
              <a:bodyPr rtlCol="0" anchor="ctr"/>
              <a:lstStyle/>
              <a:p>
                <a:endParaRPr lang="en-US" sz="1836"/>
              </a:p>
            </p:txBody>
          </p:sp>
        </p:grpSp>
      </p:grpSp>
    </p:spTree>
    <p:extLst>
      <p:ext uri="{BB962C8B-B14F-4D97-AF65-F5344CB8AC3E}">
        <p14:creationId xmlns:p14="http://schemas.microsoft.com/office/powerpoint/2010/main" val="40700696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376185" y="0"/>
            <a:ext cx="7060290" cy="69945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596951" y="3096243"/>
            <a:ext cx="4027863"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376185" y="2286174"/>
            <a:ext cx="7060290" cy="2422178"/>
          </a:xfrm>
          <a:prstGeom prst="rect">
            <a:avLst/>
          </a:prstGeom>
        </p:spPr>
      </p:pic>
    </p:spTree>
    <p:extLst>
      <p:ext uri="{BB962C8B-B14F-4D97-AF65-F5344CB8AC3E}">
        <p14:creationId xmlns:p14="http://schemas.microsoft.com/office/powerpoint/2010/main" val="10765659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4027863"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376185" y="-1"/>
            <a:ext cx="7060290" cy="6994526"/>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5270500" y="676275"/>
              <a:ext cx="6921500" cy="5431562"/>
            </a:xfrm>
            <a:prstGeom prst="rect">
              <a:avLst/>
            </a:prstGeom>
          </p:spPr>
        </p:pic>
      </p:grpSp>
    </p:spTree>
    <p:extLst>
      <p:ext uri="{BB962C8B-B14F-4D97-AF65-F5344CB8AC3E}">
        <p14:creationId xmlns:p14="http://schemas.microsoft.com/office/powerpoint/2010/main" val="2606513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4027863"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958" b="-7479"/>
          <a:stretch/>
        </p:blipFill>
        <p:spPr>
          <a:xfrm>
            <a:off x="5376185" y="-1"/>
            <a:ext cx="7060290" cy="6994526"/>
          </a:xfrm>
          <a:prstGeom prst="rect">
            <a:avLst/>
          </a:prstGeom>
          <a:solidFill>
            <a:srgbClr val="FFB900"/>
          </a:solidFill>
        </p:spPr>
      </p:pic>
    </p:spTree>
    <p:extLst>
      <p:ext uri="{BB962C8B-B14F-4D97-AF65-F5344CB8AC3E}">
        <p14:creationId xmlns:p14="http://schemas.microsoft.com/office/powerpoint/2010/main" val="426326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4027863"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376185" y="0"/>
            <a:ext cx="7060290" cy="6994525"/>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1084260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31784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67153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17342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227561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0" y="3096243"/>
            <a:ext cx="4027862"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192851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50843" rtl="0" eaLnBrk="0" fontAlgn="auto" latinLnBrk="0" hangingPunct="0">
              <a:lnSpc>
                <a:spcPct val="100000"/>
              </a:lnSpc>
              <a:spcBef>
                <a:spcPts val="0"/>
              </a:spcBef>
              <a:spcAft>
                <a:spcPts val="0"/>
              </a:spcAft>
              <a:buClrTx/>
              <a:buSzTx/>
              <a:buFontTx/>
              <a:buNone/>
              <a:tabLst/>
              <a:defRPr/>
            </a:pPr>
            <a:r>
              <a:rPr kumimoji="0" lang="en-US" sz="714" b="0" i="0" u="none" strike="noStrike" kern="1200" cap="none" spc="0" normalizeH="0" baseline="0" noProof="0">
                <a:ln>
                  <a:noFill/>
                </a:ln>
                <a:solidFill>
                  <a:srgbClr val="000000"/>
                </a:solidFill>
                <a:effectLst/>
                <a:uLnTx/>
                <a:uFillTx/>
                <a:latin typeface="Segoe UI"/>
                <a:ea typeface="+mn-ea"/>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93715" y="597450"/>
            <a:ext cx="2355091" cy="299995"/>
          </a:xfrm>
          <a:prstGeom prst="rect">
            <a:avLst/>
          </a:prstGeom>
        </p:spPr>
      </p:pic>
    </p:spTree>
    <p:extLst>
      <p:ext uri="{BB962C8B-B14F-4D97-AF65-F5344CB8AC3E}">
        <p14:creationId xmlns:p14="http://schemas.microsoft.com/office/powerpoint/2010/main" val="1311487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388842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Benefits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600060" y="1493191"/>
            <a:ext cx="7690923" cy="508524"/>
          </a:xfrm>
        </p:spPr>
        <p:txBody>
          <a:bodyPr anchor="b" anchorCtr="0"/>
          <a:lstStyle>
            <a:lvl1pPr>
              <a:lnSpc>
                <a:spcPct val="90000"/>
              </a:lnSpc>
              <a:defRPr sz="3672" b="1">
                <a:latin typeface="+mj-lt"/>
              </a:defRPr>
            </a:lvl1pPr>
          </a:lstStyle>
          <a:p>
            <a:r>
              <a:rPr lang="en-US"/>
              <a:t>Click to edit title style</a:t>
            </a:r>
          </a:p>
        </p:txBody>
      </p:sp>
      <p:sp>
        <p:nvSpPr>
          <p:cNvPr id="3" name="Text Placeholder 3">
            <a:extLst>
              <a:ext uri="{FF2B5EF4-FFF2-40B4-BE49-F238E27FC236}">
                <a16:creationId xmlns:a16="http://schemas.microsoft.com/office/drawing/2014/main" id="{15BCE531-2469-4786-B04E-D07B2D7185F1}"/>
              </a:ext>
            </a:extLst>
          </p:cNvPr>
          <p:cNvSpPr>
            <a:spLocks noGrp="1"/>
          </p:cNvSpPr>
          <p:nvPr>
            <p:ph type="body" sz="quarter" idx="10"/>
          </p:nvPr>
        </p:nvSpPr>
        <p:spPr>
          <a:xfrm>
            <a:off x="625499" y="2147486"/>
            <a:ext cx="7690923" cy="313904"/>
          </a:xfrm>
        </p:spPr>
        <p:txBody>
          <a:bodyPr wrap="square">
            <a:spAutoFit/>
          </a:bodyPr>
          <a:lstStyle>
            <a:lvl1pPr marL="0" indent="0">
              <a:buNone/>
              <a:defRPr sz="2040">
                <a:gradFill>
                  <a:gsLst>
                    <a:gs pos="0">
                      <a:schemeClr val="accent1"/>
                    </a:gs>
                    <a:gs pos="100000">
                      <a:schemeClr val="accent1"/>
                    </a:gs>
                  </a:gsLst>
                  <a:lin ang="5400000" scaled="1"/>
                </a:gradFill>
                <a:latin typeface="+mj-lt"/>
              </a:defRPr>
            </a:lvl1pPr>
            <a:lvl2pPr marL="233098" indent="0">
              <a:buNone/>
              <a:defRPr sz="2040"/>
            </a:lvl2pPr>
            <a:lvl3pPr marL="466197" indent="0">
              <a:buNone/>
              <a:defRPr sz="2040"/>
            </a:lvl3pPr>
            <a:lvl4pPr marL="699295" indent="0">
              <a:buNone/>
              <a:defRPr sz="2040"/>
            </a:lvl4pPr>
            <a:lvl5pPr marL="932394" indent="0">
              <a:buNone/>
              <a:defRPr sz="2040"/>
            </a:lvl5pPr>
          </a:lstStyle>
          <a:p>
            <a:pPr lvl="0"/>
            <a:r>
              <a:rPr lang="en-US"/>
              <a:t>Click to edit Master text styles</a:t>
            </a:r>
          </a:p>
        </p:txBody>
      </p:sp>
      <p:sp>
        <p:nvSpPr>
          <p:cNvPr id="12" name="Text Placeholder 3">
            <a:extLst>
              <a:ext uri="{FF2B5EF4-FFF2-40B4-BE49-F238E27FC236}">
                <a16:creationId xmlns:a16="http://schemas.microsoft.com/office/drawing/2014/main" id="{BEBF9B50-43C8-4AD9-A45A-09462C11ECAB}"/>
              </a:ext>
            </a:extLst>
          </p:cNvPr>
          <p:cNvSpPr>
            <a:spLocks noGrp="1"/>
          </p:cNvSpPr>
          <p:nvPr>
            <p:ph type="body" sz="quarter" idx="12"/>
          </p:nvPr>
        </p:nvSpPr>
        <p:spPr>
          <a:xfrm>
            <a:off x="625498" y="3030765"/>
            <a:ext cx="7654364" cy="282513"/>
          </a:xfrm>
        </p:spPr>
        <p:txBody>
          <a:bodyPr wrap="square" lIns="0">
            <a:spAutoFit/>
          </a:bodyPr>
          <a:lstStyle>
            <a:lvl1pPr marL="0" indent="0">
              <a:spcAft>
                <a:spcPts val="3060"/>
              </a:spcAft>
              <a:buNone/>
              <a:defRPr sz="1836">
                <a:latin typeface="+mn-lt"/>
              </a:defRPr>
            </a:lvl1pPr>
            <a:lvl2pPr marL="233098" indent="0">
              <a:buNone/>
              <a:defRPr sz="2040"/>
            </a:lvl2pPr>
            <a:lvl3pPr marL="466197" indent="0">
              <a:buNone/>
              <a:defRPr sz="2040"/>
            </a:lvl3pPr>
            <a:lvl4pPr marL="699295" indent="0">
              <a:buNone/>
              <a:defRPr sz="2040"/>
            </a:lvl4pPr>
            <a:lvl5pPr marL="932394" indent="0">
              <a:buNone/>
              <a:defRPr sz="2040"/>
            </a:lvl5pPr>
          </a:lstStyle>
          <a:p>
            <a:pPr lvl="0"/>
            <a:r>
              <a:rPr lang="en-US"/>
              <a:t>Click to edit Master text styles</a:t>
            </a:r>
          </a:p>
        </p:txBody>
      </p:sp>
    </p:spTree>
    <p:extLst>
      <p:ext uri="{BB962C8B-B14F-4D97-AF65-F5344CB8AC3E}">
        <p14:creationId xmlns:p14="http://schemas.microsoft.com/office/powerpoint/2010/main" val="13430556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CAF610D3-6117-48F4-AED9-F47791F33EB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38711902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93715" y="597450"/>
            <a:ext cx="2355091" cy="299995"/>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764765" y="0"/>
            <a:ext cx="7671710" cy="6994525"/>
          </a:xfrm>
          <a:prstGeom prst="rect">
            <a:avLst/>
          </a:prstGeom>
        </p:spPr>
      </p:pic>
    </p:spTree>
    <p:extLst>
      <p:ext uri="{BB962C8B-B14F-4D97-AF65-F5344CB8AC3E}">
        <p14:creationId xmlns:p14="http://schemas.microsoft.com/office/powerpoint/2010/main" val="510685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93715" y="597450"/>
            <a:ext cx="2355091" cy="299995"/>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482023" y="0"/>
            <a:ext cx="7954453" cy="6994525"/>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1010892" y="4703392"/>
            <a:ext cx="648459" cy="2718697"/>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99379" y="1"/>
            <a:ext cx="3228713" cy="1295787"/>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3059184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440958" y="0"/>
            <a:ext cx="6995517"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93715" y="597450"/>
            <a:ext cx="2355091" cy="299995"/>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440958" y="-8637"/>
            <a:ext cx="7004154" cy="7007622"/>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95869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93715" y="597450"/>
            <a:ext cx="2355091" cy="299995"/>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440958" y="0"/>
            <a:ext cx="6995517"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440958" y="-8637"/>
            <a:ext cx="7004154" cy="7007622"/>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48957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18912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92994" y="597450"/>
            <a:ext cx="2355092" cy="300451"/>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440958" y="0"/>
            <a:ext cx="6995517"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440958" y="-8637"/>
            <a:ext cx="7004154" cy="7007622"/>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89548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93715" y="597450"/>
            <a:ext cx="2355091" cy="299995"/>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440958" y="0"/>
            <a:ext cx="6995517"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440958" y="-8637"/>
            <a:ext cx="7004154" cy="7007622"/>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063009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93715" y="597450"/>
            <a:ext cx="2355091" cy="299995"/>
          </a:xfrm>
          <a:prstGeom prst="rect">
            <a:avLst/>
          </a:prstGeom>
        </p:spPr>
      </p:pic>
    </p:spTree>
    <p:extLst>
      <p:ext uri="{BB962C8B-B14F-4D97-AF65-F5344CB8AC3E}">
        <p14:creationId xmlns:p14="http://schemas.microsoft.com/office/powerpoint/2010/main" val="36910667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chemeClr val="accent1"/>
        </a:solidFill>
        <a:effectLst/>
      </p:bgPr>
    </p:bg>
    <p:spTree>
      <p:nvGrpSpPr>
        <p:cNvPr id="1" name=""/>
        <p:cNvGrpSpPr/>
        <p:nvPr/>
      </p:nvGrpSpPr>
      <p:grpSpPr>
        <a:xfrm>
          <a:off x="0" y="0"/>
          <a:ext cx="0" cy="0"/>
          <a:chOff x="0" y="0"/>
          <a:chExt cx="0" cy="0"/>
        </a:xfrm>
      </p:grpSpPr>
      <p:sp>
        <p:nvSpPr>
          <p:cNvPr id="19" name="Graphic 18">
            <a:extLst>
              <a:ext uri="{FF2B5EF4-FFF2-40B4-BE49-F238E27FC236}">
                <a16:creationId xmlns:a16="http://schemas.microsoft.com/office/drawing/2014/main" id="{92D15AC2-2D95-42CC-BB74-3235AFA0EC5B}"/>
              </a:ext>
            </a:extLst>
          </p:cNvPr>
          <p:cNvSpPr/>
          <p:nvPr userDrawn="1"/>
        </p:nvSpPr>
        <p:spPr>
          <a:xfrm>
            <a:off x="5443089" y="-1"/>
            <a:ext cx="6990799" cy="6989808"/>
          </a:xfrm>
          <a:custGeom>
            <a:avLst/>
            <a:gdLst>
              <a:gd name="connsiteX0" fmla="*/ 0 w 5143500"/>
              <a:gd name="connsiteY0" fmla="*/ 0 h 5143500"/>
              <a:gd name="connsiteX1" fmla="*/ 5143500 w 5143500"/>
              <a:gd name="connsiteY1" fmla="*/ 0 h 5143500"/>
              <a:gd name="connsiteX2" fmla="*/ 5143500 w 5143500"/>
              <a:gd name="connsiteY2" fmla="*/ 5143500 h 5143500"/>
              <a:gd name="connsiteX3" fmla="*/ 0 w 5143500"/>
              <a:gd name="connsiteY3" fmla="*/ 5143500 h 5143500"/>
              <a:gd name="connsiteX4" fmla="*/ 0 w 51435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500" h="5143500">
                <a:moveTo>
                  <a:pt x="0" y="0"/>
                </a:moveTo>
                <a:lnTo>
                  <a:pt x="5143500" y="0"/>
                </a:lnTo>
                <a:lnTo>
                  <a:pt x="5143500" y="5143500"/>
                </a:lnTo>
                <a:lnTo>
                  <a:pt x="0" y="5143500"/>
                </a:lnTo>
                <a:lnTo>
                  <a:pt x="0" y="0"/>
                </a:lnTo>
                <a:close/>
              </a:path>
            </a:pathLst>
          </a:custGeom>
          <a:solidFill>
            <a:srgbClr val="0078D4"/>
          </a:solidFill>
          <a:ln w="9525" cap="flat">
            <a:noFill/>
            <a:prstDash val="solid"/>
            <a:miter/>
          </a:ln>
        </p:spPr>
        <p:txBody>
          <a:bodyPr rtlCol="0" anchor="ctr"/>
          <a:lstStyle/>
          <a:p>
            <a:endParaRPr lang="en-US" sz="1836"/>
          </a:p>
        </p:txBody>
      </p:sp>
      <p:sp>
        <p:nvSpPr>
          <p:cNvPr id="9" name="Title 1"/>
          <p:cNvSpPr>
            <a:spLocks noGrp="1"/>
          </p:cNvSpPr>
          <p:nvPr>
            <p:ph type="title" hasCustomPrompt="1"/>
          </p:nvPr>
        </p:nvSpPr>
        <p:spPr>
          <a:xfrm>
            <a:off x="595915" y="2474071"/>
            <a:ext cx="5183988" cy="1130053"/>
          </a:xfrm>
          <a:noFill/>
        </p:spPr>
        <p:txBody>
          <a:bodyPr wrap="square" lIns="0" tIns="0" rIns="0" bIns="0" anchor="b" anchorCtr="0">
            <a:spAutoFit/>
          </a:bodyPr>
          <a:lstStyle>
            <a:lvl1pPr>
              <a:defRPr sz="3672" spc="-51"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5183988" cy="345294"/>
          </a:xfrm>
          <a:noFill/>
        </p:spPr>
        <p:txBody>
          <a:bodyPr wrap="square" lIns="0" tIns="0" rIns="0" bIns="0">
            <a:spAutoFit/>
          </a:bodyPr>
          <a:lstStyle>
            <a:lvl1pPr marL="0" indent="0">
              <a:spcBef>
                <a:spcPts val="0"/>
              </a:spcBef>
              <a:buNone/>
              <a:defRPr sz="2244" spc="0" baseline="0">
                <a:solidFill>
                  <a:schemeClr val="bg1"/>
                </a:solidFill>
                <a:latin typeface="+mn-lt"/>
                <a:cs typeface="Segoe UI" panose="020B0502040204020203" pitchFamily="34" charset="0"/>
              </a:defRPr>
            </a:lvl1pPr>
          </a:lstStyle>
          <a:p>
            <a:pPr lvl="0"/>
            <a:r>
              <a:rPr lang="en-US"/>
              <a:t>Speaker name or subtitle text</a:t>
            </a:r>
          </a:p>
        </p:txBody>
      </p:sp>
      <p:grpSp>
        <p:nvGrpSpPr>
          <p:cNvPr id="12" name="Group 11">
            <a:extLst>
              <a:ext uri="{FF2B5EF4-FFF2-40B4-BE49-F238E27FC236}">
                <a16:creationId xmlns:a16="http://schemas.microsoft.com/office/drawing/2014/main" id="{3671890B-A567-4713-BD61-66318150E872}"/>
              </a:ext>
            </a:extLst>
          </p:cNvPr>
          <p:cNvGrpSpPr/>
          <p:nvPr userDrawn="1"/>
        </p:nvGrpSpPr>
        <p:grpSpPr bwMode="black">
          <a:xfrm>
            <a:off x="593715" y="597450"/>
            <a:ext cx="2355091" cy="299995"/>
            <a:chOff x="582043" y="585788"/>
            <a:chExt cx="2308795" cy="294139"/>
          </a:xfrm>
        </p:grpSpPr>
        <p:pic>
          <p:nvPicPr>
            <p:cNvPr id="13" name="Picture 12">
              <a:extLst>
                <a:ext uri="{FF2B5EF4-FFF2-40B4-BE49-F238E27FC236}">
                  <a16:creationId xmlns:a16="http://schemas.microsoft.com/office/drawing/2014/main" id="{5464F862-904D-4378-AB91-367DB07676A4}"/>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4" name="Picture 13">
              <a:extLst>
                <a:ext uri="{FF2B5EF4-FFF2-40B4-BE49-F238E27FC236}">
                  <a16:creationId xmlns:a16="http://schemas.microsoft.com/office/drawing/2014/main" id="{8E6989F5-CF25-480F-891A-2FD0DC96AEC9}"/>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grpSp>
        <p:nvGrpSpPr>
          <p:cNvPr id="2" name="Group 1">
            <a:extLst>
              <a:ext uri="{FF2B5EF4-FFF2-40B4-BE49-F238E27FC236}">
                <a16:creationId xmlns:a16="http://schemas.microsoft.com/office/drawing/2014/main" id="{105531F4-E578-4048-A376-0B349FBB878D}"/>
              </a:ext>
            </a:extLst>
          </p:cNvPr>
          <p:cNvGrpSpPr/>
          <p:nvPr userDrawn="1"/>
        </p:nvGrpSpPr>
        <p:grpSpPr>
          <a:xfrm>
            <a:off x="6421527" y="-382247"/>
            <a:ext cx="7316860" cy="6367033"/>
            <a:chOff x="5714927" y="-398233"/>
            <a:chExt cx="7874637" cy="6853375"/>
          </a:xfrm>
        </p:grpSpPr>
        <p:sp>
          <p:nvSpPr>
            <p:cNvPr id="10" name="Freeform: Shape 9">
              <a:extLst>
                <a:ext uri="{FF2B5EF4-FFF2-40B4-BE49-F238E27FC236}">
                  <a16:creationId xmlns:a16="http://schemas.microsoft.com/office/drawing/2014/main" id="{A9C3295D-4C31-490B-B648-A967F161F3E5}"/>
                </a:ext>
              </a:extLst>
            </p:cNvPr>
            <p:cNvSpPr/>
            <p:nvPr userDrawn="1"/>
          </p:nvSpPr>
          <p:spPr>
            <a:xfrm rot="18900000">
              <a:off x="5714927" y="-398233"/>
              <a:ext cx="7874637" cy="6853375"/>
            </a:xfrm>
            <a:custGeom>
              <a:avLst/>
              <a:gdLst>
                <a:gd name="connsiteX0" fmla="*/ 4793513 w 7874637"/>
                <a:gd name="connsiteY0" fmla="*/ 0 h 6853375"/>
                <a:gd name="connsiteX1" fmla="*/ 7874637 w 7874637"/>
                <a:gd name="connsiteY1" fmla="*/ 3081124 h 6853375"/>
                <a:gd name="connsiteX2" fmla="*/ 4102387 w 7874637"/>
                <a:gd name="connsiteY2" fmla="*/ 6853375 h 6853375"/>
                <a:gd name="connsiteX3" fmla="*/ 3426687 w 7874637"/>
                <a:gd name="connsiteY3" fmla="*/ 6853375 h 6853375"/>
                <a:gd name="connsiteX4" fmla="*/ 0 w 7874637"/>
                <a:gd name="connsiteY4" fmla="*/ 3426688 h 6853375"/>
                <a:gd name="connsiteX5" fmla="*/ 3426687 w 7874637"/>
                <a:gd name="connsiteY5" fmla="*/ 0 h 685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74637" h="6853375">
                  <a:moveTo>
                    <a:pt x="4793513" y="0"/>
                  </a:moveTo>
                  <a:lnTo>
                    <a:pt x="7874637" y="3081124"/>
                  </a:lnTo>
                  <a:lnTo>
                    <a:pt x="4102387" y="6853375"/>
                  </a:lnTo>
                  <a:lnTo>
                    <a:pt x="3426687" y="6853375"/>
                  </a:lnTo>
                  <a:cubicBezTo>
                    <a:pt x="1534395" y="6853375"/>
                    <a:pt x="0" y="5318981"/>
                    <a:pt x="0" y="3426688"/>
                  </a:cubicBezTo>
                  <a:cubicBezTo>
                    <a:pt x="0" y="1534395"/>
                    <a:pt x="1534395" y="0"/>
                    <a:pt x="3426687" y="0"/>
                  </a:cubicBezTo>
                  <a:close/>
                </a:path>
              </a:pathLst>
            </a:custGeom>
            <a:solidFill>
              <a:srgbClr val="269AEE"/>
            </a:solidFill>
            <a:ln w="9525" cap="flat">
              <a:noFill/>
              <a:prstDash val="solid"/>
              <a:miter/>
            </a:ln>
          </p:spPr>
          <p:txBody>
            <a:bodyPr wrap="square" rtlCol="0" anchor="ctr">
              <a:noAutofit/>
            </a:bodyPr>
            <a:lstStyle/>
            <a:p>
              <a:endParaRPr lang="en-US" sz="1836"/>
            </a:p>
          </p:txBody>
        </p:sp>
        <p:sp>
          <p:nvSpPr>
            <p:cNvPr id="21" name="Graphic 18">
              <a:extLst>
                <a:ext uri="{FF2B5EF4-FFF2-40B4-BE49-F238E27FC236}">
                  <a16:creationId xmlns:a16="http://schemas.microsoft.com/office/drawing/2014/main" id="{C6AB3E40-0CFB-42B3-9CD8-5E8445FFF4C8}"/>
                </a:ext>
              </a:extLst>
            </p:cNvPr>
            <p:cNvSpPr/>
            <p:nvPr/>
          </p:nvSpPr>
          <p:spPr>
            <a:xfrm>
              <a:off x="6838932" y="-2"/>
              <a:ext cx="5364669" cy="5947206"/>
            </a:xfrm>
            <a:custGeom>
              <a:avLst/>
              <a:gdLst>
                <a:gd name="connsiteX0" fmla="*/ 227648 w 4026217"/>
                <a:gd name="connsiteY0" fmla="*/ 1889760 h 4463414"/>
                <a:gd name="connsiteX1" fmla="*/ 227648 w 4026217"/>
                <a:gd name="connsiteY1" fmla="*/ 867728 h 4463414"/>
                <a:gd name="connsiteX2" fmla="*/ 1094423 w 4026217"/>
                <a:gd name="connsiteY2" fmla="*/ 0 h 4463414"/>
                <a:gd name="connsiteX3" fmla="*/ 3139440 w 4026217"/>
                <a:gd name="connsiteY3" fmla="*/ 0 h 4463414"/>
                <a:gd name="connsiteX4" fmla="*/ 1249680 w 4026217"/>
                <a:gd name="connsiteY4" fmla="*/ 1889760 h 4463414"/>
                <a:gd name="connsiteX5" fmla="*/ 227648 w 4026217"/>
                <a:gd name="connsiteY5" fmla="*/ 1889760 h 4463414"/>
                <a:gd name="connsiteX6" fmla="*/ 227648 w 4026217"/>
                <a:gd name="connsiteY6" fmla="*/ 1889760 h 4463414"/>
                <a:gd name="connsiteX7" fmla="*/ 2504122 w 4026217"/>
                <a:gd name="connsiteY7" fmla="*/ 4251960 h 4463414"/>
                <a:gd name="connsiteX8" fmla="*/ 2504122 w 4026217"/>
                <a:gd name="connsiteY8" fmla="*/ 4251960 h 4463414"/>
                <a:gd name="connsiteX9" fmla="*/ 3526155 w 4026217"/>
                <a:gd name="connsiteY9" fmla="*/ 4251960 h 4463414"/>
                <a:gd name="connsiteX10" fmla="*/ 4026217 w 4026217"/>
                <a:gd name="connsiteY10" fmla="*/ 3751898 h 4463414"/>
                <a:gd name="connsiteX11" fmla="*/ 4026217 w 4026217"/>
                <a:gd name="connsiteY11" fmla="*/ 1707833 h 4463414"/>
                <a:gd name="connsiteX12" fmla="*/ 2504122 w 4026217"/>
                <a:gd name="connsiteY12" fmla="*/ 3229928 h 4463414"/>
                <a:gd name="connsiteX13" fmla="*/ 2504122 w 4026217"/>
                <a:gd name="connsiteY13" fmla="*/ 4251960 h 4463414"/>
                <a:gd name="connsiteX14" fmla="*/ 3441383 w 4026217"/>
                <a:gd name="connsiteY14" fmla="*/ 0 h 4463414"/>
                <a:gd name="connsiteX15" fmla="*/ 211455 w 4026217"/>
                <a:gd name="connsiteY15" fmla="*/ 3229928 h 4463414"/>
                <a:gd name="connsiteX16" fmla="*/ 211455 w 4026217"/>
                <a:gd name="connsiteY16" fmla="*/ 4251960 h 4463414"/>
                <a:gd name="connsiteX17" fmla="*/ 211455 w 4026217"/>
                <a:gd name="connsiteY17" fmla="*/ 4251960 h 4463414"/>
                <a:gd name="connsiteX18" fmla="*/ 1233487 w 4026217"/>
                <a:gd name="connsiteY18" fmla="*/ 4251960 h 4463414"/>
                <a:gd name="connsiteX19" fmla="*/ 4026217 w 4026217"/>
                <a:gd name="connsiteY19" fmla="*/ 1459230 h 4463414"/>
                <a:gd name="connsiteX20" fmla="*/ 4026217 w 4026217"/>
                <a:gd name="connsiteY20" fmla="*/ 0 h 4463414"/>
                <a:gd name="connsiteX21" fmla="*/ 3441383 w 4026217"/>
                <a:gd name="connsiteY21" fmla="*/ 0 h 4463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26217" h="4463414">
                  <a:moveTo>
                    <a:pt x="227648" y="1889760"/>
                  </a:moveTo>
                  <a:cubicBezTo>
                    <a:pt x="-54293" y="1607820"/>
                    <a:pt x="-54293" y="1149668"/>
                    <a:pt x="227648" y="867728"/>
                  </a:cubicBezTo>
                  <a:lnTo>
                    <a:pt x="1094423" y="0"/>
                  </a:lnTo>
                  <a:lnTo>
                    <a:pt x="3139440" y="0"/>
                  </a:lnTo>
                  <a:lnTo>
                    <a:pt x="1249680" y="1889760"/>
                  </a:lnTo>
                  <a:cubicBezTo>
                    <a:pt x="967740" y="2171700"/>
                    <a:pt x="509587" y="2171700"/>
                    <a:pt x="227648" y="1889760"/>
                  </a:cubicBezTo>
                  <a:lnTo>
                    <a:pt x="227648" y="1889760"/>
                  </a:lnTo>
                  <a:close/>
                  <a:moveTo>
                    <a:pt x="2504122" y="4251960"/>
                  </a:moveTo>
                  <a:lnTo>
                    <a:pt x="2504122" y="4251960"/>
                  </a:lnTo>
                  <a:cubicBezTo>
                    <a:pt x="2786063" y="4533900"/>
                    <a:pt x="3244215" y="4533900"/>
                    <a:pt x="3526155" y="4251960"/>
                  </a:cubicBezTo>
                  <a:lnTo>
                    <a:pt x="4026217" y="3751898"/>
                  </a:lnTo>
                  <a:lnTo>
                    <a:pt x="4026217" y="1707833"/>
                  </a:lnTo>
                  <a:lnTo>
                    <a:pt x="2504122" y="3229928"/>
                  </a:lnTo>
                  <a:cubicBezTo>
                    <a:pt x="2222183" y="3512820"/>
                    <a:pt x="2222183" y="3970020"/>
                    <a:pt x="2504122" y="4251960"/>
                  </a:cubicBezTo>
                  <a:close/>
                  <a:moveTo>
                    <a:pt x="3441383" y="0"/>
                  </a:moveTo>
                  <a:lnTo>
                    <a:pt x="211455" y="3229928"/>
                  </a:lnTo>
                  <a:cubicBezTo>
                    <a:pt x="-70485" y="3511868"/>
                    <a:pt x="-70485" y="3970020"/>
                    <a:pt x="211455" y="4251960"/>
                  </a:cubicBezTo>
                  <a:lnTo>
                    <a:pt x="211455" y="4251960"/>
                  </a:lnTo>
                  <a:cubicBezTo>
                    <a:pt x="493395" y="4533900"/>
                    <a:pt x="951548" y="4533900"/>
                    <a:pt x="1233487" y="4251960"/>
                  </a:cubicBezTo>
                  <a:lnTo>
                    <a:pt x="4026217" y="1459230"/>
                  </a:lnTo>
                  <a:lnTo>
                    <a:pt x="4026217" y="0"/>
                  </a:lnTo>
                  <a:lnTo>
                    <a:pt x="3441383" y="0"/>
                  </a:lnTo>
                  <a:close/>
                </a:path>
              </a:pathLst>
            </a:custGeom>
            <a:blipFill>
              <a:blip r:embed="rId3"/>
              <a:srcRect/>
              <a:stretch>
                <a:fillRect l="-31043" t="-12242" r="-30259" b="-253"/>
              </a:stretch>
            </a:blip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1805541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userDrawn="1">
  <p:cSld name="2_Title Slide gray">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4" y="2473943"/>
            <a:ext cx="4663678" cy="1130181"/>
          </a:xfrm>
          <a:noFill/>
        </p:spPr>
        <p:txBody>
          <a:bodyPr lIns="0" tIns="0" rIns="0" bIns="0" anchor="b" anchorCtr="0">
            <a:spAutoFit/>
          </a:bodyPr>
          <a:lstStyle>
            <a:lvl1pPr>
              <a:defRPr sz="3672" spc="-51" baseline="0">
                <a:gradFill>
                  <a:gsLst>
                    <a:gs pos="0">
                      <a:schemeClr val="tx1"/>
                    </a:gs>
                    <a:gs pos="100000">
                      <a:schemeClr val="tx1"/>
                    </a:gs>
                  </a:gsLst>
                  <a:lin ang="5400000" scaled="1"/>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1"/>
            <a:ext cx="4663678" cy="345294"/>
          </a:xfrm>
          <a:noFill/>
        </p:spPr>
        <p:txBody>
          <a:bodyPr wrap="square" lIns="0" tIns="0" rIns="0" bIns="0">
            <a:spAutoFit/>
          </a:bodyPr>
          <a:lstStyle>
            <a:lvl1pPr marL="0" indent="0">
              <a:spcBef>
                <a:spcPts val="0"/>
              </a:spcBef>
              <a:buNone/>
              <a:defRPr sz="2244" spc="0" baseline="0">
                <a:gradFill>
                  <a:gsLst>
                    <a:gs pos="0">
                      <a:schemeClr val="tx1"/>
                    </a:gs>
                    <a:gs pos="100000">
                      <a:schemeClr val="tx1"/>
                    </a:gs>
                  </a:gsLst>
                  <a:lin ang="5400000" scaled="1"/>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D01A3764-31E0-4028-B3EB-85D6A1DF00DA}"/>
              </a:ext>
            </a:extLst>
          </p:cNvPr>
          <p:cNvPicPr>
            <a:picLocks noChangeAspect="1"/>
          </p:cNvPicPr>
          <p:nvPr/>
        </p:nvPicPr>
        <p:blipFill>
          <a:blip r:embed="rId2"/>
          <a:stretch>
            <a:fillRect/>
          </a:stretch>
        </p:blipFill>
        <p:spPr>
          <a:xfrm>
            <a:off x="593715" y="597450"/>
            <a:ext cx="2355091" cy="299995"/>
          </a:xfrm>
          <a:prstGeom prst="rect">
            <a:avLst/>
          </a:prstGeom>
        </p:spPr>
      </p:pic>
      <p:grpSp>
        <p:nvGrpSpPr>
          <p:cNvPr id="36" name="Group 35">
            <a:extLst>
              <a:ext uri="{FF2B5EF4-FFF2-40B4-BE49-F238E27FC236}">
                <a16:creationId xmlns:a16="http://schemas.microsoft.com/office/drawing/2014/main" id="{353B2B62-F900-42CA-BD07-27F487113C58}"/>
              </a:ext>
            </a:extLst>
          </p:cNvPr>
          <p:cNvGrpSpPr/>
          <p:nvPr userDrawn="1"/>
        </p:nvGrpSpPr>
        <p:grpSpPr>
          <a:xfrm>
            <a:off x="6146997" y="1747818"/>
            <a:ext cx="6289478" cy="3498890"/>
            <a:chOff x="6338784" y="1803106"/>
            <a:chExt cx="5854629" cy="3257442"/>
          </a:xfrm>
        </p:grpSpPr>
        <p:sp>
          <p:nvSpPr>
            <p:cNvPr id="29" name="Freeform: Shape 28">
              <a:extLst>
                <a:ext uri="{FF2B5EF4-FFF2-40B4-BE49-F238E27FC236}">
                  <a16:creationId xmlns:a16="http://schemas.microsoft.com/office/drawing/2014/main" id="{A4BFF6D7-FD49-4ED5-8BE8-0CD1A2321C3A}"/>
                </a:ext>
              </a:extLst>
            </p:cNvPr>
            <p:cNvSpPr/>
            <p:nvPr/>
          </p:nvSpPr>
          <p:spPr>
            <a:xfrm>
              <a:off x="6338784" y="1803106"/>
              <a:ext cx="5854629" cy="3257442"/>
            </a:xfrm>
            <a:custGeom>
              <a:avLst/>
              <a:gdLst>
                <a:gd name="connsiteX0" fmla="*/ 5854630 w 5854629"/>
                <a:gd name="connsiteY0" fmla="*/ 0 h 3257442"/>
                <a:gd name="connsiteX1" fmla="*/ 4822541 w 5854629"/>
                <a:gd name="connsiteY1" fmla="*/ 1036330 h 3257442"/>
                <a:gd name="connsiteX2" fmla="*/ 4822541 w 5854629"/>
                <a:gd name="connsiteY2" fmla="*/ 2221112 h 3257442"/>
                <a:gd name="connsiteX3" fmla="*/ 4674090 w 5854629"/>
                <a:gd name="connsiteY3" fmla="*/ 2369563 h 3257442"/>
                <a:gd name="connsiteX4" fmla="*/ 4525639 w 5854629"/>
                <a:gd name="connsiteY4" fmla="*/ 2221112 h 3257442"/>
                <a:gd name="connsiteX5" fmla="*/ 4525639 w 5854629"/>
                <a:gd name="connsiteY5" fmla="*/ 1036330 h 3257442"/>
                <a:gd name="connsiteX6" fmla="*/ 3489309 w 5854629"/>
                <a:gd name="connsiteY6" fmla="*/ 0 h 3257442"/>
                <a:gd name="connsiteX7" fmla="*/ 2452978 w 5854629"/>
                <a:gd name="connsiteY7" fmla="*/ 1036330 h 3257442"/>
                <a:gd name="connsiteX8" fmla="*/ 2452978 w 5854629"/>
                <a:gd name="connsiteY8" fmla="*/ 2221112 h 3257442"/>
                <a:gd name="connsiteX9" fmla="*/ 2304527 w 5854629"/>
                <a:gd name="connsiteY9" fmla="*/ 2369563 h 3257442"/>
                <a:gd name="connsiteX10" fmla="*/ 2156076 w 5854629"/>
                <a:gd name="connsiteY10" fmla="*/ 2221112 h 3257442"/>
                <a:gd name="connsiteX11" fmla="*/ 2156076 w 5854629"/>
                <a:gd name="connsiteY11" fmla="*/ 1036330 h 3257442"/>
                <a:gd name="connsiteX12" fmla="*/ 1119746 w 5854629"/>
                <a:gd name="connsiteY12" fmla="*/ 0 h 3257442"/>
                <a:gd name="connsiteX13" fmla="*/ 79174 w 5854629"/>
                <a:gd name="connsiteY13" fmla="*/ 1036330 h 3257442"/>
                <a:gd name="connsiteX14" fmla="*/ 79174 w 5854629"/>
                <a:gd name="connsiteY14" fmla="*/ 2221112 h 3257442"/>
                <a:gd name="connsiteX15" fmla="*/ 0 w 5854629"/>
                <a:gd name="connsiteY15" fmla="*/ 2351184 h 3257442"/>
                <a:gd name="connsiteX16" fmla="*/ 0 w 5854629"/>
                <a:gd name="connsiteY16" fmla="*/ 3256029 h 3257442"/>
                <a:gd name="connsiteX17" fmla="*/ 968467 w 5854629"/>
                <a:gd name="connsiteY17" fmla="*/ 2221112 h 3257442"/>
                <a:gd name="connsiteX18" fmla="*/ 968467 w 5854629"/>
                <a:gd name="connsiteY18" fmla="*/ 1036330 h 3257442"/>
                <a:gd name="connsiteX19" fmla="*/ 1116918 w 5854629"/>
                <a:gd name="connsiteY19" fmla="*/ 887879 h 3257442"/>
                <a:gd name="connsiteX20" fmla="*/ 1265369 w 5854629"/>
                <a:gd name="connsiteY20" fmla="*/ 1036330 h 3257442"/>
                <a:gd name="connsiteX21" fmla="*/ 1265369 w 5854629"/>
                <a:gd name="connsiteY21" fmla="*/ 2221112 h 3257442"/>
                <a:gd name="connsiteX22" fmla="*/ 2301700 w 5854629"/>
                <a:gd name="connsiteY22" fmla="*/ 3257442 h 3257442"/>
                <a:gd name="connsiteX23" fmla="*/ 3338030 w 5854629"/>
                <a:gd name="connsiteY23" fmla="*/ 2221112 h 3257442"/>
                <a:gd name="connsiteX24" fmla="*/ 3338030 w 5854629"/>
                <a:gd name="connsiteY24" fmla="*/ 1036330 h 3257442"/>
                <a:gd name="connsiteX25" fmla="*/ 3486481 w 5854629"/>
                <a:gd name="connsiteY25" fmla="*/ 887879 h 3257442"/>
                <a:gd name="connsiteX26" fmla="*/ 3634932 w 5854629"/>
                <a:gd name="connsiteY26" fmla="*/ 1036330 h 3257442"/>
                <a:gd name="connsiteX27" fmla="*/ 3634932 w 5854629"/>
                <a:gd name="connsiteY27" fmla="*/ 2221112 h 3257442"/>
                <a:gd name="connsiteX28" fmla="*/ 4671262 w 5854629"/>
                <a:gd name="connsiteY28" fmla="*/ 3257442 h 3257442"/>
                <a:gd name="connsiteX29" fmla="*/ 5709006 w 5854629"/>
                <a:gd name="connsiteY29" fmla="*/ 2221112 h 3257442"/>
                <a:gd name="connsiteX30" fmla="*/ 5709006 w 5854629"/>
                <a:gd name="connsiteY30" fmla="*/ 1036330 h 3257442"/>
                <a:gd name="connsiteX31" fmla="*/ 5854630 w 5854629"/>
                <a:gd name="connsiteY31" fmla="*/ 887879 h 3257442"/>
                <a:gd name="connsiteX32" fmla="*/ 5854630 w 5854629"/>
                <a:gd name="connsiteY32" fmla="*/ 0 h 325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854629" h="3257442">
                  <a:moveTo>
                    <a:pt x="5854630" y="0"/>
                  </a:moveTo>
                  <a:cubicBezTo>
                    <a:pt x="5284860" y="2828"/>
                    <a:pt x="4822541" y="466561"/>
                    <a:pt x="4822541" y="1036330"/>
                  </a:cubicBezTo>
                  <a:lnTo>
                    <a:pt x="4822541" y="2221112"/>
                  </a:lnTo>
                  <a:cubicBezTo>
                    <a:pt x="4822541" y="2303114"/>
                    <a:pt x="4756092" y="2369563"/>
                    <a:pt x="4674090" y="2369563"/>
                  </a:cubicBezTo>
                  <a:cubicBezTo>
                    <a:pt x="4592088" y="2369563"/>
                    <a:pt x="4525639" y="2303114"/>
                    <a:pt x="4525639" y="2221112"/>
                  </a:cubicBezTo>
                  <a:lnTo>
                    <a:pt x="4525639" y="1036330"/>
                  </a:lnTo>
                  <a:cubicBezTo>
                    <a:pt x="4525639" y="463733"/>
                    <a:pt x="4060492" y="0"/>
                    <a:pt x="3489309" y="0"/>
                  </a:cubicBezTo>
                  <a:cubicBezTo>
                    <a:pt x="2918125" y="0"/>
                    <a:pt x="2452978" y="465147"/>
                    <a:pt x="2452978" y="1036330"/>
                  </a:cubicBezTo>
                  <a:lnTo>
                    <a:pt x="2452978" y="2221112"/>
                  </a:lnTo>
                  <a:cubicBezTo>
                    <a:pt x="2452978" y="2303114"/>
                    <a:pt x="2386529" y="2369563"/>
                    <a:pt x="2304527" y="2369563"/>
                  </a:cubicBezTo>
                  <a:cubicBezTo>
                    <a:pt x="2222526" y="2369563"/>
                    <a:pt x="2156076" y="2303114"/>
                    <a:pt x="2156076" y="2221112"/>
                  </a:cubicBezTo>
                  <a:lnTo>
                    <a:pt x="2156076" y="1036330"/>
                  </a:lnTo>
                  <a:cubicBezTo>
                    <a:pt x="2156076" y="463733"/>
                    <a:pt x="1690929" y="0"/>
                    <a:pt x="1119746" y="0"/>
                  </a:cubicBezTo>
                  <a:cubicBezTo>
                    <a:pt x="548562" y="0"/>
                    <a:pt x="79174" y="463733"/>
                    <a:pt x="79174" y="1036330"/>
                  </a:cubicBezTo>
                  <a:lnTo>
                    <a:pt x="79174" y="2221112"/>
                  </a:lnTo>
                  <a:cubicBezTo>
                    <a:pt x="79174" y="2277665"/>
                    <a:pt x="46656" y="2328562"/>
                    <a:pt x="0" y="2351184"/>
                  </a:cubicBezTo>
                  <a:lnTo>
                    <a:pt x="0" y="3256029"/>
                  </a:lnTo>
                  <a:cubicBezTo>
                    <a:pt x="540079" y="3220683"/>
                    <a:pt x="968467" y="2769674"/>
                    <a:pt x="968467" y="2221112"/>
                  </a:cubicBezTo>
                  <a:lnTo>
                    <a:pt x="968467" y="1036330"/>
                  </a:lnTo>
                  <a:cubicBezTo>
                    <a:pt x="968467" y="954329"/>
                    <a:pt x="1034916" y="887879"/>
                    <a:pt x="1116918" y="887879"/>
                  </a:cubicBezTo>
                  <a:cubicBezTo>
                    <a:pt x="1198920" y="887879"/>
                    <a:pt x="1265369" y="954329"/>
                    <a:pt x="1265369" y="1036330"/>
                  </a:cubicBezTo>
                  <a:lnTo>
                    <a:pt x="1265369" y="2221112"/>
                  </a:lnTo>
                  <a:cubicBezTo>
                    <a:pt x="1265369" y="2793709"/>
                    <a:pt x="1730516" y="3257442"/>
                    <a:pt x="2301700" y="3257442"/>
                  </a:cubicBezTo>
                  <a:cubicBezTo>
                    <a:pt x="2872883" y="3257442"/>
                    <a:pt x="3338030" y="2792295"/>
                    <a:pt x="3338030" y="2221112"/>
                  </a:cubicBezTo>
                  <a:lnTo>
                    <a:pt x="3338030" y="1036330"/>
                  </a:lnTo>
                  <a:cubicBezTo>
                    <a:pt x="3338030" y="954329"/>
                    <a:pt x="3404479" y="887879"/>
                    <a:pt x="3486481" y="887879"/>
                  </a:cubicBezTo>
                  <a:cubicBezTo>
                    <a:pt x="3568482" y="887879"/>
                    <a:pt x="3634932" y="954329"/>
                    <a:pt x="3634932" y="1036330"/>
                  </a:cubicBezTo>
                  <a:lnTo>
                    <a:pt x="3634932" y="2221112"/>
                  </a:lnTo>
                  <a:cubicBezTo>
                    <a:pt x="3634932" y="2793709"/>
                    <a:pt x="4100079" y="3257442"/>
                    <a:pt x="4671262" y="3257442"/>
                  </a:cubicBezTo>
                  <a:cubicBezTo>
                    <a:pt x="5242446" y="3257442"/>
                    <a:pt x="5709006" y="2793709"/>
                    <a:pt x="5709006" y="2221112"/>
                  </a:cubicBezTo>
                  <a:lnTo>
                    <a:pt x="5709006" y="1036330"/>
                  </a:lnTo>
                  <a:cubicBezTo>
                    <a:pt x="5709006" y="955743"/>
                    <a:pt x="5774042" y="889293"/>
                    <a:pt x="5854630" y="887879"/>
                  </a:cubicBezTo>
                  <a:lnTo>
                    <a:pt x="5854630" y="0"/>
                  </a:lnTo>
                  <a:close/>
                </a:path>
              </a:pathLst>
            </a:custGeom>
            <a:solidFill>
              <a:srgbClr val="FFFFFF"/>
            </a:solidFill>
            <a:ln w="14126" cap="flat">
              <a:noFill/>
              <a:prstDash val="solid"/>
              <a:miter/>
            </a:ln>
          </p:spPr>
          <p:txBody>
            <a:bodyPr rtlCol="0" anchor="ctr"/>
            <a:lstStyle/>
            <a:p>
              <a:endParaRPr lang="en-US" sz="1836"/>
            </a:p>
          </p:txBody>
        </p:sp>
        <p:sp>
          <p:nvSpPr>
            <p:cNvPr id="31" name="Freeform: Shape 30">
              <a:extLst>
                <a:ext uri="{FF2B5EF4-FFF2-40B4-BE49-F238E27FC236}">
                  <a16:creationId xmlns:a16="http://schemas.microsoft.com/office/drawing/2014/main" id="{ACE51FAB-F8C3-41CC-A44B-BAB3FCACA49D}"/>
                </a:ext>
              </a:extLst>
            </p:cNvPr>
            <p:cNvSpPr/>
            <p:nvPr/>
          </p:nvSpPr>
          <p:spPr>
            <a:xfrm>
              <a:off x="6538122" y="3106648"/>
              <a:ext cx="650367" cy="653184"/>
            </a:xfrm>
            <a:custGeom>
              <a:avLst/>
              <a:gdLst>
                <a:gd name="connsiteX0" fmla="*/ 325189 w 650367"/>
                <a:gd name="connsiteY0" fmla="*/ 0 h 653184"/>
                <a:gd name="connsiteX1" fmla="*/ 650367 w 650367"/>
                <a:gd name="connsiteY1" fmla="*/ 326593 h 653184"/>
                <a:gd name="connsiteX2" fmla="*/ 325189 w 650367"/>
                <a:gd name="connsiteY2" fmla="*/ 653185 h 653184"/>
                <a:gd name="connsiteX3" fmla="*/ 10 w 650367"/>
                <a:gd name="connsiteY3" fmla="*/ 326593 h 653184"/>
                <a:gd name="connsiteX4" fmla="*/ 325189 w 650367"/>
                <a:gd name="connsiteY4" fmla="*/ 0 h 653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367" h="653184">
                  <a:moveTo>
                    <a:pt x="325189" y="0"/>
                  </a:moveTo>
                  <a:cubicBezTo>
                    <a:pt x="504744" y="0"/>
                    <a:pt x="650367" y="147037"/>
                    <a:pt x="650367" y="326593"/>
                  </a:cubicBezTo>
                  <a:cubicBezTo>
                    <a:pt x="650367" y="506148"/>
                    <a:pt x="503330" y="653185"/>
                    <a:pt x="325189" y="653185"/>
                  </a:cubicBezTo>
                  <a:cubicBezTo>
                    <a:pt x="145634" y="653185"/>
                    <a:pt x="10" y="506148"/>
                    <a:pt x="10" y="326593"/>
                  </a:cubicBezTo>
                  <a:cubicBezTo>
                    <a:pt x="-1404" y="145624"/>
                    <a:pt x="145634" y="0"/>
                    <a:pt x="325189" y="0"/>
                  </a:cubicBezTo>
                </a:path>
              </a:pathLst>
            </a:custGeom>
            <a:solidFill>
              <a:srgbClr val="0078D4"/>
            </a:solidFill>
            <a:ln w="14126" cap="flat">
              <a:noFill/>
              <a:prstDash val="solid"/>
              <a:miter/>
            </a:ln>
          </p:spPr>
          <p:txBody>
            <a:bodyPr rtlCol="0" anchor="ctr"/>
            <a:lstStyle/>
            <a:p>
              <a:endParaRPr lang="en-US" sz="1836"/>
            </a:p>
          </p:txBody>
        </p:sp>
        <p:sp>
          <p:nvSpPr>
            <p:cNvPr id="32" name="Freeform: Shape 31">
              <a:extLst>
                <a:ext uri="{FF2B5EF4-FFF2-40B4-BE49-F238E27FC236}">
                  <a16:creationId xmlns:a16="http://schemas.microsoft.com/office/drawing/2014/main" id="{57B37612-024C-4FCF-B134-666E2679B5AE}"/>
                </a:ext>
              </a:extLst>
            </p:cNvPr>
            <p:cNvSpPr/>
            <p:nvPr/>
          </p:nvSpPr>
          <p:spPr>
            <a:xfrm>
              <a:off x="7721500" y="3106648"/>
              <a:ext cx="653184" cy="653184"/>
            </a:xfrm>
            <a:custGeom>
              <a:avLst/>
              <a:gdLst>
                <a:gd name="connsiteX0" fmla="*/ 326592 w 653184"/>
                <a:gd name="connsiteY0" fmla="*/ 0 h 653184"/>
                <a:gd name="connsiteX1" fmla="*/ 653185 w 653184"/>
                <a:gd name="connsiteY1" fmla="*/ 326593 h 653184"/>
                <a:gd name="connsiteX2" fmla="*/ 326592 w 653184"/>
                <a:gd name="connsiteY2" fmla="*/ 653185 h 653184"/>
                <a:gd name="connsiteX3" fmla="*/ 0 w 653184"/>
                <a:gd name="connsiteY3" fmla="*/ 326593 h 653184"/>
                <a:gd name="connsiteX4" fmla="*/ 326592 w 653184"/>
                <a:gd name="connsiteY4" fmla="*/ 0 h 653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184" h="653184">
                  <a:moveTo>
                    <a:pt x="326592" y="0"/>
                  </a:moveTo>
                  <a:cubicBezTo>
                    <a:pt x="506148" y="0"/>
                    <a:pt x="653185" y="147037"/>
                    <a:pt x="653185" y="326593"/>
                  </a:cubicBezTo>
                  <a:cubicBezTo>
                    <a:pt x="653185" y="506148"/>
                    <a:pt x="506148" y="653185"/>
                    <a:pt x="326592" y="653185"/>
                  </a:cubicBezTo>
                  <a:cubicBezTo>
                    <a:pt x="147037" y="653185"/>
                    <a:pt x="0" y="506148"/>
                    <a:pt x="0" y="326593"/>
                  </a:cubicBezTo>
                  <a:cubicBezTo>
                    <a:pt x="1414" y="145624"/>
                    <a:pt x="147037" y="0"/>
                    <a:pt x="326592" y="0"/>
                  </a:cubicBezTo>
                </a:path>
              </a:pathLst>
            </a:custGeom>
            <a:solidFill>
              <a:srgbClr val="107C10"/>
            </a:solidFill>
            <a:ln w="14126" cap="flat">
              <a:noFill/>
              <a:prstDash val="solid"/>
              <a:miter/>
            </a:ln>
          </p:spPr>
          <p:txBody>
            <a:bodyPr rtlCol="0" anchor="ctr"/>
            <a:lstStyle/>
            <a:p>
              <a:endParaRPr lang="en-US" sz="1836"/>
            </a:p>
          </p:txBody>
        </p:sp>
        <p:sp>
          <p:nvSpPr>
            <p:cNvPr id="33" name="Freeform: Shape 32">
              <a:extLst>
                <a:ext uri="{FF2B5EF4-FFF2-40B4-BE49-F238E27FC236}">
                  <a16:creationId xmlns:a16="http://schemas.microsoft.com/office/drawing/2014/main" id="{ECAEBB01-041F-4C9F-8BB1-48BB45DD72E8}"/>
                </a:ext>
              </a:extLst>
            </p:cNvPr>
            <p:cNvSpPr/>
            <p:nvPr/>
          </p:nvSpPr>
          <p:spPr>
            <a:xfrm>
              <a:off x="8907695" y="3106648"/>
              <a:ext cx="653184" cy="653184"/>
            </a:xfrm>
            <a:custGeom>
              <a:avLst/>
              <a:gdLst>
                <a:gd name="connsiteX0" fmla="*/ 326593 w 653184"/>
                <a:gd name="connsiteY0" fmla="*/ 0 h 653184"/>
                <a:gd name="connsiteX1" fmla="*/ 653185 w 653184"/>
                <a:gd name="connsiteY1" fmla="*/ 326593 h 653184"/>
                <a:gd name="connsiteX2" fmla="*/ 326593 w 653184"/>
                <a:gd name="connsiteY2" fmla="*/ 653185 h 653184"/>
                <a:gd name="connsiteX3" fmla="*/ 0 w 653184"/>
                <a:gd name="connsiteY3" fmla="*/ 326593 h 653184"/>
                <a:gd name="connsiteX4" fmla="*/ 326593 w 653184"/>
                <a:gd name="connsiteY4" fmla="*/ 0 h 653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184" h="653184">
                  <a:moveTo>
                    <a:pt x="326593" y="0"/>
                  </a:moveTo>
                  <a:cubicBezTo>
                    <a:pt x="506148" y="0"/>
                    <a:pt x="653185" y="147037"/>
                    <a:pt x="653185" y="326593"/>
                  </a:cubicBezTo>
                  <a:cubicBezTo>
                    <a:pt x="653185" y="506148"/>
                    <a:pt x="506148" y="653185"/>
                    <a:pt x="326593" y="653185"/>
                  </a:cubicBezTo>
                  <a:cubicBezTo>
                    <a:pt x="147037" y="653185"/>
                    <a:pt x="0" y="506148"/>
                    <a:pt x="0" y="326593"/>
                  </a:cubicBezTo>
                  <a:cubicBezTo>
                    <a:pt x="0" y="145624"/>
                    <a:pt x="145624" y="0"/>
                    <a:pt x="326593" y="0"/>
                  </a:cubicBezTo>
                </a:path>
              </a:pathLst>
            </a:custGeom>
            <a:solidFill>
              <a:srgbClr val="FFB900"/>
            </a:solidFill>
            <a:ln w="14126" cap="flat">
              <a:noFill/>
              <a:prstDash val="solid"/>
              <a:miter/>
            </a:ln>
          </p:spPr>
          <p:txBody>
            <a:bodyPr rtlCol="0" anchor="ctr"/>
            <a:lstStyle/>
            <a:p>
              <a:endParaRPr lang="en-US" sz="1836"/>
            </a:p>
          </p:txBody>
        </p:sp>
        <p:sp>
          <p:nvSpPr>
            <p:cNvPr id="34" name="Freeform: Shape 33">
              <a:extLst>
                <a:ext uri="{FF2B5EF4-FFF2-40B4-BE49-F238E27FC236}">
                  <a16:creationId xmlns:a16="http://schemas.microsoft.com/office/drawing/2014/main" id="{638ADC23-9922-4104-AC81-67EA54B0DA7B}"/>
                </a:ext>
              </a:extLst>
            </p:cNvPr>
            <p:cNvSpPr/>
            <p:nvPr/>
          </p:nvSpPr>
          <p:spPr>
            <a:xfrm>
              <a:off x="10093890" y="3106648"/>
              <a:ext cx="650357" cy="653184"/>
            </a:xfrm>
            <a:custGeom>
              <a:avLst/>
              <a:gdLst>
                <a:gd name="connsiteX0" fmla="*/ 325179 w 650357"/>
                <a:gd name="connsiteY0" fmla="*/ 0 h 653184"/>
                <a:gd name="connsiteX1" fmla="*/ 650357 w 650357"/>
                <a:gd name="connsiteY1" fmla="*/ 326593 h 653184"/>
                <a:gd name="connsiteX2" fmla="*/ 325179 w 650357"/>
                <a:gd name="connsiteY2" fmla="*/ 653185 h 653184"/>
                <a:gd name="connsiteX3" fmla="*/ 0 w 650357"/>
                <a:gd name="connsiteY3" fmla="*/ 326593 h 653184"/>
                <a:gd name="connsiteX4" fmla="*/ 325179 w 650357"/>
                <a:gd name="connsiteY4" fmla="*/ 0 h 653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357" h="653184">
                  <a:moveTo>
                    <a:pt x="325179" y="0"/>
                  </a:moveTo>
                  <a:cubicBezTo>
                    <a:pt x="504734" y="0"/>
                    <a:pt x="650357" y="147037"/>
                    <a:pt x="650357" y="326593"/>
                  </a:cubicBezTo>
                  <a:cubicBezTo>
                    <a:pt x="650357" y="506148"/>
                    <a:pt x="503320" y="653185"/>
                    <a:pt x="325179" y="653185"/>
                  </a:cubicBezTo>
                  <a:cubicBezTo>
                    <a:pt x="145623" y="653185"/>
                    <a:pt x="0" y="506148"/>
                    <a:pt x="0" y="326593"/>
                  </a:cubicBezTo>
                  <a:cubicBezTo>
                    <a:pt x="0" y="145624"/>
                    <a:pt x="145623" y="0"/>
                    <a:pt x="325179" y="0"/>
                  </a:cubicBezTo>
                </a:path>
              </a:pathLst>
            </a:custGeom>
            <a:solidFill>
              <a:srgbClr val="0078D4"/>
            </a:solidFill>
            <a:ln w="14126" cap="flat">
              <a:noFill/>
              <a:prstDash val="solid"/>
              <a:miter/>
            </a:ln>
          </p:spPr>
          <p:txBody>
            <a:bodyPr rtlCol="0" anchor="ctr"/>
            <a:lstStyle/>
            <a:p>
              <a:endParaRPr lang="en-US" sz="1836"/>
            </a:p>
          </p:txBody>
        </p:sp>
        <p:sp>
          <p:nvSpPr>
            <p:cNvPr id="35" name="Freeform: Shape 34">
              <a:extLst>
                <a:ext uri="{FF2B5EF4-FFF2-40B4-BE49-F238E27FC236}">
                  <a16:creationId xmlns:a16="http://schemas.microsoft.com/office/drawing/2014/main" id="{815003F8-AA35-4114-A9DA-C38F280204A4}"/>
                </a:ext>
              </a:extLst>
            </p:cNvPr>
            <p:cNvSpPr/>
            <p:nvPr/>
          </p:nvSpPr>
          <p:spPr>
            <a:xfrm>
              <a:off x="11277258" y="3106648"/>
              <a:ext cx="653185" cy="653184"/>
            </a:xfrm>
            <a:custGeom>
              <a:avLst/>
              <a:gdLst>
                <a:gd name="connsiteX0" fmla="*/ 326593 w 653185"/>
                <a:gd name="connsiteY0" fmla="*/ 0 h 653184"/>
                <a:gd name="connsiteX1" fmla="*/ 653185 w 653185"/>
                <a:gd name="connsiteY1" fmla="*/ 326593 h 653184"/>
                <a:gd name="connsiteX2" fmla="*/ 326593 w 653185"/>
                <a:gd name="connsiteY2" fmla="*/ 653185 h 653184"/>
                <a:gd name="connsiteX3" fmla="*/ 0 w 653185"/>
                <a:gd name="connsiteY3" fmla="*/ 326593 h 653184"/>
                <a:gd name="connsiteX4" fmla="*/ 326593 w 653185"/>
                <a:gd name="connsiteY4" fmla="*/ 0 h 653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185" h="653184">
                  <a:moveTo>
                    <a:pt x="326593" y="0"/>
                  </a:moveTo>
                  <a:cubicBezTo>
                    <a:pt x="506148" y="0"/>
                    <a:pt x="653185" y="147037"/>
                    <a:pt x="653185" y="326593"/>
                  </a:cubicBezTo>
                  <a:cubicBezTo>
                    <a:pt x="653185" y="506148"/>
                    <a:pt x="506148" y="653185"/>
                    <a:pt x="326593" y="653185"/>
                  </a:cubicBezTo>
                  <a:cubicBezTo>
                    <a:pt x="147038" y="653185"/>
                    <a:pt x="0" y="506148"/>
                    <a:pt x="0" y="326593"/>
                  </a:cubicBezTo>
                  <a:cubicBezTo>
                    <a:pt x="1414" y="145624"/>
                    <a:pt x="147038" y="0"/>
                    <a:pt x="326593" y="0"/>
                  </a:cubicBezTo>
                </a:path>
              </a:pathLst>
            </a:custGeom>
            <a:solidFill>
              <a:srgbClr val="107C10"/>
            </a:solidFill>
            <a:ln w="14126"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6764806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600060" y="466301"/>
            <a:ext cx="5320221" cy="565027"/>
          </a:xfrm>
        </p:spPr>
        <p:txBody>
          <a:bodyPr/>
          <a:lstStyle>
            <a:lvl1pPr>
              <a:defRPr/>
            </a:lvl1pPr>
          </a:lstStyle>
          <a:p>
            <a:r>
              <a:rPr lang="en-US"/>
              <a:t>Agenda</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523970" y="0"/>
            <a:ext cx="5912505"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797622" y="2655248"/>
            <a:ext cx="5532193" cy="3146360"/>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24212068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436475" cy="12330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27"/>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95915" y="1699357"/>
            <a:ext cx="2582836"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95915" y="2561016"/>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81565" y="1699357"/>
            <a:ext cx="2584455"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81566" y="2554243"/>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369418" y="1699357"/>
            <a:ext cx="2582836"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369418" y="2561016"/>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255068" y="1699357"/>
            <a:ext cx="2584455"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255069" y="2554243"/>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1014683" y="466301"/>
            <a:ext cx="1122216" cy="575584"/>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36"/>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36"/>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05988952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7402264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61695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8704161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n-lt"/>
                <a:cs typeface="Segoe UI" panose="020B0502040204020203" pitchFamily="34" charset="0"/>
              </a:defRPr>
            </a:lvl1pPr>
            <a:lvl2pPr marL="260674" indent="0">
              <a:buFont typeface="Wingdings" panose="05000000000000000000" pitchFamily="2" charset="2"/>
              <a:buNone/>
              <a:defRPr sz="2040" b="0">
                <a:latin typeface="+mn-lt"/>
              </a:defRPr>
            </a:lvl2pPr>
            <a:lvl3pPr marL="459822" indent="0">
              <a:buFont typeface="Wingdings" panose="05000000000000000000" pitchFamily="2" charset="2"/>
              <a:buNone/>
              <a:tabLst/>
              <a:defRPr sz="1632" b="0">
                <a:latin typeface="+mn-lt"/>
              </a:defRPr>
            </a:lvl3pPr>
            <a:lvl4pPr marL="665446" indent="0">
              <a:buFont typeface="Wingdings" panose="05000000000000000000" pitchFamily="2" charset="2"/>
              <a:buNone/>
              <a:defRPr sz="1428" b="0">
                <a:latin typeface="+mn-lt"/>
              </a:defRPr>
            </a:lvl4pPr>
            <a:lvl5pPr marL="871071" indent="0">
              <a:buFont typeface="Wingdings" panose="05000000000000000000" pitchFamily="2" charset="2"/>
              <a:buNone/>
              <a:tabLst/>
              <a:defRPr sz="1428"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n-lt"/>
                <a:cs typeface="Segoe UI" panose="020B0502040204020203" pitchFamily="34" charset="0"/>
              </a:defRPr>
            </a:lvl1pPr>
            <a:lvl2pPr marL="260674" indent="0">
              <a:buFont typeface="Wingdings" panose="05000000000000000000" pitchFamily="2" charset="2"/>
              <a:buNone/>
              <a:defRPr sz="2040" b="0">
                <a:latin typeface="+mn-lt"/>
              </a:defRPr>
            </a:lvl2pPr>
            <a:lvl3pPr marL="459822" indent="0">
              <a:buFont typeface="Wingdings" panose="05000000000000000000" pitchFamily="2" charset="2"/>
              <a:buNone/>
              <a:tabLst/>
              <a:defRPr sz="1632" b="0">
                <a:latin typeface="+mn-lt"/>
              </a:defRPr>
            </a:lvl3pPr>
            <a:lvl4pPr marL="665446" indent="0">
              <a:buFont typeface="Wingdings" panose="05000000000000000000" pitchFamily="2" charset="2"/>
              <a:buNone/>
              <a:defRPr sz="1428" b="0">
                <a:latin typeface="+mn-lt"/>
              </a:defRPr>
            </a:lvl4pPr>
            <a:lvl5pPr marL="871071" indent="0">
              <a:buFont typeface="Wingdings" panose="05000000000000000000" pitchFamily="2" charset="2"/>
              <a:buNone/>
              <a:tabLst/>
              <a:defRPr sz="1428"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26767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57805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95914"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95914" y="2125883"/>
            <a:ext cx="5324366" cy="1644855"/>
          </a:xfrm>
        </p:spPr>
        <p:txBody>
          <a:bodyPr>
            <a:spAutoFit/>
          </a:bodyPr>
          <a:lstStyle>
            <a:lvl1pPr marL="174862" indent="-174862">
              <a:defRPr lang="en-US" sz="2448" dirty="0"/>
            </a:lvl1pPr>
            <a:lvl2pPr marL="349724" indent="-174862">
              <a:defRPr lang="en-US" dirty="0"/>
            </a:lvl2pPr>
            <a:lvl3pPr marL="524586" indent="-174862">
              <a:defRPr lang="en-US" dirty="0"/>
            </a:lvl3pPr>
            <a:lvl4pPr marL="680018" indent="-155433">
              <a:defRPr lang="en-US" dirty="0"/>
            </a:lvl4pPr>
            <a:lvl5pPr marL="809546" indent="-12305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525911"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525911" y="2125883"/>
            <a:ext cx="5324366" cy="1644855"/>
          </a:xfrm>
        </p:spPr>
        <p:txBody>
          <a:bodyPr>
            <a:spAutoFit/>
          </a:bodyPr>
          <a:lstStyle>
            <a:lvl1pPr marL="174862" indent="-174862">
              <a:defRPr lang="en-US" sz="2448" dirty="0"/>
            </a:lvl1pPr>
            <a:lvl2pPr marL="349724" indent="-174862">
              <a:defRPr lang="en-US" dirty="0"/>
            </a:lvl2pPr>
            <a:lvl3pPr marL="524586" indent="-174862">
              <a:defRPr lang="en-US" dirty="0"/>
            </a:lvl3pPr>
            <a:lvl4pPr marL="699447" indent="-139242">
              <a:defRPr lang="en-US" dirty="0"/>
            </a:lvl4pPr>
            <a:lvl5pPr marL="809546" indent="-12305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86793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95914"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600774" y="2122644"/>
            <a:ext cx="5319507" cy="1582100"/>
          </a:xfrm>
        </p:spPr>
        <p:txBody>
          <a:bodyPr/>
          <a:lstStyle>
            <a:lvl1pPr>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525911"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522674" y="2122644"/>
            <a:ext cx="5319507" cy="1582100"/>
          </a:xfrm>
        </p:spPr>
        <p:txBody>
          <a:bodyPr/>
          <a:lstStyle>
            <a:lvl1pPr>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9009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96952"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96952" y="2438369"/>
            <a:ext cx="3329866" cy="1795529"/>
          </a:xfrm>
        </p:spPr>
        <p:txBody>
          <a:bodyPr wrap="square">
            <a:spAutoFit/>
          </a:bodyPr>
          <a:lstStyle>
            <a:lvl1pPr marL="179720" indent="-179720">
              <a:defRPr lang="en-US" sz="2040" dirty="0"/>
            </a:lvl1pPr>
            <a:lvl2pPr marL="328676" indent="-153814">
              <a:defRPr lang="en-US" sz="1836" dirty="0"/>
            </a:lvl2pPr>
            <a:lvl3pPr marL="476013" indent="-140861">
              <a:defRPr lang="en-US" dirty="0"/>
            </a:lvl3pPr>
            <a:lvl4pPr marL="607160" indent="-131147">
              <a:defRPr lang="en-US" dirty="0"/>
            </a:lvl4pPr>
            <a:lvl5pPr marL="746402" indent="-12467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553305"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553305" y="2431597"/>
            <a:ext cx="3329866" cy="1795529"/>
          </a:xfrm>
        </p:spPr>
        <p:txBody>
          <a:bodyPr wrap="square">
            <a:spAutoFit/>
          </a:bodyPr>
          <a:lstStyle>
            <a:lvl1pPr marL="179720" indent="-179720">
              <a:defRPr lang="en-US" sz="2040" dirty="0"/>
            </a:lvl1pPr>
            <a:lvl2pPr marL="406392" indent="-173243">
              <a:defRPr lang="en-US" sz="1836" dirty="0"/>
            </a:lvl2pPr>
            <a:lvl3pPr marL="566682" indent="-160291">
              <a:defRPr lang="en-US" dirty="0"/>
            </a:lvl3pPr>
            <a:lvl4pPr marL="699447" indent="-139242">
              <a:defRPr lang="en-US" dirty="0"/>
            </a:lvl4pPr>
            <a:lvl5pPr marL="816022" indent="-1133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509657"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509657" y="2438369"/>
            <a:ext cx="3329866" cy="1795529"/>
          </a:xfrm>
        </p:spPr>
        <p:txBody>
          <a:bodyPr wrap="square">
            <a:spAutoFit/>
          </a:bodyPr>
          <a:lstStyle>
            <a:lvl1pPr marL="179720" indent="-179720">
              <a:defRPr lang="en-US" sz="2040" dirty="0"/>
            </a:lvl1pPr>
            <a:lvl2pPr marL="406392" indent="-173243">
              <a:defRPr lang="en-US" sz="1836" dirty="0"/>
            </a:lvl2pPr>
            <a:lvl3pPr marL="566682" indent="-160291">
              <a:defRPr lang="en-US" dirty="0"/>
            </a:lvl3pPr>
            <a:lvl4pPr marL="699447" indent="-139242">
              <a:defRPr lang="en-US" dirty="0"/>
            </a:lvl4pPr>
            <a:lvl5pPr marL="816022" indent="-1133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30995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95915" y="1466908"/>
            <a:ext cx="2582836"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95915" y="2328567"/>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81565" y="1466908"/>
            <a:ext cx="2584455"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81566" y="2321794"/>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369418" y="1466908"/>
            <a:ext cx="2582836"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369418" y="2328567"/>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255068" y="1466908"/>
            <a:ext cx="2584455"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255069" y="2321794"/>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54708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95914"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95914" y="2328566"/>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906135"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906135"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216356"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216356" y="2328566"/>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526578"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526578"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836799"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836799"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533567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79492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60" y="2932236"/>
            <a:ext cx="4210461" cy="1130053"/>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707242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106626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61593459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61159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31652312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39057"/>
            <a:ext cx="4246604"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2161893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15544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6475"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96692769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15544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782961"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98306339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15544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3514" y="0"/>
            <a:ext cx="5782961" cy="6994525"/>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88708943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436475" cy="4663017"/>
          </a:xfrm>
          <a:blipFill>
            <a:blip r:embed="rId2"/>
            <a:stretch>
              <a:fillRect/>
            </a:stretch>
          </a:blipFill>
        </p:spPr>
        <p:txBody>
          <a:bodyPr vert="horz" wrap="square" lIns="0" tIns="128016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682036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9" y="2331508"/>
            <a:ext cx="12436475" cy="4663017"/>
          </a:xfrm>
          <a:blipFill>
            <a:blip r:embed="rId2"/>
            <a:stretch>
              <a:fillRect/>
            </a:stretch>
          </a:blipFill>
        </p:spPr>
        <p:txBody>
          <a:bodyPr vert="horz" wrap="square" lIns="0" tIns="137160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7480107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5475158" cy="3543893"/>
          </a:xfrm>
          <a:blipFill>
            <a:blip r:embed="rId2"/>
            <a:stretch>
              <a:fillRect/>
            </a:stretch>
          </a:blipFill>
        </p:spPr>
        <p:txBody>
          <a:bodyPr vert="horz" wrap="square" lIns="0" tIns="0" rIns="0" bIns="100584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4365" y="2065975"/>
            <a:ext cx="5475158" cy="3543893"/>
          </a:xfrm>
          <a:blipFill>
            <a:blip r:embed="rId3"/>
            <a:stretch>
              <a:fillRect/>
            </a:stretch>
          </a:blipFill>
        </p:spPr>
        <p:txBody>
          <a:bodyPr vert="horz" wrap="square" lIns="0" tIns="0" rIns="0" bIns="100584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7747359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6040" y="2065975"/>
            <a:ext cx="3544395" cy="3543893"/>
          </a:xfrm>
          <a:blipFill>
            <a:blip r:embed="rId3"/>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5128" y="2065975"/>
            <a:ext cx="3544395" cy="3543893"/>
          </a:xfrm>
          <a:blipFill>
            <a:blip r:embed="rId4"/>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5293087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2364" y="2065976"/>
            <a:ext cx="2583678" cy="2583311"/>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70433" y="2065976"/>
            <a:ext cx="2583678" cy="2583311"/>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5845" y="2065976"/>
            <a:ext cx="2583678" cy="2583311"/>
          </a:xfrm>
          <a:blipFill>
            <a:blip r:embed="rId5"/>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99049869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4029454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244023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2"/>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96951" y="5440187"/>
            <a:ext cx="4990136" cy="282513"/>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8"/>
            <a:ext cx="6184037" cy="2863092"/>
          </a:xfrm>
          <a:blipFill>
            <a:blip r:embed="rId2"/>
            <a:stretch>
              <a:fillRect/>
            </a:stretch>
          </a:blipFill>
        </p:spPr>
        <p:txBody>
          <a:bodyPr lIns="0" tIns="0" rIns="0" bIns="73152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849388" y="5440186"/>
            <a:ext cx="4990136" cy="282513"/>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252438" y="2331508"/>
            <a:ext cx="6184037" cy="2863092"/>
          </a:xfrm>
          <a:blipFill>
            <a:blip r:embed="rId3"/>
            <a:stretch>
              <a:fillRect/>
            </a:stretch>
          </a:blipFill>
        </p:spPr>
        <p:txBody>
          <a:bodyPr lIns="0" tIns="0" rIns="0" bIns="73152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634337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1"/>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96951" y="4896168"/>
            <a:ext cx="2910135"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9"/>
            <a:ext cx="4104037" cy="2331508"/>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763170" y="4894953"/>
            <a:ext cx="2910135"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166219" y="2331509"/>
            <a:ext cx="4104037" cy="2331508"/>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929389" y="4894954"/>
            <a:ext cx="2910135"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332438" y="2331509"/>
            <a:ext cx="4104037" cy="2331508"/>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4949738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2"/>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96951" y="4896168"/>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9"/>
            <a:ext cx="3059373" cy="2331508"/>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722652" y="4894953"/>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125701" y="2331509"/>
            <a:ext cx="3059373" cy="2331508"/>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848352" y="4894954"/>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251401" y="2331509"/>
            <a:ext cx="3059373" cy="2331508"/>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974053" y="4894953"/>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377102" y="2331509"/>
            <a:ext cx="3059373" cy="2331508"/>
          </a:xfrm>
          <a:blipFill>
            <a:blip r:embed="rId5"/>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4506419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2"/>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8475" y="4896168"/>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9"/>
            <a:ext cx="2434440" cy="2331508"/>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98984" y="4894953"/>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500509" y="2331509"/>
            <a:ext cx="2434440" cy="2331508"/>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299493" y="4894954"/>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001018" y="2331509"/>
            <a:ext cx="2434440" cy="2331508"/>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800002" y="4894953"/>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501526" y="2331509"/>
            <a:ext cx="2434440" cy="2331508"/>
          </a:xfrm>
          <a:blipFill>
            <a:blip r:embed="rId5"/>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300511" y="4894953"/>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0002035" y="2331509"/>
            <a:ext cx="2434440" cy="2331508"/>
          </a:xfrm>
          <a:blipFill>
            <a:blip r:embed="rId6"/>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59270055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887029"/>
            <a:ext cx="11239464" cy="56509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78770" y="2331509"/>
            <a:ext cx="2359821" cy="2359486"/>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78770"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38327" y="2331509"/>
            <a:ext cx="2359821" cy="2359486"/>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038327"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997885" y="2331509"/>
            <a:ext cx="2359821" cy="2359486"/>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97885"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9655605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880955"/>
            <a:ext cx="11239464" cy="56509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95914" y="2331509"/>
            <a:ext cx="2359821" cy="2359486"/>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95914"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557177" y="2331509"/>
            <a:ext cx="2359821" cy="2359486"/>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557177"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518439" y="2331509"/>
            <a:ext cx="2359821" cy="2359486"/>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518439"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479702" y="2331509"/>
            <a:ext cx="2359821" cy="2359486"/>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479702"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5832640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880955"/>
            <a:ext cx="11239464" cy="56509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95914" y="2331509"/>
            <a:ext cx="1772198" cy="1771946"/>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95914"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63767" y="2331509"/>
            <a:ext cx="1772198" cy="1771946"/>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63767"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332139" y="2331509"/>
            <a:ext cx="1772198" cy="1771946"/>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332139" y="4319768"/>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699473" y="2331509"/>
            <a:ext cx="1772198" cy="1771946"/>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699473"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0067325" y="2331509"/>
            <a:ext cx="1772198" cy="1771946"/>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0067325"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598733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951" y="2355795"/>
            <a:ext cx="3245833" cy="56509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443449" y="2355795"/>
            <a:ext cx="7398732" cy="439479"/>
          </a:xfrm>
        </p:spPr>
        <p:txBody>
          <a:bodyPr anchor="t"/>
          <a:lstStyle>
            <a:lvl1pPr marL="236387" indent="-236387">
              <a:spcAft>
                <a:spcPts val="612"/>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951" y="2059499"/>
            <a:ext cx="324592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841" y="2059499"/>
            <a:ext cx="740034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06119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236387" indent="-236387">
              <a:spcAft>
                <a:spcPts val="612"/>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0243608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436475"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864322" cy="50360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203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3298" y="724386"/>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449" indent="0">
              <a:buNone/>
              <a:tabLst>
                <a:tab pos="351343" algn="l"/>
              </a:tabLst>
              <a:defRPr sz="2448">
                <a:solidFill>
                  <a:schemeClr val="tx1"/>
                </a:solidFill>
                <a:latin typeface="Consolas" panose="020B0609020204030204" pitchFamily="49" charset="0"/>
                <a:cs typeface="Consolas" panose="020B0609020204030204" pitchFamily="49" charset="0"/>
              </a:defRPr>
            </a:lvl2pPr>
            <a:lvl3pPr marL="596241" indent="0">
              <a:buNone/>
              <a:tabLst>
                <a:tab pos="581254" algn="l"/>
              </a:tabLst>
              <a:defRPr sz="2448">
                <a:solidFill>
                  <a:schemeClr val="tx1"/>
                </a:solidFill>
                <a:latin typeface="Consolas" panose="020B0609020204030204" pitchFamily="49" charset="0"/>
                <a:cs typeface="Consolas" panose="020B0609020204030204" pitchFamily="49" charset="0"/>
              </a:defRPr>
            </a:lvl3pPr>
            <a:lvl4pPr marL="830773" indent="0">
              <a:buNone/>
              <a:tabLst>
                <a:tab pos="816022" algn="l"/>
              </a:tabLst>
              <a:defRPr sz="2448">
                <a:solidFill>
                  <a:schemeClr val="tx1"/>
                </a:solidFill>
                <a:latin typeface="Consolas" panose="020B0609020204030204" pitchFamily="49" charset="0"/>
                <a:cs typeface="Consolas" panose="020B0609020204030204" pitchFamily="49" charset="0"/>
              </a:defRPr>
            </a:lvl4pPr>
            <a:lvl5pPr marL="1071912" indent="0">
              <a:buNone/>
              <a:tabLst>
                <a:tab pos="1049171" algn="l"/>
              </a:tabLst>
              <a:defRPr sz="2448">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6450665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22118054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65289"/>
            <a:ext cx="12436475" cy="552923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65289"/>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2141102"/>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449" indent="0">
              <a:buNone/>
              <a:tabLst>
                <a:tab pos="351343" algn="l"/>
              </a:tabLst>
              <a:defRPr sz="2448">
                <a:solidFill>
                  <a:schemeClr val="tx1"/>
                </a:solidFill>
                <a:latin typeface="Consolas" panose="020B0609020204030204" pitchFamily="49" charset="0"/>
                <a:cs typeface="Consolas" panose="020B0609020204030204" pitchFamily="49" charset="0"/>
              </a:defRPr>
            </a:lvl2pPr>
            <a:lvl3pPr marL="596241" indent="0">
              <a:buNone/>
              <a:tabLst>
                <a:tab pos="581254" algn="l"/>
              </a:tabLst>
              <a:defRPr sz="2448">
                <a:solidFill>
                  <a:schemeClr val="tx1"/>
                </a:solidFill>
                <a:latin typeface="Consolas" panose="020B0609020204030204" pitchFamily="49" charset="0"/>
                <a:cs typeface="Consolas" panose="020B0609020204030204" pitchFamily="49" charset="0"/>
              </a:defRPr>
            </a:lvl3pPr>
            <a:lvl4pPr marL="830773" indent="0">
              <a:buNone/>
              <a:tabLst>
                <a:tab pos="816022" algn="l"/>
              </a:tabLst>
              <a:defRPr sz="2448">
                <a:solidFill>
                  <a:schemeClr val="tx1"/>
                </a:solidFill>
                <a:latin typeface="Consolas" panose="020B0609020204030204" pitchFamily="49" charset="0"/>
                <a:cs typeface="Consolas" panose="020B0609020204030204" pitchFamily="49" charset="0"/>
              </a:defRPr>
            </a:lvl4pPr>
            <a:lvl5pPr marL="1071912" indent="0">
              <a:buNone/>
              <a:tabLst>
                <a:tab pos="1049171" algn="l"/>
              </a:tabLst>
              <a:defRPr sz="2448">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24731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8148" y="1255181"/>
            <a:ext cx="11239464" cy="376684"/>
          </a:xfrm>
        </p:spPr>
        <p:txBody>
          <a:bodyPr wrap="square">
            <a:spAutoFit/>
          </a:bodyPr>
          <a:lstStyle>
            <a:lvl1pPr marL="0" indent="0">
              <a:spcBef>
                <a:spcPts val="612"/>
              </a:spcBef>
              <a:spcAft>
                <a:spcPts val="0"/>
              </a:spcAft>
              <a:buNone/>
              <a:defRPr sz="2448">
                <a:solidFill>
                  <a:schemeClr val="tx1"/>
                </a:solidFill>
                <a:latin typeface="+mn-lt"/>
                <a:cs typeface="Segoe UI" panose="020B0502040204020203" pitchFamily="34" charset="0"/>
              </a:defRPr>
            </a:lvl1pPr>
            <a:lvl2pPr marL="233079" indent="0">
              <a:buNone/>
              <a:defRPr sz="2448">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83419"/>
            <a:ext cx="12436475" cy="411110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83419"/>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8147" y="3560720"/>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0707895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436475" cy="411110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600059" y="4308681"/>
            <a:ext cx="11239464" cy="502246"/>
          </a:xfrm>
        </p:spPr>
        <p:txBody>
          <a:bodyPr/>
          <a:lstStyle>
            <a:lvl1pPr>
              <a:defRPr sz="3264">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8147" y="673657"/>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603006" y="5095973"/>
            <a:ext cx="11239464" cy="376684"/>
          </a:xfrm>
        </p:spPr>
        <p:txBody>
          <a:bodyPr wrap="square">
            <a:spAutoFit/>
          </a:bodyPr>
          <a:lstStyle>
            <a:lvl1pPr marL="0" indent="0">
              <a:spcBef>
                <a:spcPts val="612"/>
              </a:spcBef>
              <a:spcAft>
                <a:spcPts val="0"/>
              </a:spcAft>
              <a:buNone/>
              <a:defRPr sz="2448">
                <a:solidFill>
                  <a:schemeClr val="tx1"/>
                </a:solidFill>
                <a:latin typeface="+mn-lt"/>
                <a:cs typeface="Segoe UI" panose="020B0502040204020203" pitchFamily="34" charset="0"/>
              </a:defRPr>
            </a:lvl1pPr>
            <a:lvl2pPr marL="233079" indent="0">
              <a:buNone/>
              <a:defRPr sz="2448">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Tree>
    <p:extLst>
      <p:ext uri="{BB962C8B-B14F-4D97-AF65-F5344CB8AC3E}">
        <p14:creationId xmlns:p14="http://schemas.microsoft.com/office/powerpoint/2010/main" val="26305214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600060" y="466302"/>
            <a:ext cx="4121915" cy="502246"/>
          </a:xfrm>
        </p:spPr>
        <p:txBody>
          <a:bodyPr/>
          <a:lstStyle>
            <a:lvl1pPr>
              <a:defRPr sz="3264">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00776" y="1364778"/>
            <a:ext cx="4121199" cy="376684"/>
          </a:xfrm>
        </p:spPr>
        <p:txBody>
          <a:bodyPr wrap="square">
            <a:spAutoFit/>
          </a:bodyPr>
          <a:lstStyle>
            <a:lvl1pPr marL="0" indent="0">
              <a:lnSpc>
                <a:spcPct val="100000"/>
              </a:lnSpc>
              <a:spcBef>
                <a:spcPts val="612"/>
              </a:spcBef>
              <a:spcAft>
                <a:spcPts val="0"/>
              </a:spcAft>
              <a:buNone/>
              <a:defRPr sz="2448"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1"/>
              </a:spcBef>
              <a:spcAft>
                <a:spcPts val="61"/>
              </a:spcAft>
              <a:buNone/>
              <a:defRPr sz="2448" b="0" i="0">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310375" y="0"/>
            <a:ext cx="7126100"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316270" y="0"/>
            <a:ext cx="3864322" cy="502115"/>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17042" y="723305"/>
            <a:ext cx="5918302" cy="376684"/>
          </a:xfrm>
        </p:spPr>
        <p:txBody>
          <a:bodyPr/>
          <a:lstStyle>
            <a:lvl1pPr marL="0" indent="0">
              <a:buNone/>
              <a:tabLst/>
              <a:defRPr sz="2448">
                <a:solidFill>
                  <a:srgbClr val="2F2F2F"/>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173782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7126100"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727455" y="466302"/>
            <a:ext cx="4112068" cy="502246"/>
          </a:xfrm>
        </p:spPr>
        <p:txBody>
          <a:bodyPr/>
          <a:lstStyle>
            <a:lvl1pPr>
              <a:defRPr sz="3264">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864322" cy="502115"/>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5914" y="720066"/>
            <a:ext cx="5936474" cy="376684"/>
          </a:xfrm>
        </p:spPr>
        <p:txBody>
          <a:bodyPr/>
          <a:lstStyle>
            <a:lvl1pPr marL="0" indent="0">
              <a:buNone/>
              <a:defRPr sz="2448">
                <a:solidFill>
                  <a:srgbClr val="2F2F2F"/>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727455" y="1363285"/>
            <a:ext cx="4114725" cy="376684"/>
          </a:xfrm>
        </p:spPr>
        <p:txBody>
          <a:bodyPr wrap="square">
            <a:spAutoFit/>
          </a:bodyPr>
          <a:lstStyle>
            <a:lvl1pPr marL="0" indent="0">
              <a:lnSpc>
                <a:spcPct val="100000"/>
              </a:lnSpc>
              <a:spcBef>
                <a:spcPts val="612"/>
              </a:spcBef>
              <a:spcAft>
                <a:spcPts val="0"/>
              </a:spcAft>
              <a:buNone/>
              <a:defRPr sz="2448"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1"/>
              </a:spcBef>
              <a:spcAft>
                <a:spcPts val="61"/>
              </a:spcAft>
              <a:buNone/>
              <a:defRPr sz="2448" b="0" i="0">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Tree>
    <p:extLst>
      <p:ext uri="{BB962C8B-B14F-4D97-AF65-F5344CB8AC3E}">
        <p14:creationId xmlns:p14="http://schemas.microsoft.com/office/powerpoint/2010/main" val="12931302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4251" y="597450"/>
            <a:ext cx="8187930" cy="3004681"/>
          </a:xfrm>
          <a:noFill/>
        </p:spPr>
        <p:txBody>
          <a:bodyPr wrap="square" lIns="0" tIns="0" rIns="0" bIns="0" anchor="b" anchorCtr="0">
            <a:norm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654251" y="4056497"/>
            <a:ext cx="8187930" cy="345294"/>
          </a:xfrm>
          <a:noFill/>
        </p:spPr>
        <p:txBody>
          <a:bodyPr wrap="square"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654251" y="4470987"/>
            <a:ext cx="8187930" cy="345294"/>
          </a:xfrm>
          <a:noFill/>
        </p:spPr>
        <p:txBody>
          <a:bodyPr wrap="square"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60214" y="1201045"/>
            <a:ext cx="2565090" cy="2296217"/>
          </a:xfrm>
          <a:prstGeom prst="rect">
            <a:avLst/>
          </a:prstGeom>
        </p:spPr>
      </p:pic>
    </p:spTree>
    <p:extLst>
      <p:ext uri="{BB962C8B-B14F-4D97-AF65-F5344CB8AC3E}">
        <p14:creationId xmlns:p14="http://schemas.microsoft.com/office/powerpoint/2010/main" val="1617345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4251" y="597450"/>
            <a:ext cx="8186310" cy="3004681"/>
          </a:xfrm>
          <a:noFill/>
        </p:spPr>
        <p:txBody>
          <a:bodyPr wrap="square" lIns="0" tIns="0" rIns="0" bIns="0" anchor="b" anchorCtr="0">
            <a:norm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654251" y="4056497"/>
            <a:ext cx="8186310" cy="345294"/>
          </a:xfrm>
          <a:noFill/>
        </p:spPr>
        <p:txBody>
          <a:bodyPr wrap="square"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654251" y="4470987"/>
            <a:ext cx="8186310" cy="345294"/>
          </a:xfrm>
          <a:noFill/>
        </p:spPr>
        <p:txBody>
          <a:bodyPr wrap="square"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95915" y="1225333"/>
            <a:ext cx="2103849" cy="1879172"/>
          </a:xfrm>
          <a:prstGeom prst="rect">
            <a:avLst/>
          </a:prstGeom>
        </p:spPr>
      </p:pic>
    </p:spTree>
    <p:extLst>
      <p:ext uri="{BB962C8B-B14F-4D97-AF65-F5344CB8AC3E}">
        <p14:creationId xmlns:p14="http://schemas.microsoft.com/office/powerpoint/2010/main" val="2499122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4251" y="597450"/>
            <a:ext cx="8187930" cy="3004681"/>
          </a:xfrm>
          <a:noFill/>
        </p:spPr>
        <p:txBody>
          <a:bodyPr wrap="square" lIns="0" tIns="0" rIns="0" bIns="0" anchor="b" anchorCtr="0">
            <a:norm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654251" y="4056497"/>
            <a:ext cx="8187930" cy="345294"/>
          </a:xfrm>
          <a:noFill/>
        </p:spPr>
        <p:txBody>
          <a:bodyPr wrap="square"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654251" y="4470987"/>
            <a:ext cx="8187930" cy="345294"/>
          </a:xfrm>
          <a:noFill/>
        </p:spPr>
        <p:txBody>
          <a:bodyPr wrap="square"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60214" y="1201045"/>
            <a:ext cx="2565090" cy="2296217"/>
          </a:xfrm>
          <a:prstGeom prst="rect">
            <a:avLst/>
          </a:prstGeom>
        </p:spPr>
      </p:pic>
    </p:spTree>
    <p:extLst>
      <p:ext uri="{BB962C8B-B14F-4D97-AF65-F5344CB8AC3E}">
        <p14:creationId xmlns:p14="http://schemas.microsoft.com/office/powerpoint/2010/main" val="25068327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80175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60340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Tree>
    <p:extLst>
      <p:ext uri="{BB962C8B-B14F-4D97-AF65-F5344CB8AC3E}">
        <p14:creationId xmlns:p14="http://schemas.microsoft.com/office/powerpoint/2010/main" val="10454674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34812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38966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362678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97620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4027863"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8952" b="-8952"/>
          <a:stretch/>
        </p:blipFill>
        <p:spPr>
          <a:xfrm>
            <a:off x="5376185" y="0"/>
            <a:ext cx="7060290" cy="6994525"/>
          </a:xfrm>
          <a:prstGeom prst="rect">
            <a:avLst/>
          </a:prstGeom>
          <a:solidFill>
            <a:srgbClr val="FFB900"/>
          </a:solidFill>
        </p:spPr>
      </p:pic>
    </p:spTree>
    <p:extLst>
      <p:ext uri="{BB962C8B-B14F-4D97-AF65-F5344CB8AC3E}">
        <p14:creationId xmlns:p14="http://schemas.microsoft.com/office/powerpoint/2010/main" val="21201214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4027863"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7479" b="-7479"/>
          <a:stretch/>
        </p:blipFill>
        <p:spPr>
          <a:xfrm>
            <a:off x="5376185" y="1"/>
            <a:ext cx="7060290" cy="6994524"/>
          </a:xfrm>
          <a:prstGeom prst="rect">
            <a:avLst/>
          </a:prstGeom>
          <a:solidFill>
            <a:srgbClr val="0078D4"/>
          </a:solidFill>
        </p:spPr>
      </p:pic>
    </p:spTree>
    <p:extLst>
      <p:ext uri="{BB962C8B-B14F-4D97-AF65-F5344CB8AC3E}">
        <p14:creationId xmlns:p14="http://schemas.microsoft.com/office/powerpoint/2010/main" val="27287973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376185" y="0"/>
            <a:ext cx="7060290" cy="69945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96951" y="3096243"/>
            <a:ext cx="4027863"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376185" y="2286174"/>
            <a:ext cx="7060290" cy="2422178"/>
          </a:xfrm>
          <a:prstGeom prst="rect">
            <a:avLst/>
          </a:prstGeom>
        </p:spPr>
      </p:pic>
    </p:spTree>
    <p:extLst>
      <p:ext uri="{BB962C8B-B14F-4D97-AF65-F5344CB8AC3E}">
        <p14:creationId xmlns:p14="http://schemas.microsoft.com/office/powerpoint/2010/main" val="30462205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4027863"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376185" y="-1"/>
            <a:ext cx="7060290" cy="6994526"/>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5270500" y="676275"/>
              <a:ext cx="6921500" cy="5431562"/>
            </a:xfrm>
            <a:prstGeom prst="rect">
              <a:avLst/>
            </a:prstGeom>
          </p:spPr>
        </p:pic>
      </p:grpSp>
    </p:spTree>
    <p:extLst>
      <p:ext uri="{BB962C8B-B14F-4D97-AF65-F5344CB8AC3E}">
        <p14:creationId xmlns:p14="http://schemas.microsoft.com/office/powerpoint/2010/main" val="3581046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4027863"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958" b="-7479"/>
          <a:stretch/>
        </p:blipFill>
        <p:spPr>
          <a:xfrm>
            <a:off x="5376185" y="-1"/>
            <a:ext cx="7060290" cy="6994526"/>
          </a:xfrm>
          <a:prstGeom prst="rect">
            <a:avLst/>
          </a:prstGeom>
          <a:solidFill>
            <a:srgbClr val="FFB900"/>
          </a:solidFill>
        </p:spPr>
      </p:pic>
    </p:spTree>
    <p:extLst>
      <p:ext uri="{BB962C8B-B14F-4D97-AF65-F5344CB8AC3E}">
        <p14:creationId xmlns:p14="http://schemas.microsoft.com/office/powerpoint/2010/main" val="764157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4027863"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376185" y="0"/>
            <a:ext cx="7060290" cy="6994525"/>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36080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a:t>Square photo layout with smaller text</a:t>
            </a:r>
          </a:p>
        </p:txBody>
      </p:sp>
    </p:spTree>
    <p:extLst>
      <p:ext uri="{BB962C8B-B14F-4D97-AF65-F5344CB8AC3E}">
        <p14:creationId xmlns:p14="http://schemas.microsoft.com/office/powerpoint/2010/main" val="24106319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Section title - Upward momentum">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FA32567-7A63-41E7-A226-D8CFFAD2CE2D}"/>
              </a:ext>
            </a:extLst>
          </p:cNvPr>
          <p:cNvSpPr/>
          <p:nvPr userDrawn="1"/>
        </p:nvSpPr>
        <p:spPr bwMode="auto">
          <a:xfrm>
            <a:off x="5376185" y="0"/>
            <a:ext cx="7060290" cy="699452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96951" y="3096243"/>
            <a:ext cx="4027863"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12" name="Graphic 11">
            <a:extLst>
              <a:ext uri="{FF2B5EF4-FFF2-40B4-BE49-F238E27FC236}">
                <a16:creationId xmlns:a16="http://schemas.microsoft.com/office/drawing/2014/main" id="{00382C7A-836C-4B04-89EB-E3679EF9D40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2814"/>
          <a:stretch/>
        </p:blipFill>
        <p:spPr>
          <a:xfrm>
            <a:off x="5376183" y="758728"/>
            <a:ext cx="7060292" cy="6235798"/>
          </a:xfrm>
          <a:prstGeom prst="rect">
            <a:avLst/>
          </a:prstGeom>
        </p:spPr>
      </p:pic>
    </p:spTree>
    <p:extLst>
      <p:ext uri="{BB962C8B-B14F-4D97-AF65-F5344CB8AC3E}">
        <p14:creationId xmlns:p14="http://schemas.microsoft.com/office/powerpoint/2010/main" val="23952520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1_Section title - Threat detec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FA32567-7A63-41E7-A226-D8CFFAD2CE2D}"/>
              </a:ext>
            </a:extLst>
          </p:cNvPr>
          <p:cNvSpPr/>
          <p:nvPr userDrawn="1"/>
        </p:nvSpPr>
        <p:spPr bwMode="auto">
          <a:xfrm>
            <a:off x="5376185" y="0"/>
            <a:ext cx="7060290" cy="699452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96951" y="3096243"/>
            <a:ext cx="4027863"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12" name="Group 11">
            <a:extLst>
              <a:ext uri="{FF2B5EF4-FFF2-40B4-BE49-F238E27FC236}">
                <a16:creationId xmlns:a16="http://schemas.microsoft.com/office/drawing/2014/main" id="{9C48EB89-95E7-4E71-91FA-6AA33235FE91}"/>
              </a:ext>
            </a:extLst>
          </p:cNvPr>
          <p:cNvGrpSpPr/>
          <p:nvPr userDrawn="1"/>
        </p:nvGrpSpPr>
        <p:grpSpPr>
          <a:xfrm>
            <a:off x="6070492" y="2666482"/>
            <a:ext cx="5243646" cy="1667763"/>
            <a:chOff x="6421931" y="2831045"/>
            <a:chExt cx="1264671" cy="402291"/>
          </a:xfrm>
        </p:grpSpPr>
        <p:sp>
          <p:nvSpPr>
            <p:cNvPr id="14" name="Graphic 38">
              <a:extLst>
                <a:ext uri="{FF2B5EF4-FFF2-40B4-BE49-F238E27FC236}">
                  <a16:creationId xmlns:a16="http://schemas.microsoft.com/office/drawing/2014/main" id="{2A280761-B939-4A8F-8454-E87886C66851}"/>
                </a:ext>
              </a:extLst>
            </p:cNvPr>
            <p:cNvSpPr/>
            <p:nvPr/>
          </p:nvSpPr>
          <p:spPr>
            <a:xfrm>
              <a:off x="6626979" y="2831045"/>
              <a:ext cx="556617" cy="250805"/>
            </a:xfrm>
            <a:custGeom>
              <a:avLst/>
              <a:gdLst>
                <a:gd name="connsiteX0" fmla="*/ 0 w 556617"/>
                <a:gd name="connsiteY0" fmla="*/ 52166 h 250805"/>
                <a:gd name="connsiteX1" fmla="*/ 258018 w 556617"/>
                <a:gd name="connsiteY1" fmla="*/ 11797 h 250805"/>
                <a:gd name="connsiteX2" fmla="*/ 556618 w 556617"/>
                <a:gd name="connsiteY2" fmla="*/ 250805 h 250805"/>
              </a:gdLst>
              <a:ahLst/>
              <a:cxnLst>
                <a:cxn ang="0">
                  <a:pos x="connsiteX0" y="connsiteY0"/>
                </a:cxn>
                <a:cxn ang="0">
                  <a:pos x="connsiteX1" y="connsiteY1"/>
                </a:cxn>
                <a:cxn ang="0">
                  <a:pos x="connsiteX2" y="connsiteY2"/>
                </a:cxn>
              </a:cxnLst>
              <a:rect l="l" t="t" r="r" b="b"/>
              <a:pathLst>
                <a:path w="556617" h="250805">
                  <a:moveTo>
                    <a:pt x="0" y="52166"/>
                  </a:moveTo>
                  <a:cubicBezTo>
                    <a:pt x="0" y="52166"/>
                    <a:pt x="123028" y="-29853"/>
                    <a:pt x="258018" y="11797"/>
                  </a:cubicBezTo>
                  <a:cubicBezTo>
                    <a:pt x="397279" y="54729"/>
                    <a:pt x="547647" y="241834"/>
                    <a:pt x="556618" y="250805"/>
                  </a:cubicBezTo>
                </a:path>
              </a:pathLst>
            </a:custGeom>
            <a:noFill/>
            <a:ln w="533400" cap="rnd">
              <a:solidFill>
                <a:srgbClr val="84B734"/>
              </a:solidFill>
              <a:prstDash val="solid"/>
              <a:round/>
            </a:ln>
          </p:spPr>
          <p:txBody>
            <a:bodyPr rtlCol="0" anchor="ctr"/>
            <a:lstStyle/>
            <a:p>
              <a:endParaRPr lang="en-US" sz="1836"/>
            </a:p>
          </p:txBody>
        </p:sp>
        <p:sp>
          <p:nvSpPr>
            <p:cNvPr id="15" name="Graphic 38">
              <a:extLst>
                <a:ext uri="{FF2B5EF4-FFF2-40B4-BE49-F238E27FC236}">
                  <a16:creationId xmlns:a16="http://schemas.microsoft.com/office/drawing/2014/main" id="{3CB23B7D-BCA5-4114-A07C-477C61E41D2F}"/>
                </a:ext>
              </a:extLst>
            </p:cNvPr>
            <p:cNvSpPr/>
            <p:nvPr/>
          </p:nvSpPr>
          <p:spPr>
            <a:xfrm>
              <a:off x="6421931" y="3031443"/>
              <a:ext cx="1086323" cy="2135"/>
            </a:xfrm>
            <a:custGeom>
              <a:avLst/>
              <a:gdLst>
                <a:gd name="connsiteX0" fmla="*/ 0 w 1086323"/>
                <a:gd name="connsiteY0" fmla="*/ 0 h 2135"/>
                <a:gd name="connsiteX1" fmla="*/ 1086323 w 1086323"/>
                <a:gd name="connsiteY1" fmla="*/ 0 h 2135"/>
              </a:gdLst>
              <a:ahLst/>
              <a:cxnLst>
                <a:cxn ang="0">
                  <a:pos x="connsiteX0" y="connsiteY0"/>
                </a:cxn>
                <a:cxn ang="0">
                  <a:pos x="connsiteX1" y="connsiteY1"/>
                </a:cxn>
              </a:cxnLst>
              <a:rect l="l" t="t" r="r" b="b"/>
              <a:pathLst>
                <a:path w="1086323" h="2135">
                  <a:moveTo>
                    <a:pt x="0" y="0"/>
                  </a:moveTo>
                  <a:lnTo>
                    <a:pt x="1086323" y="0"/>
                  </a:lnTo>
                </a:path>
              </a:pathLst>
            </a:custGeom>
            <a:ln w="533400" cap="rnd">
              <a:solidFill>
                <a:srgbClr val="FFFFFF"/>
              </a:solidFill>
              <a:prstDash val="solid"/>
              <a:round/>
            </a:ln>
          </p:spPr>
          <p:txBody>
            <a:bodyPr rtlCol="0" anchor="ctr"/>
            <a:lstStyle/>
            <a:p>
              <a:endParaRPr lang="en-US" sz="1836"/>
            </a:p>
          </p:txBody>
        </p:sp>
        <p:sp>
          <p:nvSpPr>
            <p:cNvPr id="16" name="Graphic 38">
              <a:extLst>
                <a:ext uri="{FF2B5EF4-FFF2-40B4-BE49-F238E27FC236}">
                  <a16:creationId xmlns:a16="http://schemas.microsoft.com/office/drawing/2014/main" id="{23A222E9-99EA-4FCF-92A0-3A5BCC6634F9}"/>
                </a:ext>
              </a:extLst>
            </p:cNvPr>
            <p:cNvSpPr/>
            <p:nvPr/>
          </p:nvSpPr>
          <p:spPr>
            <a:xfrm>
              <a:off x="7446313" y="2967366"/>
              <a:ext cx="128154" cy="128154"/>
            </a:xfrm>
            <a:custGeom>
              <a:avLst/>
              <a:gdLst>
                <a:gd name="connsiteX0" fmla="*/ 128154 w 128154"/>
                <a:gd name="connsiteY0" fmla="*/ 64077 h 128154"/>
                <a:gd name="connsiteX1" fmla="*/ 64077 w 128154"/>
                <a:gd name="connsiteY1" fmla="*/ 128155 h 128154"/>
                <a:gd name="connsiteX2" fmla="*/ 0 w 128154"/>
                <a:gd name="connsiteY2" fmla="*/ 64077 h 128154"/>
                <a:gd name="connsiteX3" fmla="*/ 64077 w 128154"/>
                <a:gd name="connsiteY3" fmla="*/ 0 h 128154"/>
                <a:gd name="connsiteX4" fmla="*/ 128154 w 128154"/>
                <a:gd name="connsiteY4" fmla="*/ 64077 h 128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54" h="128154">
                  <a:moveTo>
                    <a:pt x="128154" y="64077"/>
                  </a:moveTo>
                  <a:cubicBezTo>
                    <a:pt x="128154" y="99466"/>
                    <a:pt x="99466" y="128155"/>
                    <a:pt x="64077" y="128155"/>
                  </a:cubicBezTo>
                  <a:cubicBezTo>
                    <a:pt x="28688" y="128155"/>
                    <a:pt x="0" y="99466"/>
                    <a:pt x="0" y="64077"/>
                  </a:cubicBezTo>
                  <a:cubicBezTo>
                    <a:pt x="0" y="28688"/>
                    <a:pt x="28688" y="0"/>
                    <a:pt x="64077" y="0"/>
                  </a:cubicBezTo>
                  <a:cubicBezTo>
                    <a:pt x="99466" y="0"/>
                    <a:pt x="128154" y="28688"/>
                    <a:pt x="128154" y="64077"/>
                  </a:cubicBezTo>
                  <a:close/>
                </a:path>
              </a:pathLst>
            </a:custGeom>
            <a:solidFill>
              <a:srgbClr val="000000"/>
            </a:solidFill>
            <a:ln w="2129" cap="flat">
              <a:noFill/>
              <a:prstDash val="solid"/>
              <a:miter/>
            </a:ln>
          </p:spPr>
          <p:txBody>
            <a:bodyPr rtlCol="0" anchor="ctr"/>
            <a:lstStyle/>
            <a:p>
              <a:endParaRPr lang="en-US" sz="1836"/>
            </a:p>
          </p:txBody>
        </p:sp>
        <p:sp>
          <p:nvSpPr>
            <p:cNvPr id="17" name="Graphic 38">
              <a:extLst>
                <a:ext uri="{FF2B5EF4-FFF2-40B4-BE49-F238E27FC236}">
                  <a16:creationId xmlns:a16="http://schemas.microsoft.com/office/drawing/2014/main" id="{A4FA0F86-AF5B-4EEA-9006-A48B34D2CB24}"/>
                </a:ext>
              </a:extLst>
            </p:cNvPr>
            <p:cNvSpPr/>
            <p:nvPr/>
          </p:nvSpPr>
          <p:spPr>
            <a:xfrm>
              <a:off x="7622525" y="2967366"/>
              <a:ext cx="64077" cy="128154"/>
            </a:xfrm>
            <a:custGeom>
              <a:avLst/>
              <a:gdLst>
                <a:gd name="connsiteX0" fmla="*/ 64077 w 64077"/>
                <a:gd name="connsiteY0" fmla="*/ 64077 h 128154"/>
                <a:gd name="connsiteX1" fmla="*/ 0 w 64077"/>
                <a:gd name="connsiteY1" fmla="*/ 128155 h 128154"/>
                <a:gd name="connsiteX2" fmla="*/ 0 w 64077"/>
                <a:gd name="connsiteY2" fmla="*/ 0 h 128154"/>
              </a:gdLst>
              <a:ahLst/>
              <a:cxnLst>
                <a:cxn ang="0">
                  <a:pos x="connsiteX0" y="connsiteY0"/>
                </a:cxn>
                <a:cxn ang="0">
                  <a:pos x="connsiteX1" y="connsiteY1"/>
                </a:cxn>
                <a:cxn ang="0">
                  <a:pos x="connsiteX2" y="connsiteY2"/>
                </a:cxn>
              </a:cxnLst>
              <a:rect l="l" t="t" r="r" b="b"/>
              <a:pathLst>
                <a:path w="64077" h="128154">
                  <a:moveTo>
                    <a:pt x="64077" y="64077"/>
                  </a:moveTo>
                  <a:lnTo>
                    <a:pt x="0" y="128155"/>
                  </a:lnTo>
                  <a:lnTo>
                    <a:pt x="0" y="0"/>
                  </a:lnTo>
                  <a:close/>
                </a:path>
              </a:pathLst>
            </a:custGeom>
            <a:solidFill>
              <a:srgbClr val="FFB900"/>
            </a:solidFill>
            <a:ln w="2129" cap="flat">
              <a:noFill/>
              <a:prstDash val="solid"/>
              <a:miter/>
            </a:ln>
          </p:spPr>
          <p:txBody>
            <a:bodyPr rtlCol="0" anchor="ctr"/>
            <a:lstStyle/>
            <a:p>
              <a:endParaRPr lang="en-US" sz="1836"/>
            </a:p>
          </p:txBody>
        </p:sp>
        <p:sp>
          <p:nvSpPr>
            <p:cNvPr id="18" name="Graphic 38">
              <a:extLst>
                <a:ext uri="{FF2B5EF4-FFF2-40B4-BE49-F238E27FC236}">
                  <a16:creationId xmlns:a16="http://schemas.microsoft.com/office/drawing/2014/main" id="{0C3DB8E1-4C69-4F88-855F-13C9DE403B2A}"/>
                </a:ext>
              </a:extLst>
            </p:cNvPr>
            <p:cNvSpPr/>
            <p:nvPr/>
          </p:nvSpPr>
          <p:spPr>
            <a:xfrm>
              <a:off x="6626979" y="2982531"/>
              <a:ext cx="556617" cy="250805"/>
            </a:xfrm>
            <a:custGeom>
              <a:avLst/>
              <a:gdLst>
                <a:gd name="connsiteX0" fmla="*/ 0 w 556617"/>
                <a:gd name="connsiteY0" fmla="*/ 198640 h 250805"/>
                <a:gd name="connsiteX1" fmla="*/ 258018 w 556617"/>
                <a:gd name="connsiteY1" fmla="*/ 239008 h 250805"/>
                <a:gd name="connsiteX2" fmla="*/ 556618 w 556617"/>
                <a:gd name="connsiteY2" fmla="*/ 0 h 250805"/>
              </a:gdLst>
              <a:ahLst/>
              <a:cxnLst>
                <a:cxn ang="0">
                  <a:pos x="connsiteX0" y="connsiteY0"/>
                </a:cxn>
                <a:cxn ang="0">
                  <a:pos x="connsiteX1" y="connsiteY1"/>
                </a:cxn>
                <a:cxn ang="0">
                  <a:pos x="connsiteX2" y="connsiteY2"/>
                </a:cxn>
              </a:cxnLst>
              <a:rect l="l" t="t" r="r" b="b"/>
              <a:pathLst>
                <a:path w="556617" h="250805">
                  <a:moveTo>
                    <a:pt x="0" y="198640"/>
                  </a:moveTo>
                  <a:cubicBezTo>
                    <a:pt x="0" y="198640"/>
                    <a:pt x="123028" y="280658"/>
                    <a:pt x="258018" y="239008"/>
                  </a:cubicBezTo>
                  <a:cubicBezTo>
                    <a:pt x="397279" y="196076"/>
                    <a:pt x="547647" y="8971"/>
                    <a:pt x="556618" y="0"/>
                  </a:cubicBezTo>
                </a:path>
              </a:pathLst>
            </a:custGeom>
            <a:noFill/>
            <a:ln w="533400" cap="rnd">
              <a:solidFill>
                <a:srgbClr val="0078D4"/>
              </a:solidFill>
              <a:prstDash val="solid"/>
              <a:round/>
            </a:ln>
          </p:spPr>
          <p:txBody>
            <a:bodyPr rtlCol="0" anchor="ctr"/>
            <a:lstStyle/>
            <a:p>
              <a:endParaRPr lang="en-US" sz="1836"/>
            </a:p>
          </p:txBody>
        </p:sp>
      </p:grpSp>
    </p:spTree>
    <p:extLst>
      <p:ext uri="{BB962C8B-B14F-4D97-AF65-F5344CB8AC3E}">
        <p14:creationId xmlns:p14="http://schemas.microsoft.com/office/powerpoint/2010/main" val="4033898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Section title - Multiple protection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FA32567-7A63-41E7-A226-D8CFFAD2CE2D}"/>
              </a:ext>
            </a:extLst>
          </p:cNvPr>
          <p:cNvSpPr/>
          <p:nvPr userDrawn="1"/>
        </p:nvSpPr>
        <p:spPr bwMode="auto">
          <a:xfrm>
            <a:off x="5376185" y="0"/>
            <a:ext cx="7060290" cy="6994525"/>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96951" y="3096243"/>
            <a:ext cx="4027863"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10" name="Graphic 17">
            <a:extLst>
              <a:ext uri="{FF2B5EF4-FFF2-40B4-BE49-F238E27FC236}">
                <a16:creationId xmlns:a16="http://schemas.microsoft.com/office/drawing/2014/main" id="{FBAA4B54-72FC-4663-AFB6-69B0F360BE21}"/>
              </a:ext>
            </a:extLst>
          </p:cNvPr>
          <p:cNvGrpSpPr/>
          <p:nvPr userDrawn="1"/>
        </p:nvGrpSpPr>
        <p:grpSpPr>
          <a:xfrm>
            <a:off x="5855643" y="-1857"/>
            <a:ext cx="5983882" cy="5381995"/>
            <a:chOff x="6301466" y="3552688"/>
            <a:chExt cx="1510942" cy="1359157"/>
          </a:xfrm>
        </p:grpSpPr>
        <p:grpSp>
          <p:nvGrpSpPr>
            <p:cNvPr id="13" name="Graphic 17">
              <a:extLst>
                <a:ext uri="{FF2B5EF4-FFF2-40B4-BE49-F238E27FC236}">
                  <a16:creationId xmlns:a16="http://schemas.microsoft.com/office/drawing/2014/main" id="{445C92A8-9902-435F-8B33-001C9CEC033B}"/>
                </a:ext>
              </a:extLst>
            </p:cNvPr>
            <p:cNvGrpSpPr/>
            <p:nvPr/>
          </p:nvGrpSpPr>
          <p:grpSpPr>
            <a:xfrm>
              <a:off x="6301466" y="4370179"/>
              <a:ext cx="187105" cy="541452"/>
              <a:chOff x="6301466" y="4370179"/>
              <a:chExt cx="187105" cy="541452"/>
            </a:xfrm>
          </p:grpSpPr>
          <p:sp>
            <p:nvSpPr>
              <p:cNvPr id="40" name="Graphic 17">
                <a:extLst>
                  <a:ext uri="{FF2B5EF4-FFF2-40B4-BE49-F238E27FC236}">
                    <a16:creationId xmlns:a16="http://schemas.microsoft.com/office/drawing/2014/main" id="{7CDEA150-7150-4214-AC15-1594788C970F}"/>
                  </a:ext>
                </a:extLst>
              </p:cNvPr>
              <p:cNvSpPr/>
              <p:nvPr/>
            </p:nvSpPr>
            <p:spPr>
              <a:xfrm>
                <a:off x="6301466" y="4370179"/>
                <a:ext cx="187105" cy="541452"/>
              </a:xfrm>
              <a:custGeom>
                <a:avLst/>
                <a:gdLst>
                  <a:gd name="connsiteX0" fmla="*/ 93553 w 187105"/>
                  <a:gd name="connsiteY0" fmla="*/ 0 h 541452"/>
                  <a:gd name="connsiteX1" fmla="*/ 93553 w 187105"/>
                  <a:gd name="connsiteY1" fmla="*/ 0 h 541452"/>
                  <a:gd name="connsiteX2" fmla="*/ 187106 w 187105"/>
                  <a:gd name="connsiteY2" fmla="*/ 93553 h 541452"/>
                  <a:gd name="connsiteX3" fmla="*/ 187106 w 187105"/>
                  <a:gd name="connsiteY3" fmla="*/ 447900 h 541452"/>
                  <a:gd name="connsiteX4" fmla="*/ 93553 w 187105"/>
                  <a:gd name="connsiteY4" fmla="*/ 541453 h 541452"/>
                  <a:gd name="connsiteX5" fmla="*/ 93553 w 187105"/>
                  <a:gd name="connsiteY5" fmla="*/ 541453 h 541452"/>
                  <a:gd name="connsiteX6" fmla="*/ 0 w 187105"/>
                  <a:gd name="connsiteY6" fmla="*/ 447900 h 541452"/>
                  <a:gd name="connsiteX7" fmla="*/ 0 w 187105"/>
                  <a:gd name="connsiteY7" fmla="*/ 93766 h 541452"/>
                  <a:gd name="connsiteX8" fmla="*/ 93553 w 187105"/>
                  <a:gd name="connsiteY8" fmla="*/ 0 h 54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105" h="541452">
                    <a:moveTo>
                      <a:pt x="93553" y="0"/>
                    </a:moveTo>
                    <a:lnTo>
                      <a:pt x="93553" y="0"/>
                    </a:lnTo>
                    <a:cubicBezTo>
                      <a:pt x="145242" y="0"/>
                      <a:pt x="187106" y="41864"/>
                      <a:pt x="187106" y="93553"/>
                    </a:cubicBezTo>
                    <a:lnTo>
                      <a:pt x="187106" y="447900"/>
                    </a:lnTo>
                    <a:cubicBezTo>
                      <a:pt x="187106" y="499589"/>
                      <a:pt x="145242" y="541453"/>
                      <a:pt x="93553" y="541453"/>
                    </a:cubicBezTo>
                    <a:lnTo>
                      <a:pt x="93553" y="541453"/>
                    </a:lnTo>
                    <a:cubicBezTo>
                      <a:pt x="41864" y="541453"/>
                      <a:pt x="0" y="499589"/>
                      <a:pt x="0" y="447900"/>
                    </a:cubicBezTo>
                    <a:lnTo>
                      <a:pt x="0" y="93766"/>
                    </a:lnTo>
                    <a:cubicBezTo>
                      <a:pt x="0" y="42077"/>
                      <a:pt x="41864" y="0"/>
                      <a:pt x="93553" y="0"/>
                    </a:cubicBezTo>
                    <a:close/>
                  </a:path>
                </a:pathLst>
              </a:custGeom>
              <a:solidFill>
                <a:srgbClr val="FFFFFF"/>
              </a:solidFill>
              <a:ln w="2129" cap="flat">
                <a:noFill/>
                <a:prstDash val="solid"/>
                <a:miter/>
              </a:ln>
            </p:spPr>
            <p:txBody>
              <a:bodyPr rtlCol="0" anchor="ctr"/>
              <a:lstStyle/>
              <a:p>
                <a:endParaRPr lang="en-US" sz="1836"/>
              </a:p>
            </p:txBody>
          </p:sp>
          <p:sp>
            <p:nvSpPr>
              <p:cNvPr id="41" name="Graphic 17">
                <a:extLst>
                  <a:ext uri="{FF2B5EF4-FFF2-40B4-BE49-F238E27FC236}">
                    <a16:creationId xmlns:a16="http://schemas.microsoft.com/office/drawing/2014/main" id="{6E538264-710C-4C4A-A0DF-E73DA44481D9}"/>
                  </a:ext>
                </a:extLst>
              </p:cNvPr>
              <p:cNvSpPr/>
              <p:nvPr/>
            </p:nvSpPr>
            <p:spPr>
              <a:xfrm>
                <a:off x="6321544" y="4393247"/>
                <a:ext cx="146950" cy="146950"/>
              </a:xfrm>
              <a:custGeom>
                <a:avLst/>
                <a:gdLst>
                  <a:gd name="connsiteX0" fmla="*/ 146951 w 146950"/>
                  <a:gd name="connsiteY0" fmla="*/ 73475 h 146950"/>
                  <a:gd name="connsiteX1" fmla="*/ 73475 w 146950"/>
                  <a:gd name="connsiteY1" fmla="*/ 146951 h 146950"/>
                  <a:gd name="connsiteX2" fmla="*/ 0 w 146950"/>
                  <a:gd name="connsiteY2" fmla="*/ 73475 h 146950"/>
                  <a:gd name="connsiteX3" fmla="*/ 73475 w 146950"/>
                  <a:gd name="connsiteY3" fmla="*/ 0 h 146950"/>
                  <a:gd name="connsiteX4" fmla="*/ 146951 w 146950"/>
                  <a:gd name="connsiteY4" fmla="*/ 73475 h 146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950" h="146950">
                    <a:moveTo>
                      <a:pt x="146951" y="73475"/>
                    </a:moveTo>
                    <a:cubicBezTo>
                      <a:pt x="146951" y="114055"/>
                      <a:pt x="114055" y="146951"/>
                      <a:pt x="73475" y="146951"/>
                    </a:cubicBezTo>
                    <a:cubicBezTo>
                      <a:pt x="32896" y="146951"/>
                      <a:pt x="0" y="114055"/>
                      <a:pt x="0" y="73475"/>
                    </a:cubicBezTo>
                    <a:cubicBezTo>
                      <a:pt x="0" y="32896"/>
                      <a:pt x="32896" y="0"/>
                      <a:pt x="73475" y="0"/>
                    </a:cubicBezTo>
                    <a:cubicBezTo>
                      <a:pt x="114055" y="0"/>
                      <a:pt x="146951" y="32896"/>
                      <a:pt x="146951" y="73475"/>
                    </a:cubicBezTo>
                    <a:close/>
                  </a:path>
                </a:pathLst>
              </a:custGeom>
              <a:solidFill>
                <a:srgbClr val="0078D4"/>
              </a:solidFill>
              <a:ln w="2129" cap="flat">
                <a:noFill/>
                <a:prstDash val="solid"/>
                <a:miter/>
              </a:ln>
            </p:spPr>
            <p:txBody>
              <a:bodyPr rtlCol="0" anchor="ctr"/>
              <a:lstStyle/>
              <a:p>
                <a:endParaRPr lang="en-US" sz="1836"/>
              </a:p>
            </p:txBody>
          </p:sp>
        </p:grpSp>
        <p:sp>
          <p:nvSpPr>
            <p:cNvPr id="19" name="Graphic 17">
              <a:extLst>
                <a:ext uri="{FF2B5EF4-FFF2-40B4-BE49-F238E27FC236}">
                  <a16:creationId xmlns:a16="http://schemas.microsoft.com/office/drawing/2014/main" id="{1E9B277B-E54B-47D3-ABA4-B4C3946F12DA}"/>
                </a:ext>
              </a:extLst>
            </p:cNvPr>
            <p:cNvSpPr/>
            <p:nvPr/>
          </p:nvSpPr>
          <p:spPr>
            <a:xfrm>
              <a:off x="6838460" y="4222160"/>
              <a:ext cx="973948" cy="689685"/>
            </a:xfrm>
            <a:custGeom>
              <a:avLst/>
              <a:gdLst>
                <a:gd name="connsiteX0" fmla="*/ 785775 w 973948"/>
                <a:gd name="connsiteY0" fmla="*/ 219358 h 689685"/>
                <a:gd name="connsiteX1" fmla="*/ 785775 w 973948"/>
                <a:gd name="connsiteY1" fmla="*/ 250969 h 689685"/>
                <a:gd name="connsiteX2" fmla="*/ 973949 w 973948"/>
                <a:gd name="connsiteY2" fmla="*/ 250969 h 689685"/>
                <a:gd name="connsiteX3" fmla="*/ 973949 w 973948"/>
                <a:gd name="connsiteY3" fmla="*/ 219358 h 689685"/>
                <a:gd name="connsiteX4" fmla="*/ 754591 w 973948"/>
                <a:gd name="connsiteY4" fmla="*/ 0 h 689685"/>
                <a:gd name="connsiteX5" fmla="*/ 535233 w 973948"/>
                <a:gd name="connsiteY5" fmla="*/ 219358 h 689685"/>
                <a:gd name="connsiteX6" fmla="*/ 535233 w 973948"/>
                <a:gd name="connsiteY6" fmla="*/ 470114 h 689685"/>
                <a:gd name="connsiteX7" fmla="*/ 503835 w 973948"/>
                <a:gd name="connsiteY7" fmla="*/ 501511 h 689685"/>
                <a:gd name="connsiteX8" fmla="*/ 472437 w 973948"/>
                <a:gd name="connsiteY8" fmla="*/ 470114 h 689685"/>
                <a:gd name="connsiteX9" fmla="*/ 472437 w 973948"/>
                <a:gd name="connsiteY9" fmla="*/ 219358 h 689685"/>
                <a:gd name="connsiteX10" fmla="*/ 253079 w 973948"/>
                <a:gd name="connsiteY10" fmla="*/ 0 h 689685"/>
                <a:gd name="connsiteX11" fmla="*/ 33721 w 973948"/>
                <a:gd name="connsiteY11" fmla="*/ 219358 h 689685"/>
                <a:gd name="connsiteX12" fmla="*/ 33721 w 973948"/>
                <a:gd name="connsiteY12" fmla="*/ 470114 h 689685"/>
                <a:gd name="connsiteX13" fmla="*/ 2323 w 973948"/>
                <a:gd name="connsiteY13" fmla="*/ 501511 h 689685"/>
                <a:gd name="connsiteX14" fmla="*/ 2323 w 973948"/>
                <a:gd name="connsiteY14" fmla="*/ 689685 h 689685"/>
                <a:gd name="connsiteX15" fmla="*/ 221681 w 973948"/>
                <a:gd name="connsiteY15" fmla="*/ 470327 h 689685"/>
                <a:gd name="connsiteX16" fmla="*/ 221681 w 973948"/>
                <a:gd name="connsiteY16" fmla="*/ 219358 h 689685"/>
                <a:gd name="connsiteX17" fmla="*/ 253079 w 973948"/>
                <a:gd name="connsiteY17" fmla="*/ 187960 h 689685"/>
                <a:gd name="connsiteX18" fmla="*/ 284477 w 973948"/>
                <a:gd name="connsiteY18" fmla="*/ 219358 h 689685"/>
                <a:gd name="connsiteX19" fmla="*/ 284477 w 973948"/>
                <a:gd name="connsiteY19" fmla="*/ 470114 h 689685"/>
                <a:gd name="connsiteX20" fmla="*/ 503835 w 973948"/>
                <a:gd name="connsiteY20" fmla="*/ 689472 h 689685"/>
                <a:gd name="connsiteX21" fmla="*/ 723193 w 973948"/>
                <a:gd name="connsiteY21" fmla="*/ 470114 h 689685"/>
                <a:gd name="connsiteX22" fmla="*/ 723193 w 973948"/>
                <a:gd name="connsiteY22" fmla="*/ 219358 h 689685"/>
                <a:gd name="connsiteX23" fmla="*/ 754591 w 973948"/>
                <a:gd name="connsiteY23" fmla="*/ 187960 h 689685"/>
                <a:gd name="connsiteX24" fmla="*/ 785775 w 973948"/>
                <a:gd name="connsiteY24" fmla="*/ 219358 h 689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73948" h="689685">
                  <a:moveTo>
                    <a:pt x="785775" y="219358"/>
                  </a:moveTo>
                  <a:lnTo>
                    <a:pt x="785775" y="250969"/>
                  </a:lnTo>
                  <a:lnTo>
                    <a:pt x="973949" y="250969"/>
                  </a:lnTo>
                  <a:lnTo>
                    <a:pt x="973949" y="219358"/>
                  </a:lnTo>
                  <a:cubicBezTo>
                    <a:pt x="973949" y="98465"/>
                    <a:pt x="875483" y="0"/>
                    <a:pt x="754591" y="0"/>
                  </a:cubicBezTo>
                  <a:cubicBezTo>
                    <a:pt x="633698" y="0"/>
                    <a:pt x="535233" y="98465"/>
                    <a:pt x="535233" y="219358"/>
                  </a:cubicBezTo>
                  <a:lnTo>
                    <a:pt x="535233" y="470114"/>
                  </a:lnTo>
                  <a:cubicBezTo>
                    <a:pt x="535233" y="487415"/>
                    <a:pt x="521136" y="501511"/>
                    <a:pt x="503835" y="501511"/>
                  </a:cubicBezTo>
                  <a:cubicBezTo>
                    <a:pt x="486534" y="501511"/>
                    <a:pt x="472437" y="487415"/>
                    <a:pt x="472437" y="470114"/>
                  </a:cubicBezTo>
                  <a:lnTo>
                    <a:pt x="472437" y="219358"/>
                  </a:lnTo>
                  <a:cubicBezTo>
                    <a:pt x="472437" y="98465"/>
                    <a:pt x="373972" y="0"/>
                    <a:pt x="253079" y="0"/>
                  </a:cubicBezTo>
                  <a:cubicBezTo>
                    <a:pt x="132187" y="0"/>
                    <a:pt x="33721" y="98465"/>
                    <a:pt x="33721" y="219358"/>
                  </a:cubicBezTo>
                  <a:lnTo>
                    <a:pt x="33721" y="470114"/>
                  </a:lnTo>
                  <a:cubicBezTo>
                    <a:pt x="33721" y="487415"/>
                    <a:pt x="19624" y="501511"/>
                    <a:pt x="2323" y="501511"/>
                  </a:cubicBezTo>
                  <a:cubicBezTo>
                    <a:pt x="-880" y="501511"/>
                    <a:pt x="-667" y="689685"/>
                    <a:pt x="2323" y="689685"/>
                  </a:cubicBezTo>
                  <a:cubicBezTo>
                    <a:pt x="123216" y="689685"/>
                    <a:pt x="221681" y="591220"/>
                    <a:pt x="221681" y="470327"/>
                  </a:cubicBezTo>
                  <a:lnTo>
                    <a:pt x="221681" y="219358"/>
                  </a:lnTo>
                  <a:cubicBezTo>
                    <a:pt x="221681" y="202057"/>
                    <a:pt x="235778" y="187960"/>
                    <a:pt x="253079" y="187960"/>
                  </a:cubicBezTo>
                  <a:cubicBezTo>
                    <a:pt x="270380" y="187960"/>
                    <a:pt x="284477" y="202057"/>
                    <a:pt x="284477" y="219358"/>
                  </a:cubicBezTo>
                  <a:lnTo>
                    <a:pt x="284477" y="470114"/>
                  </a:lnTo>
                  <a:cubicBezTo>
                    <a:pt x="284477" y="591006"/>
                    <a:pt x="382942" y="689472"/>
                    <a:pt x="503835" y="689472"/>
                  </a:cubicBezTo>
                  <a:cubicBezTo>
                    <a:pt x="624727" y="689472"/>
                    <a:pt x="723193" y="591006"/>
                    <a:pt x="723193" y="470114"/>
                  </a:cubicBezTo>
                  <a:lnTo>
                    <a:pt x="723193" y="219358"/>
                  </a:lnTo>
                  <a:cubicBezTo>
                    <a:pt x="723193" y="202057"/>
                    <a:pt x="737290" y="187960"/>
                    <a:pt x="754591" y="187960"/>
                  </a:cubicBezTo>
                  <a:cubicBezTo>
                    <a:pt x="771892" y="187960"/>
                    <a:pt x="785775" y="202057"/>
                    <a:pt x="785775" y="219358"/>
                  </a:cubicBezTo>
                  <a:close/>
                </a:path>
              </a:pathLst>
            </a:custGeom>
            <a:solidFill>
              <a:srgbClr val="84B734">
                <a:alpha val="50000"/>
              </a:srgbClr>
            </a:solidFill>
            <a:ln w="2129" cap="flat">
              <a:noFill/>
              <a:prstDash val="solid"/>
              <a:miter/>
            </a:ln>
          </p:spPr>
          <p:txBody>
            <a:bodyPr rtlCol="0" anchor="ctr"/>
            <a:lstStyle/>
            <a:p>
              <a:endParaRPr lang="en-US" sz="1836"/>
            </a:p>
          </p:txBody>
        </p:sp>
        <p:grpSp>
          <p:nvGrpSpPr>
            <p:cNvPr id="20" name="Graphic 17">
              <a:extLst>
                <a:ext uri="{FF2B5EF4-FFF2-40B4-BE49-F238E27FC236}">
                  <a16:creationId xmlns:a16="http://schemas.microsoft.com/office/drawing/2014/main" id="{179049A6-EC54-4E88-8B9A-EFA5C6101C1A}"/>
                </a:ext>
              </a:extLst>
            </p:cNvPr>
            <p:cNvGrpSpPr/>
            <p:nvPr/>
          </p:nvGrpSpPr>
          <p:grpSpPr>
            <a:xfrm>
              <a:off x="6533639" y="4724526"/>
              <a:ext cx="187105" cy="187105"/>
              <a:chOff x="6533639" y="4724526"/>
              <a:chExt cx="187105" cy="187105"/>
            </a:xfrm>
          </p:grpSpPr>
          <p:sp>
            <p:nvSpPr>
              <p:cNvPr id="38" name="Graphic 17">
                <a:extLst>
                  <a:ext uri="{FF2B5EF4-FFF2-40B4-BE49-F238E27FC236}">
                    <a16:creationId xmlns:a16="http://schemas.microsoft.com/office/drawing/2014/main" id="{BE92EC4C-9335-4B4D-901C-4E4B233A7211}"/>
                  </a:ext>
                </a:extLst>
              </p:cNvPr>
              <p:cNvSpPr/>
              <p:nvPr/>
            </p:nvSpPr>
            <p:spPr>
              <a:xfrm>
                <a:off x="6533639" y="4724526"/>
                <a:ext cx="187105" cy="187105"/>
              </a:xfrm>
              <a:custGeom>
                <a:avLst/>
                <a:gdLst>
                  <a:gd name="connsiteX0" fmla="*/ 93553 w 187105"/>
                  <a:gd name="connsiteY0" fmla="*/ 0 h 187105"/>
                  <a:gd name="connsiteX1" fmla="*/ 93553 w 187105"/>
                  <a:gd name="connsiteY1" fmla="*/ 0 h 187105"/>
                  <a:gd name="connsiteX2" fmla="*/ 187106 w 187105"/>
                  <a:gd name="connsiteY2" fmla="*/ 93553 h 187105"/>
                  <a:gd name="connsiteX3" fmla="*/ 187106 w 187105"/>
                  <a:gd name="connsiteY3" fmla="*/ 93553 h 187105"/>
                  <a:gd name="connsiteX4" fmla="*/ 93553 w 187105"/>
                  <a:gd name="connsiteY4" fmla="*/ 187106 h 187105"/>
                  <a:gd name="connsiteX5" fmla="*/ 93553 w 187105"/>
                  <a:gd name="connsiteY5" fmla="*/ 187106 h 187105"/>
                  <a:gd name="connsiteX6" fmla="*/ 0 w 187105"/>
                  <a:gd name="connsiteY6" fmla="*/ 93553 h 187105"/>
                  <a:gd name="connsiteX7" fmla="*/ 0 w 187105"/>
                  <a:gd name="connsiteY7" fmla="*/ 93553 h 187105"/>
                  <a:gd name="connsiteX8" fmla="*/ 93553 w 187105"/>
                  <a:gd name="connsiteY8" fmla="*/ 0 h 187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105" h="187105">
                    <a:moveTo>
                      <a:pt x="93553" y="0"/>
                    </a:moveTo>
                    <a:lnTo>
                      <a:pt x="93553" y="0"/>
                    </a:lnTo>
                    <a:cubicBezTo>
                      <a:pt x="145242" y="0"/>
                      <a:pt x="187106" y="41864"/>
                      <a:pt x="187106" y="93553"/>
                    </a:cubicBezTo>
                    <a:lnTo>
                      <a:pt x="187106" y="93553"/>
                    </a:lnTo>
                    <a:cubicBezTo>
                      <a:pt x="187106" y="145242"/>
                      <a:pt x="145242" y="187106"/>
                      <a:pt x="93553" y="187106"/>
                    </a:cubicBezTo>
                    <a:lnTo>
                      <a:pt x="93553" y="187106"/>
                    </a:lnTo>
                    <a:cubicBezTo>
                      <a:pt x="41864" y="187106"/>
                      <a:pt x="0" y="145242"/>
                      <a:pt x="0" y="93553"/>
                    </a:cubicBezTo>
                    <a:lnTo>
                      <a:pt x="0" y="93553"/>
                    </a:lnTo>
                    <a:cubicBezTo>
                      <a:pt x="0" y="41864"/>
                      <a:pt x="41864" y="0"/>
                      <a:pt x="93553" y="0"/>
                    </a:cubicBezTo>
                    <a:close/>
                  </a:path>
                </a:pathLst>
              </a:custGeom>
              <a:solidFill>
                <a:srgbClr val="FFFFFF"/>
              </a:solidFill>
              <a:ln w="2129" cap="flat">
                <a:noFill/>
                <a:prstDash val="solid"/>
                <a:miter/>
              </a:ln>
            </p:spPr>
            <p:txBody>
              <a:bodyPr rtlCol="0" anchor="ctr"/>
              <a:lstStyle/>
              <a:p>
                <a:endParaRPr lang="en-US" sz="1836"/>
              </a:p>
            </p:txBody>
          </p:sp>
          <p:sp>
            <p:nvSpPr>
              <p:cNvPr id="39" name="Graphic 17">
                <a:extLst>
                  <a:ext uri="{FF2B5EF4-FFF2-40B4-BE49-F238E27FC236}">
                    <a16:creationId xmlns:a16="http://schemas.microsoft.com/office/drawing/2014/main" id="{2115AD7F-C173-4D3E-A70F-9870E967C9F3}"/>
                  </a:ext>
                </a:extLst>
              </p:cNvPr>
              <p:cNvSpPr/>
              <p:nvPr/>
            </p:nvSpPr>
            <p:spPr>
              <a:xfrm>
                <a:off x="6553717" y="4744604"/>
                <a:ext cx="146950" cy="146950"/>
              </a:xfrm>
              <a:custGeom>
                <a:avLst/>
                <a:gdLst>
                  <a:gd name="connsiteX0" fmla="*/ 146951 w 146950"/>
                  <a:gd name="connsiteY0" fmla="*/ 73475 h 146950"/>
                  <a:gd name="connsiteX1" fmla="*/ 73475 w 146950"/>
                  <a:gd name="connsiteY1" fmla="*/ 146951 h 146950"/>
                  <a:gd name="connsiteX2" fmla="*/ 0 w 146950"/>
                  <a:gd name="connsiteY2" fmla="*/ 73475 h 146950"/>
                  <a:gd name="connsiteX3" fmla="*/ 73475 w 146950"/>
                  <a:gd name="connsiteY3" fmla="*/ 0 h 146950"/>
                  <a:gd name="connsiteX4" fmla="*/ 146951 w 146950"/>
                  <a:gd name="connsiteY4" fmla="*/ 73475 h 146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950" h="146950">
                    <a:moveTo>
                      <a:pt x="146951" y="73475"/>
                    </a:moveTo>
                    <a:cubicBezTo>
                      <a:pt x="146951" y="114055"/>
                      <a:pt x="114055" y="146951"/>
                      <a:pt x="73475" y="146951"/>
                    </a:cubicBezTo>
                    <a:cubicBezTo>
                      <a:pt x="32896" y="146951"/>
                      <a:pt x="0" y="114055"/>
                      <a:pt x="0" y="73475"/>
                    </a:cubicBezTo>
                    <a:cubicBezTo>
                      <a:pt x="0" y="32896"/>
                      <a:pt x="32896" y="0"/>
                      <a:pt x="73475" y="0"/>
                    </a:cubicBezTo>
                    <a:cubicBezTo>
                      <a:pt x="114055" y="0"/>
                      <a:pt x="146951" y="32896"/>
                      <a:pt x="146951" y="73475"/>
                    </a:cubicBezTo>
                    <a:close/>
                  </a:path>
                </a:pathLst>
              </a:custGeom>
              <a:solidFill>
                <a:srgbClr val="FFB900"/>
              </a:solidFill>
              <a:ln w="2129" cap="flat">
                <a:noFill/>
                <a:prstDash val="solid"/>
                <a:miter/>
              </a:ln>
            </p:spPr>
            <p:txBody>
              <a:bodyPr rtlCol="0" anchor="ctr"/>
              <a:lstStyle/>
              <a:p>
                <a:endParaRPr lang="en-US" sz="1836"/>
              </a:p>
            </p:txBody>
          </p:sp>
        </p:grpSp>
        <p:grpSp>
          <p:nvGrpSpPr>
            <p:cNvPr id="21" name="Graphic 17">
              <a:extLst>
                <a:ext uri="{FF2B5EF4-FFF2-40B4-BE49-F238E27FC236}">
                  <a16:creationId xmlns:a16="http://schemas.microsoft.com/office/drawing/2014/main" id="{14D72D0D-610F-4BC2-8C23-04162C94A642}"/>
                </a:ext>
              </a:extLst>
            </p:cNvPr>
            <p:cNvGrpSpPr/>
            <p:nvPr/>
          </p:nvGrpSpPr>
          <p:grpSpPr>
            <a:xfrm>
              <a:off x="6533639" y="3552688"/>
              <a:ext cx="187319" cy="448968"/>
              <a:chOff x="6533639" y="3552688"/>
              <a:chExt cx="187319" cy="448968"/>
            </a:xfrm>
          </p:grpSpPr>
          <p:sp>
            <p:nvSpPr>
              <p:cNvPr id="36" name="Graphic 17">
                <a:extLst>
                  <a:ext uri="{FF2B5EF4-FFF2-40B4-BE49-F238E27FC236}">
                    <a16:creationId xmlns:a16="http://schemas.microsoft.com/office/drawing/2014/main" id="{991E15F0-A38A-42D8-94DD-8D81B010B01A}"/>
                  </a:ext>
                </a:extLst>
              </p:cNvPr>
              <p:cNvSpPr/>
              <p:nvPr/>
            </p:nvSpPr>
            <p:spPr>
              <a:xfrm>
                <a:off x="6533639" y="3552688"/>
                <a:ext cx="187319" cy="448968"/>
              </a:xfrm>
              <a:custGeom>
                <a:avLst/>
                <a:gdLst>
                  <a:gd name="connsiteX0" fmla="*/ 93553 w 187319"/>
                  <a:gd name="connsiteY0" fmla="*/ 448968 h 448968"/>
                  <a:gd name="connsiteX1" fmla="*/ 93553 w 187319"/>
                  <a:gd name="connsiteY1" fmla="*/ 448968 h 448968"/>
                  <a:gd name="connsiteX2" fmla="*/ 0 w 187319"/>
                  <a:gd name="connsiteY2" fmla="*/ 355415 h 448968"/>
                  <a:gd name="connsiteX3" fmla="*/ 0 w 187319"/>
                  <a:gd name="connsiteY3" fmla="*/ 0 h 448968"/>
                  <a:gd name="connsiteX4" fmla="*/ 187319 w 187319"/>
                  <a:gd name="connsiteY4" fmla="*/ 0 h 448968"/>
                  <a:gd name="connsiteX5" fmla="*/ 187319 w 187319"/>
                  <a:gd name="connsiteY5" fmla="*/ 355415 h 448968"/>
                  <a:gd name="connsiteX6" fmla="*/ 93553 w 187319"/>
                  <a:gd name="connsiteY6" fmla="*/ 448968 h 44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319" h="448968">
                    <a:moveTo>
                      <a:pt x="93553" y="448968"/>
                    </a:moveTo>
                    <a:lnTo>
                      <a:pt x="93553" y="448968"/>
                    </a:lnTo>
                    <a:cubicBezTo>
                      <a:pt x="41864" y="448968"/>
                      <a:pt x="0" y="407104"/>
                      <a:pt x="0" y="355415"/>
                    </a:cubicBezTo>
                    <a:lnTo>
                      <a:pt x="0" y="0"/>
                    </a:lnTo>
                    <a:lnTo>
                      <a:pt x="187319" y="0"/>
                    </a:lnTo>
                    <a:lnTo>
                      <a:pt x="187319" y="355415"/>
                    </a:lnTo>
                    <a:cubicBezTo>
                      <a:pt x="187106" y="407104"/>
                      <a:pt x="145242" y="448968"/>
                      <a:pt x="93553" y="448968"/>
                    </a:cubicBezTo>
                    <a:close/>
                  </a:path>
                </a:pathLst>
              </a:custGeom>
              <a:solidFill>
                <a:srgbClr val="FFFFFF"/>
              </a:solidFill>
              <a:ln w="2129" cap="flat">
                <a:noFill/>
                <a:prstDash val="solid"/>
                <a:miter/>
              </a:ln>
            </p:spPr>
            <p:txBody>
              <a:bodyPr rtlCol="0" anchor="ctr"/>
              <a:lstStyle/>
              <a:p>
                <a:endParaRPr lang="en-US" sz="1836"/>
              </a:p>
            </p:txBody>
          </p:sp>
          <p:sp>
            <p:nvSpPr>
              <p:cNvPr id="37" name="Graphic 17">
                <a:extLst>
                  <a:ext uri="{FF2B5EF4-FFF2-40B4-BE49-F238E27FC236}">
                    <a16:creationId xmlns:a16="http://schemas.microsoft.com/office/drawing/2014/main" id="{1FE41FC6-472E-4BAF-AE51-39C7E09725E0}"/>
                  </a:ext>
                </a:extLst>
              </p:cNvPr>
              <p:cNvSpPr/>
              <p:nvPr/>
            </p:nvSpPr>
            <p:spPr>
              <a:xfrm>
                <a:off x="6553717" y="3831637"/>
                <a:ext cx="146950" cy="146950"/>
              </a:xfrm>
              <a:custGeom>
                <a:avLst/>
                <a:gdLst>
                  <a:gd name="connsiteX0" fmla="*/ 146951 w 146950"/>
                  <a:gd name="connsiteY0" fmla="*/ 73475 h 146950"/>
                  <a:gd name="connsiteX1" fmla="*/ 73475 w 146950"/>
                  <a:gd name="connsiteY1" fmla="*/ 146951 h 146950"/>
                  <a:gd name="connsiteX2" fmla="*/ 0 w 146950"/>
                  <a:gd name="connsiteY2" fmla="*/ 73475 h 146950"/>
                  <a:gd name="connsiteX3" fmla="*/ 73475 w 146950"/>
                  <a:gd name="connsiteY3" fmla="*/ 0 h 146950"/>
                  <a:gd name="connsiteX4" fmla="*/ 146951 w 146950"/>
                  <a:gd name="connsiteY4" fmla="*/ 73475 h 146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950" h="146950">
                    <a:moveTo>
                      <a:pt x="146951" y="73475"/>
                    </a:moveTo>
                    <a:cubicBezTo>
                      <a:pt x="146951" y="114055"/>
                      <a:pt x="114055" y="146951"/>
                      <a:pt x="73475" y="146951"/>
                    </a:cubicBezTo>
                    <a:cubicBezTo>
                      <a:pt x="32896" y="146951"/>
                      <a:pt x="0" y="114055"/>
                      <a:pt x="0" y="73475"/>
                    </a:cubicBezTo>
                    <a:cubicBezTo>
                      <a:pt x="0" y="32896"/>
                      <a:pt x="32896" y="0"/>
                      <a:pt x="73475" y="0"/>
                    </a:cubicBezTo>
                    <a:cubicBezTo>
                      <a:pt x="114055" y="0"/>
                      <a:pt x="146951" y="32896"/>
                      <a:pt x="146951" y="73475"/>
                    </a:cubicBezTo>
                    <a:close/>
                  </a:path>
                </a:pathLst>
              </a:custGeom>
              <a:solidFill>
                <a:srgbClr val="737373"/>
              </a:solidFill>
              <a:ln w="2129" cap="flat">
                <a:noFill/>
                <a:prstDash val="solid"/>
                <a:miter/>
              </a:ln>
            </p:spPr>
            <p:txBody>
              <a:bodyPr rtlCol="0" anchor="ctr"/>
              <a:lstStyle/>
              <a:p>
                <a:endParaRPr lang="en-US" sz="1836"/>
              </a:p>
            </p:txBody>
          </p:sp>
        </p:grpSp>
        <p:grpSp>
          <p:nvGrpSpPr>
            <p:cNvPr id="22" name="Graphic 17">
              <a:extLst>
                <a:ext uri="{FF2B5EF4-FFF2-40B4-BE49-F238E27FC236}">
                  <a16:creationId xmlns:a16="http://schemas.microsoft.com/office/drawing/2014/main" id="{DA881BA1-882B-4063-B595-510A4776E126}"/>
                </a:ext>
              </a:extLst>
            </p:cNvPr>
            <p:cNvGrpSpPr/>
            <p:nvPr/>
          </p:nvGrpSpPr>
          <p:grpSpPr>
            <a:xfrm>
              <a:off x="6567466" y="4126776"/>
              <a:ext cx="121160" cy="133201"/>
              <a:chOff x="6567466" y="4126776"/>
              <a:chExt cx="121160" cy="133201"/>
            </a:xfrm>
            <a:solidFill>
              <a:srgbClr val="FFFFFF"/>
            </a:solidFill>
          </p:grpSpPr>
          <p:sp>
            <p:nvSpPr>
              <p:cNvPr id="34" name="Graphic 17">
                <a:extLst>
                  <a:ext uri="{FF2B5EF4-FFF2-40B4-BE49-F238E27FC236}">
                    <a16:creationId xmlns:a16="http://schemas.microsoft.com/office/drawing/2014/main" id="{BF488EBD-C90D-4E4B-BC26-B390387ADA90}"/>
                  </a:ext>
                </a:extLst>
              </p:cNvPr>
              <p:cNvSpPr/>
              <p:nvPr/>
            </p:nvSpPr>
            <p:spPr>
              <a:xfrm>
                <a:off x="6567466" y="4126776"/>
                <a:ext cx="120946" cy="73182"/>
              </a:xfrm>
              <a:custGeom>
                <a:avLst/>
                <a:gdLst>
                  <a:gd name="connsiteX0" fmla="*/ 60794 w 120946"/>
                  <a:gd name="connsiteY0" fmla="*/ 73182 h 73182"/>
                  <a:gd name="connsiteX1" fmla="*/ 51823 w 120946"/>
                  <a:gd name="connsiteY1" fmla="*/ 69551 h 73182"/>
                  <a:gd name="connsiteX2" fmla="*/ 3765 w 120946"/>
                  <a:gd name="connsiteY2" fmla="*/ 21920 h 73182"/>
                  <a:gd name="connsiteX3" fmla="*/ 3765 w 120946"/>
                  <a:gd name="connsiteY3" fmla="*/ 3979 h 73182"/>
                  <a:gd name="connsiteX4" fmla="*/ 21707 w 120946"/>
                  <a:gd name="connsiteY4" fmla="*/ 3979 h 73182"/>
                  <a:gd name="connsiteX5" fmla="*/ 60580 w 120946"/>
                  <a:gd name="connsiteY5" fmla="*/ 42639 h 73182"/>
                  <a:gd name="connsiteX6" fmla="*/ 99240 w 120946"/>
                  <a:gd name="connsiteY6" fmla="*/ 3765 h 73182"/>
                  <a:gd name="connsiteX7" fmla="*/ 117182 w 120946"/>
                  <a:gd name="connsiteY7" fmla="*/ 3765 h 73182"/>
                  <a:gd name="connsiteX8" fmla="*/ 117182 w 120946"/>
                  <a:gd name="connsiteY8" fmla="*/ 21707 h 73182"/>
                  <a:gd name="connsiteX9" fmla="*/ 69765 w 120946"/>
                  <a:gd name="connsiteY9" fmla="*/ 69337 h 73182"/>
                  <a:gd name="connsiteX10" fmla="*/ 60794 w 120946"/>
                  <a:gd name="connsiteY10" fmla="*/ 73182 h 7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946" h="73182">
                    <a:moveTo>
                      <a:pt x="60794" y="73182"/>
                    </a:moveTo>
                    <a:cubicBezTo>
                      <a:pt x="57590" y="73182"/>
                      <a:pt x="54172" y="71901"/>
                      <a:pt x="51823" y="69551"/>
                    </a:cubicBezTo>
                    <a:lnTo>
                      <a:pt x="3765" y="21920"/>
                    </a:lnTo>
                    <a:cubicBezTo>
                      <a:pt x="-1148" y="17008"/>
                      <a:pt x="-1361" y="8891"/>
                      <a:pt x="3765" y="3979"/>
                    </a:cubicBezTo>
                    <a:cubicBezTo>
                      <a:pt x="8678" y="-934"/>
                      <a:pt x="16794" y="-1148"/>
                      <a:pt x="21707" y="3979"/>
                    </a:cubicBezTo>
                    <a:lnTo>
                      <a:pt x="60580" y="42639"/>
                    </a:lnTo>
                    <a:lnTo>
                      <a:pt x="99240" y="3765"/>
                    </a:lnTo>
                    <a:cubicBezTo>
                      <a:pt x="104153" y="-1148"/>
                      <a:pt x="112269" y="-1361"/>
                      <a:pt x="117182" y="3765"/>
                    </a:cubicBezTo>
                    <a:cubicBezTo>
                      <a:pt x="122094" y="8678"/>
                      <a:pt x="122308" y="16794"/>
                      <a:pt x="117182" y="21707"/>
                    </a:cubicBezTo>
                    <a:lnTo>
                      <a:pt x="69765" y="69337"/>
                    </a:lnTo>
                    <a:cubicBezTo>
                      <a:pt x="67415" y="71901"/>
                      <a:pt x="63998" y="73182"/>
                      <a:pt x="60794" y="73182"/>
                    </a:cubicBezTo>
                    <a:close/>
                  </a:path>
                </a:pathLst>
              </a:custGeom>
              <a:solidFill>
                <a:srgbClr val="FFFFFF"/>
              </a:solidFill>
              <a:ln w="2129" cap="flat">
                <a:noFill/>
                <a:prstDash val="solid"/>
                <a:miter/>
              </a:ln>
            </p:spPr>
            <p:txBody>
              <a:bodyPr rtlCol="0" anchor="ctr"/>
              <a:lstStyle/>
              <a:p>
                <a:endParaRPr lang="en-US" sz="1836"/>
              </a:p>
            </p:txBody>
          </p:sp>
          <p:sp>
            <p:nvSpPr>
              <p:cNvPr id="35" name="Graphic 17">
                <a:extLst>
                  <a:ext uri="{FF2B5EF4-FFF2-40B4-BE49-F238E27FC236}">
                    <a16:creationId xmlns:a16="http://schemas.microsoft.com/office/drawing/2014/main" id="{1FBD27C6-BDC1-4C23-AD5B-D76E463DC442}"/>
                  </a:ext>
                </a:extLst>
              </p:cNvPr>
              <p:cNvSpPr/>
              <p:nvPr/>
            </p:nvSpPr>
            <p:spPr>
              <a:xfrm>
                <a:off x="6567680" y="4186795"/>
                <a:ext cx="120946" cy="73182"/>
              </a:xfrm>
              <a:custGeom>
                <a:avLst/>
                <a:gdLst>
                  <a:gd name="connsiteX0" fmla="*/ 60794 w 120946"/>
                  <a:gd name="connsiteY0" fmla="*/ 73182 h 73182"/>
                  <a:gd name="connsiteX1" fmla="*/ 51823 w 120946"/>
                  <a:gd name="connsiteY1" fmla="*/ 69551 h 73182"/>
                  <a:gd name="connsiteX2" fmla="*/ 3765 w 120946"/>
                  <a:gd name="connsiteY2" fmla="*/ 21920 h 73182"/>
                  <a:gd name="connsiteX3" fmla="*/ 3765 w 120946"/>
                  <a:gd name="connsiteY3" fmla="*/ 3979 h 73182"/>
                  <a:gd name="connsiteX4" fmla="*/ 21707 w 120946"/>
                  <a:gd name="connsiteY4" fmla="*/ 3979 h 73182"/>
                  <a:gd name="connsiteX5" fmla="*/ 60580 w 120946"/>
                  <a:gd name="connsiteY5" fmla="*/ 42639 h 73182"/>
                  <a:gd name="connsiteX6" fmla="*/ 99240 w 120946"/>
                  <a:gd name="connsiteY6" fmla="*/ 3765 h 73182"/>
                  <a:gd name="connsiteX7" fmla="*/ 117182 w 120946"/>
                  <a:gd name="connsiteY7" fmla="*/ 3765 h 73182"/>
                  <a:gd name="connsiteX8" fmla="*/ 117182 w 120946"/>
                  <a:gd name="connsiteY8" fmla="*/ 21707 h 73182"/>
                  <a:gd name="connsiteX9" fmla="*/ 69551 w 120946"/>
                  <a:gd name="connsiteY9" fmla="*/ 69765 h 73182"/>
                  <a:gd name="connsiteX10" fmla="*/ 60794 w 120946"/>
                  <a:gd name="connsiteY10" fmla="*/ 73182 h 7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946" h="73182">
                    <a:moveTo>
                      <a:pt x="60794" y="73182"/>
                    </a:moveTo>
                    <a:cubicBezTo>
                      <a:pt x="57590" y="73182"/>
                      <a:pt x="54172" y="71900"/>
                      <a:pt x="51823" y="69551"/>
                    </a:cubicBezTo>
                    <a:lnTo>
                      <a:pt x="3765" y="21920"/>
                    </a:lnTo>
                    <a:cubicBezTo>
                      <a:pt x="-1148" y="17008"/>
                      <a:pt x="-1361" y="8891"/>
                      <a:pt x="3765" y="3979"/>
                    </a:cubicBezTo>
                    <a:cubicBezTo>
                      <a:pt x="8678" y="-934"/>
                      <a:pt x="16794" y="-1148"/>
                      <a:pt x="21707" y="3979"/>
                    </a:cubicBezTo>
                    <a:lnTo>
                      <a:pt x="60580" y="42639"/>
                    </a:lnTo>
                    <a:lnTo>
                      <a:pt x="99240" y="3765"/>
                    </a:lnTo>
                    <a:cubicBezTo>
                      <a:pt x="104153" y="-1148"/>
                      <a:pt x="112269" y="-1361"/>
                      <a:pt x="117182" y="3765"/>
                    </a:cubicBezTo>
                    <a:cubicBezTo>
                      <a:pt x="122094" y="8678"/>
                      <a:pt x="122308" y="16794"/>
                      <a:pt x="117182" y="21707"/>
                    </a:cubicBezTo>
                    <a:lnTo>
                      <a:pt x="69551" y="69765"/>
                    </a:lnTo>
                    <a:cubicBezTo>
                      <a:pt x="67415" y="71900"/>
                      <a:pt x="64211" y="73182"/>
                      <a:pt x="60794" y="73182"/>
                    </a:cubicBezTo>
                    <a:close/>
                  </a:path>
                </a:pathLst>
              </a:custGeom>
              <a:solidFill>
                <a:srgbClr val="FFFFFF"/>
              </a:solidFill>
              <a:ln w="2129" cap="flat">
                <a:noFill/>
                <a:prstDash val="solid"/>
                <a:miter/>
              </a:ln>
            </p:spPr>
            <p:txBody>
              <a:bodyPr rtlCol="0" anchor="ctr"/>
              <a:lstStyle/>
              <a:p>
                <a:endParaRPr lang="en-US" sz="1836"/>
              </a:p>
            </p:txBody>
          </p:sp>
        </p:grpSp>
        <p:grpSp>
          <p:nvGrpSpPr>
            <p:cNvPr id="23" name="Graphic 17">
              <a:extLst>
                <a:ext uri="{FF2B5EF4-FFF2-40B4-BE49-F238E27FC236}">
                  <a16:creationId xmlns:a16="http://schemas.microsoft.com/office/drawing/2014/main" id="{45F07A23-4459-42E9-8A6A-CC2DB920F57B}"/>
                </a:ext>
              </a:extLst>
            </p:cNvPr>
            <p:cNvGrpSpPr/>
            <p:nvPr/>
          </p:nvGrpSpPr>
          <p:grpSpPr>
            <a:xfrm>
              <a:off x="7665751" y="4750798"/>
              <a:ext cx="121160" cy="133414"/>
              <a:chOff x="7665751" y="4750798"/>
              <a:chExt cx="121160" cy="133414"/>
            </a:xfrm>
            <a:solidFill>
              <a:srgbClr val="FFFFFF"/>
            </a:solidFill>
          </p:grpSpPr>
          <p:sp>
            <p:nvSpPr>
              <p:cNvPr id="32" name="Graphic 17">
                <a:extLst>
                  <a:ext uri="{FF2B5EF4-FFF2-40B4-BE49-F238E27FC236}">
                    <a16:creationId xmlns:a16="http://schemas.microsoft.com/office/drawing/2014/main" id="{2D4C8438-0E91-4333-B69E-BE771AE8B5AE}"/>
                  </a:ext>
                </a:extLst>
              </p:cNvPr>
              <p:cNvSpPr/>
              <p:nvPr/>
            </p:nvSpPr>
            <p:spPr>
              <a:xfrm>
                <a:off x="7665965" y="4811031"/>
                <a:ext cx="120946" cy="73182"/>
              </a:xfrm>
              <a:custGeom>
                <a:avLst/>
                <a:gdLst>
                  <a:gd name="connsiteX0" fmla="*/ 60153 w 120946"/>
                  <a:gd name="connsiteY0" fmla="*/ 0 h 73182"/>
                  <a:gd name="connsiteX1" fmla="*/ 69124 w 120946"/>
                  <a:gd name="connsiteY1" fmla="*/ 3631 h 73182"/>
                  <a:gd name="connsiteX2" fmla="*/ 117182 w 120946"/>
                  <a:gd name="connsiteY2" fmla="*/ 51262 h 73182"/>
                  <a:gd name="connsiteX3" fmla="*/ 117182 w 120946"/>
                  <a:gd name="connsiteY3" fmla="*/ 69203 h 73182"/>
                  <a:gd name="connsiteX4" fmla="*/ 99240 w 120946"/>
                  <a:gd name="connsiteY4" fmla="*/ 69203 h 73182"/>
                  <a:gd name="connsiteX5" fmla="*/ 60367 w 120946"/>
                  <a:gd name="connsiteY5" fmla="*/ 30543 h 73182"/>
                  <a:gd name="connsiteX6" fmla="*/ 21707 w 120946"/>
                  <a:gd name="connsiteY6" fmla="*/ 69417 h 73182"/>
                  <a:gd name="connsiteX7" fmla="*/ 3765 w 120946"/>
                  <a:gd name="connsiteY7" fmla="*/ 69417 h 73182"/>
                  <a:gd name="connsiteX8" fmla="*/ 3765 w 120946"/>
                  <a:gd name="connsiteY8" fmla="*/ 51475 h 73182"/>
                  <a:gd name="connsiteX9" fmla="*/ 51396 w 120946"/>
                  <a:gd name="connsiteY9" fmla="*/ 3417 h 73182"/>
                  <a:gd name="connsiteX10" fmla="*/ 60153 w 120946"/>
                  <a:gd name="connsiteY10" fmla="*/ 0 h 7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946" h="73182">
                    <a:moveTo>
                      <a:pt x="60153" y="0"/>
                    </a:moveTo>
                    <a:cubicBezTo>
                      <a:pt x="63357" y="0"/>
                      <a:pt x="66774" y="1281"/>
                      <a:pt x="69124" y="3631"/>
                    </a:cubicBezTo>
                    <a:lnTo>
                      <a:pt x="117182" y="51262"/>
                    </a:lnTo>
                    <a:cubicBezTo>
                      <a:pt x="122094" y="56174"/>
                      <a:pt x="122308" y="64291"/>
                      <a:pt x="117182" y="69203"/>
                    </a:cubicBezTo>
                    <a:cubicBezTo>
                      <a:pt x="112269" y="74116"/>
                      <a:pt x="104153" y="74330"/>
                      <a:pt x="99240" y="69203"/>
                    </a:cubicBezTo>
                    <a:lnTo>
                      <a:pt x="60367" y="30543"/>
                    </a:lnTo>
                    <a:lnTo>
                      <a:pt x="21707" y="69417"/>
                    </a:lnTo>
                    <a:cubicBezTo>
                      <a:pt x="16794" y="74330"/>
                      <a:pt x="8678" y="74543"/>
                      <a:pt x="3765" y="69417"/>
                    </a:cubicBezTo>
                    <a:cubicBezTo>
                      <a:pt x="-1148" y="64504"/>
                      <a:pt x="-1361" y="56388"/>
                      <a:pt x="3765" y="51475"/>
                    </a:cubicBezTo>
                    <a:lnTo>
                      <a:pt x="51396" y="3417"/>
                    </a:lnTo>
                    <a:cubicBezTo>
                      <a:pt x="53532" y="1281"/>
                      <a:pt x="56949" y="0"/>
                      <a:pt x="60153" y="0"/>
                    </a:cubicBezTo>
                    <a:close/>
                  </a:path>
                </a:pathLst>
              </a:custGeom>
              <a:solidFill>
                <a:srgbClr val="FFFFFF"/>
              </a:solidFill>
              <a:ln w="2129" cap="flat">
                <a:noFill/>
                <a:prstDash val="solid"/>
                <a:miter/>
              </a:ln>
            </p:spPr>
            <p:txBody>
              <a:bodyPr rtlCol="0" anchor="ctr"/>
              <a:lstStyle/>
              <a:p>
                <a:endParaRPr lang="en-US" sz="1836"/>
              </a:p>
            </p:txBody>
          </p:sp>
          <p:sp>
            <p:nvSpPr>
              <p:cNvPr id="33" name="Graphic 17">
                <a:extLst>
                  <a:ext uri="{FF2B5EF4-FFF2-40B4-BE49-F238E27FC236}">
                    <a16:creationId xmlns:a16="http://schemas.microsoft.com/office/drawing/2014/main" id="{2AE1E1A9-0E54-4EB6-96CF-F9F3C750BF40}"/>
                  </a:ext>
                </a:extLst>
              </p:cNvPr>
              <p:cNvSpPr/>
              <p:nvPr/>
            </p:nvSpPr>
            <p:spPr>
              <a:xfrm>
                <a:off x="7665751" y="4750798"/>
                <a:ext cx="120946" cy="73182"/>
              </a:xfrm>
              <a:custGeom>
                <a:avLst/>
                <a:gdLst>
                  <a:gd name="connsiteX0" fmla="*/ 60153 w 120946"/>
                  <a:gd name="connsiteY0" fmla="*/ 0 h 73182"/>
                  <a:gd name="connsiteX1" fmla="*/ 69124 w 120946"/>
                  <a:gd name="connsiteY1" fmla="*/ 3631 h 73182"/>
                  <a:gd name="connsiteX2" fmla="*/ 117182 w 120946"/>
                  <a:gd name="connsiteY2" fmla="*/ 51262 h 73182"/>
                  <a:gd name="connsiteX3" fmla="*/ 117182 w 120946"/>
                  <a:gd name="connsiteY3" fmla="*/ 69203 h 73182"/>
                  <a:gd name="connsiteX4" fmla="*/ 99240 w 120946"/>
                  <a:gd name="connsiteY4" fmla="*/ 69203 h 73182"/>
                  <a:gd name="connsiteX5" fmla="*/ 60367 w 120946"/>
                  <a:gd name="connsiteY5" fmla="*/ 30543 h 73182"/>
                  <a:gd name="connsiteX6" fmla="*/ 21707 w 120946"/>
                  <a:gd name="connsiteY6" fmla="*/ 69417 h 73182"/>
                  <a:gd name="connsiteX7" fmla="*/ 3765 w 120946"/>
                  <a:gd name="connsiteY7" fmla="*/ 69417 h 73182"/>
                  <a:gd name="connsiteX8" fmla="*/ 3765 w 120946"/>
                  <a:gd name="connsiteY8" fmla="*/ 51475 h 73182"/>
                  <a:gd name="connsiteX9" fmla="*/ 51396 w 120946"/>
                  <a:gd name="connsiteY9" fmla="*/ 3417 h 73182"/>
                  <a:gd name="connsiteX10" fmla="*/ 60153 w 120946"/>
                  <a:gd name="connsiteY10" fmla="*/ 0 h 7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946" h="73182">
                    <a:moveTo>
                      <a:pt x="60153" y="0"/>
                    </a:moveTo>
                    <a:cubicBezTo>
                      <a:pt x="63357" y="0"/>
                      <a:pt x="66774" y="1282"/>
                      <a:pt x="69124" y="3631"/>
                    </a:cubicBezTo>
                    <a:lnTo>
                      <a:pt x="117182" y="51262"/>
                    </a:lnTo>
                    <a:cubicBezTo>
                      <a:pt x="122094" y="56174"/>
                      <a:pt x="122308" y="64291"/>
                      <a:pt x="117182" y="69203"/>
                    </a:cubicBezTo>
                    <a:cubicBezTo>
                      <a:pt x="112269" y="74116"/>
                      <a:pt x="104153" y="74330"/>
                      <a:pt x="99240" y="69203"/>
                    </a:cubicBezTo>
                    <a:lnTo>
                      <a:pt x="60367" y="30543"/>
                    </a:lnTo>
                    <a:lnTo>
                      <a:pt x="21707" y="69417"/>
                    </a:lnTo>
                    <a:cubicBezTo>
                      <a:pt x="16794" y="74330"/>
                      <a:pt x="8678" y="74543"/>
                      <a:pt x="3765" y="69417"/>
                    </a:cubicBezTo>
                    <a:cubicBezTo>
                      <a:pt x="-1148" y="64504"/>
                      <a:pt x="-1361" y="56388"/>
                      <a:pt x="3765" y="51475"/>
                    </a:cubicBezTo>
                    <a:lnTo>
                      <a:pt x="51396" y="3417"/>
                    </a:lnTo>
                    <a:cubicBezTo>
                      <a:pt x="53532" y="1282"/>
                      <a:pt x="56736" y="0"/>
                      <a:pt x="60153" y="0"/>
                    </a:cubicBezTo>
                    <a:close/>
                  </a:path>
                </a:pathLst>
              </a:custGeom>
              <a:solidFill>
                <a:srgbClr val="FFFFFF"/>
              </a:solidFill>
              <a:ln w="2129" cap="flat">
                <a:noFill/>
                <a:prstDash val="solid"/>
                <a:miter/>
              </a:ln>
            </p:spPr>
            <p:txBody>
              <a:bodyPr rtlCol="0" anchor="ctr"/>
              <a:lstStyle/>
              <a:p>
                <a:endParaRPr lang="en-US" sz="1836"/>
              </a:p>
            </p:txBody>
          </p:sp>
        </p:grpSp>
        <p:grpSp>
          <p:nvGrpSpPr>
            <p:cNvPr id="24" name="Graphic 17">
              <a:extLst>
                <a:ext uri="{FF2B5EF4-FFF2-40B4-BE49-F238E27FC236}">
                  <a16:creationId xmlns:a16="http://schemas.microsoft.com/office/drawing/2014/main" id="{82A6E6F8-BB05-4489-B615-D0F21FF54003}"/>
                </a:ext>
              </a:extLst>
            </p:cNvPr>
            <p:cNvGrpSpPr/>
            <p:nvPr/>
          </p:nvGrpSpPr>
          <p:grpSpPr>
            <a:xfrm>
              <a:off x="7624875" y="4378295"/>
              <a:ext cx="187105" cy="187105"/>
              <a:chOff x="7624875" y="4378295"/>
              <a:chExt cx="187105" cy="187105"/>
            </a:xfrm>
          </p:grpSpPr>
          <p:sp>
            <p:nvSpPr>
              <p:cNvPr id="30" name="Graphic 17">
                <a:extLst>
                  <a:ext uri="{FF2B5EF4-FFF2-40B4-BE49-F238E27FC236}">
                    <a16:creationId xmlns:a16="http://schemas.microsoft.com/office/drawing/2014/main" id="{B61D3879-CC04-4480-BF33-D68DF7B95998}"/>
                  </a:ext>
                </a:extLst>
              </p:cNvPr>
              <p:cNvSpPr/>
              <p:nvPr/>
            </p:nvSpPr>
            <p:spPr>
              <a:xfrm>
                <a:off x="7624875" y="4378295"/>
                <a:ext cx="187105" cy="187105"/>
              </a:xfrm>
              <a:custGeom>
                <a:avLst/>
                <a:gdLst>
                  <a:gd name="connsiteX0" fmla="*/ 93553 w 187105"/>
                  <a:gd name="connsiteY0" fmla="*/ 0 h 187105"/>
                  <a:gd name="connsiteX1" fmla="*/ 93553 w 187105"/>
                  <a:gd name="connsiteY1" fmla="*/ 0 h 187105"/>
                  <a:gd name="connsiteX2" fmla="*/ 187106 w 187105"/>
                  <a:gd name="connsiteY2" fmla="*/ 93553 h 187105"/>
                  <a:gd name="connsiteX3" fmla="*/ 187106 w 187105"/>
                  <a:gd name="connsiteY3" fmla="*/ 93553 h 187105"/>
                  <a:gd name="connsiteX4" fmla="*/ 93553 w 187105"/>
                  <a:gd name="connsiteY4" fmla="*/ 187106 h 187105"/>
                  <a:gd name="connsiteX5" fmla="*/ 93553 w 187105"/>
                  <a:gd name="connsiteY5" fmla="*/ 187106 h 187105"/>
                  <a:gd name="connsiteX6" fmla="*/ 0 w 187105"/>
                  <a:gd name="connsiteY6" fmla="*/ 93553 h 187105"/>
                  <a:gd name="connsiteX7" fmla="*/ 0 w 187105"/>
                  <a:gd name="connsiteY7" fmla="*/ 93553 h 187105"/>
                  <a:gd name="connsiteX8" fmla="*/ 93553 w 187105"/>
                  <a:gd name="connsiteY8" fmla="*/ 0 h 187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105" h="187105">
                    <a:moveTo>
                      <a:pt x="93553" y="0"/>
                    </a:moveTo>
                    <a:lnTo>
                      <a:pt x="93553" y="0"/>
                    </a:lnTo>
                    <a:cubicBezTo>
                      <a:pt x="145242" y="0"/>
                      <a:pt x="187106" y="41864"/>
                      <a:pt x="187106" y="93553"/>
                    </a:cubicBezTo>
                    <a:lnTo>
                      <a:pt x="187106" y="93553"/>
                    </a:lnTo>
                    <a:cubicBezTo>
                      <a:pt x="187106" y="145242"/>
                      <a:pt x="145242" y="187106"/>
                      <a:pt x="93553" y="187106"/>
                    </a:cubicBezTo>
                    <a:lnTo>
                      <a:pt x="93553" y="187106"/>
                    </a:lnTo>
                    <a:cubicBezTo>
                      <a:pt x="41864" y="187106"/>
                      <a:pt x="0" y="145242"/>
                      <a:pt x="0" y="93553"/>
                    </a:cubicBezTo>
                    <a:lnTo>
                      <a:pt x="0" y="93553"/>
                    </a:lnTo>
                    <a:cubicBezTo>
                      <a:pt x="0" y="41864"/>
                      <a:pt x="41864" y="0"/>
                      <a:pt x="93553" y="0"/>
                    </a:cubicBezTo>
                    <a:close/>
                  </a:path>
                </a:pathLst>
              </a:custGeom>
              <a:solidFill>
                <a:srgbClr val="FFFFFF"/>
              </a:solidFill>
              <a:ln w="2129" cap="flat">
                <a:noFill/>
                <a:prstDash val="solid"/>
                <a:miter/>
              </a:ln>
            </p:spPr>
            <p:txBody>
              <a:bodyPr rtlCol="0" anchor="ctr"/>
              <a:lstStyle/>
              <a:p>
                <a:endParaRPr lang="en-US" sz="1836"/>
              </a:p>
            </p:txBody>
          </p:sp>
          <p:sp>
            <p:nvSpPr>
              <p:cNvPr id="31" name="Graphic 17">
                <a:extLst>
                  <a:ext uri="{FF2B5EF4-FFF2-40B4-BE49-F238E27FC236}">
                    <a16:creationId xmlns:a16="http://schemas.microsoft.com/office/drawing/2014/main" id="{19B9DA1F-4543-4506-8736-63B8C56440EA}"/>
                  </a:ext>
                </a:extLst>
              </p:cNvPr>
              <p:cNvSpPr/>
              <p:nvPr/>
            </p:nvSpPr>
            <p:spPr>
              <a:xfrm>
                <a:off x="7644953" y="4398373"/>
                <a:ext cx="146950" cy="146950"/>
              </a:xfrm>
              <a:custGeom>
                <a:avLst/>
                <a:gdLst>
                  <a:gd name="connsiteX0" fmla="*/ 146951 w 146950"/>
                  <a:gd name="connsiteY0" fmla="*/ 73475 h 146950"/>
                  <a:gd name="connsiteX1" fmla="*/ 73475 w 146950"/>
                  <a:gd name="connsiteY1" fmla="*/ 146951 h 146950"/>
                  <a:gd name="connsiteX2" fmla="*/ 0 w 146950"/>
                  <a:gd name="connsiteY2" fmla="*/ 73475 h 146950"/>
                  <a:gd name="connsiteX3" fmla="*/ 73475 w 146950"/>
                  <a:gd name="connsiteY3" fmla="*/ 0 h 146950"/>
                  <a:gd name="connsiteX4" fmla="*/ 146951 w 146950"/>
                  <a:gd name="connsiteY4" fmla="*/ 73475 h 146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950" h="146950">
                    <a:moveTo>
                      <a:pt x="146951" y="73475"/>
                    </a:moveTo>
                    <a:cubicBezTo>
                      <a:pt x="146951" y="114055"/>
                      <a:pt x="114055" y="146951"/>
                      <a:pt x="73475" y="146951"/>
                    </a:cubicBezTo>
                    <a:cubicBezTo>
                      <a:pt x="32896" y="146951"/>
                      <a:pt x="0" y="114055"/>
                      <a:pt x="0" y="73475"/>
                    </a:cubicBezTo>
                    <a:cubicBezTo>
                      <a:pt x="0" y="32896"/>
                      <a:pt x="32896" y="0"/>
                      <a:pt x="73475" y="0"/>
                    </a:cubicBezTo>
                    <a:cubicBezTo>
                      <a:pt x="114055" y="0"/>
                      <a:pt x="146951" y="32896"/>
                      <a:pt x="146951" y="73475"/>
                    </a:cubicBezTo>
                    <a:close/>
                  </a:path>
                </a:pathLst>
              </a:custGeom>
              <a:solidFill>
                <a:srgbClr val="737373"/>
              </a:solidFill>
              <a:ln w="2129" cap="flat">
                <a:noFill/>
                <a:prstDash val="solid"/>
                <a:miter/>
              </a:ln>
            </p:spPr>
            <p:txBody>
              <a:bodyPr rtlCol="0" anchor="ctr"/>
              <a:lstStyle/>
              <a:p>
                <a:endParaRPr lang="en-US" sz="1836"/>
              </a:p>
            </p:txBody>
          </p:sp>
        </p:grpSp>
        <p:sp>
          <p:nvSpPr>
            <p:cNvPr id="25" name="Graphic 17">
              <a:extLst>
                <a:ext uri="{FF2B5EF4-FFF2-40B4-BE49-F238E27FC236}">
                  <a16:creationId xmlns:a16="http://schemas.microsoft.com/office/drawing/2014/main" id="{AD475FA8-04F2-450B-940D-D6D6FD3CB5E9}"/>
                </a:ext>
              </a:extLst>
            </p:cNvPr>
            <p:cNvSpPr/>
            <p:nvPr/>
          </p:nvSpPr>
          <p:spPr>
            <a:xfrm>
              <a:off x="7085558" y="4222160"/>
              <a:ext cx="259512" cy="689471"/>
            </a:xfrm>
            <a:custGeom>
              <a:avLst/>
              <a:gdLst>
                <a:gd name="connsiteX0" fmla="*/ 259513 w 259512"/>
                <a:gd name="connsiteY0" fmla="*/ 501298 h 689471"/>
                <a:gd name="connsiteX1" fmla="*/ 256523 w 259512"/>
                <a:gd name="connsiteY1" fmla="*/ 501511 h 689471"/>
                <a:gd name="connsiteX2" fmla="*/ 225125 w 259512"/>
                <a:gd name="connsiteY2" fmla="*/ 470114 h 689471"/>
                <a:gd name="connsiteX3" fmla="*/ 225125 w 259512"/>
                <a:gd name="connsiteY3" fmla="*/ 219358 h 689471"/>
                <a:gd name="connsiteX4" fmla="*/ 5767 w 259512"/>
                <a:gd name="connsiteY4" fmla="*/ 0 h 689471"/>
                <a:gd name="connsiteX5" fmla="*/ 0 w 259512"/>
                <a:gd name="connsiteY5" fmla="*/ 0 h 689471"/>
                <a:gd name="connsiteX6" fmla="*/ 0 w 259512"/>
                <a:gd name="connsiteY6" fmla="*/ 188601 h 689471"/>
                <a:gd name="connsiteX7" fmla="*/ 5767 w 259512"/>
                <a:gd name="connsiteY7" fmla="*/ 187960 h 689471"/>
                <a:gd name="connsiteX8" fmla="*/ 37165 w 259512"/>
                <a:gd name="connsiteY8" fmla="*/ 219358 h 689471"/>
                <a:gd name="connsiteX9" fmla="*/ 37165 w 259512"/>
                <a:gd name="connsiteY9" fmla="*/ 470114 h 689471"/>
                <a:gd name="connsiteX10" fmla="*/ 256523 w 259512"/>
                <a:gd name="connsiteY10" fmla="*/ 689472 h 689471"/>
                <a:gd name="connsiteX11" fmla="*/ 259513 w 259512"/>
                <a:gd name="connsiteY11" fmla="*/ 689472 h 689471"/>
                <a:gd name="connsiteX12" fmla="*/ 259513 w 259512"/>
                <a:gd name="connsiteY12" fmla="*/ 501298 h 68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9512" h="689471">
                  <a:moveTo>
                    <a:pt x="259513" y="501298"/>
                  </a:moveTo>
                  <a:cubicBezTo>
                    <a:pt x="258445" y="501298"/>
                    <a:pt x="257591" y="501511"/>
                    <a:pt x="256523" y="501511"/>
                  </a:cubicBezTo>
                  <a:cubicBezTo>
                    <a:pt x="239222" y="501511"/>
                    <a:pt x="225125" y="487415"/>
                    <a:pt x="225125" y="470114"/>
                  </a:cubicBezTo>
                  <a:lnTo>
                    <a:pt x="225125" y="219358"/>
                  </a:lnTo>
                  <a:cubicBezTo>
                    <a:pt x="225125" y="98465"/>
                    <a:pt x="126659" y="0"/>
                    <a:pt x="5767" y="0"/>
                  </a:cubicBezTo>
                  <a:cubicBezTo>
                    <a:pt x="3845" y="0"/>
                    <a:pt x="1922" y="0"/>
                    <a:pt x="0" y="0"/>
                  </a:cubicBezTo>
                  <a:lnTo>
                    <a:pt x="0" y="188601"/>
                  </a:lnTo>
                  <a:cubicBezTo>
                    <a:pt x="1922" y="188174"/>
                    <a:pt x="3845" y="187960"/>
                    <a:pt x="5767" y="187960"/>
                  </a:cubicBezTo>
                  <a:cubicBezTo>
                    <a:pt x="23068" y="187960"/>
                    <a:pt x="37165" y="202057"/>
                    <a:pt x="37165" y="219358"/>
                  </a:cubicBezTo>
                  <a:lnTo>
                    <a:pt x="37165" y="470114"/>
                  </a:lnTo>
                  <a:cubicBezTo>
                    <a:pt x="37165" y="591006"/>
                    <a:pt x="135630" y="689472"/>
                    <a:pt x="256523" y="689472"/>
                  </a:cubicBezTo>
                  <a:cubicBezTo>
                    <a:pt x="257591" y="689472"/>
                    <a:pt x="258445" y="689472"/>
                    <a:pt x="259513" y="689472"/>
                  </a:cubicBezTo>
                  <a:lnTo>
                    <a:pt x="259513" y="501298"/>
                  </a:lnTo>
                  <a:close/>
                </a:path>
              </a:pathLst>
            </a:custGeom>
            <a:solidFill>
              <a:srgbClr val="FFFFFF"/>
            </a:solidFill>
            <a:ln w="2129" cap="flat">
              <a:noFill/>
              <a:prstDash val="solid"/>
              <a:miter/>
            </a:ln>
          </p:spPr>
          <p:txBody>
            <a:bodyPr rtlCol="0" anchor="ctr"/>
            <a:lstStyle/>
            <a:p>
              <a:endParaRPr lang="en-US" sz="1836"/>
            </a:p>
          </p:txBody>
        </p:sp>
        <p:sp>
          <p:nvSpPr>
            <p:cNvPr id="26" name="Graphic 17">
              <a:extLst>
                <a:ext uri="{FF2B5EF4-FFF2-40B4-BE49-F238E27FC236}">
                  <a16:creationId xmlns:a16="http://schemas.microsoft.com/office/drawing/2014/main" id="{1E0D533A-D0C4-457B-9391-1A50BFFCDFFE}"/>
                </a:ext>
              </a:extLst>
            </p:cNvPr>
            <p:cNvSpPr/>
            <p:nvPr/>
          </p:nvSpPr>
          <p:spPr>
            <a:xfrm>
              <a:off x="6747017" y="4724526"/>
              <a:ext cx="187105" cy="187105"/>
            </a:xfrm>
            <a:custGeom>
              <a:avLst/>
              <a:gdLst>
                <a:gd name="connsiteX0" fmla="*/ 93553 w 187105"/>
                <a:gd name="connsiteY0" fmla="*/ 0 h 187105"/>
                <a:gd name="connsiteX1" fmla="*/ 93553 w 187105"/>
                <a:gd name="connsiteY1" fmla="*/ 0 h 187105"/>
                <a:gd name="connsiteX2" fmla="*/ 187106 w 187105"/>
                <a:gd name="connsiteY2" fmla="*/ 93553 h 187105"/>
                <a:gd name="connsiteX3" fmla="*/ 187106 w 187105"/>
                <a:gd name="connsiteY3" fmla="*/ 93553 h 187105"/>
                <a:gd name="connsiteX4" fmla="*/ 93553 w 187105"/>
                <a:gd name="connsiteY4" fmla="*/ 187106 h 187105"/>
                <a:gd name="connsiteX5" fmla="*/ 93553 w 187105"/>
                <a:gd name="connsiteY5" fmla="*/ 187106 h 187105"/>
                <a:gd name="connsiteX6" fmla="*/ 0 w 187105"/>
                <a:gd name="connsiteY6" fmla="*/ 93553 h 187105"/>
                <a:gd name="connsiteX7" fmla="*/ 0 w 187105"/>
                <a:gd name="connsiteY7" fmla="*/ 93553 h 187105"/>
                <a:gd name="connsiteX8" fmla="*/ 93553 w 187105"/>
                <a:gd name="connsiteY8" fmla="*/ 0 h 187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105" h="187105">
                  <a:moveTo>
                    <a:pt x="93553" y="0"/>
                  </a:moveTo>
                  <a:lnTo>
                    <a:pt x="93553" y="0"/>
                  </a:lnTo>
                  <a:cubicBezTo>
                    <a:pt x="145242" y="0"/>
                    <a:pt x="187106" y="41864"/>
                    <a:pt x="187106" y="93553"/>
                  </a:cubicBezTo>
                  <a:lnTo>
                    <a:pt x="187106" y="93553"/>
                  </a:lnTo>
                  <a:cubicBezTo>
                    <a:pt x="187106" y="145242"/>
                    <a:pt x="145242" y="187106"/>
                    <a:pt x="93553" y="187106"/>
                  </a:cubicBezTo>
                  <a:lnTo>
                    <a:pt x="93553" y="187106"/>
                  </a:lnTo>
                  <a:cubicBezTo>
                    <a:pt x="41864" y="187106"/>
                    <a:pt x="0" y="145242"/>
                    <a:pt x="0" y="93553"/>
                  </a:cubicBezTo>
                  <a:lnTo>
                    <a:pt x="0" y="93553"/>
                  </a:lnTo>
                  <a:cubicBezTo>
                    <a:pt x="0" y="41864"/>
                    <a:pt x="41864" y="0"/>
                    <a:pt x="93553" y="0"/>
                  </a:cubicBezTo>
                  <a:close/>
                </a:path>
              </a:pathLst>
            </a:custGeom>
            <a:solidFill>
              <a:srgbClr val="84B734"/>
            </a:solidFill>
            <a:ln w="2129" cap="flat">
              <a:noFill/>
              <a:prstDash val="solid"/>
              <a:miter/>
            </a:ln>
          </p:spPr>
          <p:txBody>
            <a:bodyPr rtlCol="0" anchor="ctr"/>
            <a:lstStyle/>
            <a:p>
              <a:endParaRPr lang="en-US" sz="1836"/>
            </a:p>
          </p:txBody>
        </p:sp>
        <p:sp>
          <p:nvSpPr>
            <p:cNvPr id="27" name="Graphic 17">
              <a:extLst>
                <a:ext uri="{FF2B5EF4-FFF2-40B4-BE49-F238E27FC236}">
                  <a16:creationId xmlns:a16="http://schemas.microsoft.com/office/drawing/2014/main" id="{23EDFDAE-6132-4F2E-87B5-C6642068A293}"/>
                </a:ext>
              </a:extLst>
            </p:cNvPr>
            <p:cNvSpPr/>
            <p:nvPr/>
          </p:nvSpPr>
          <p:spPr>
            <a:xfrm>
              <a:off x="6999268" y="4222374"/>
              <a:ext cx="187105" cy="187105"/>
            </a:xfrm>
            <a:custGeom>
              <a:avLst/>
              <a:gdLst>
                <a:gd name="connsiteX0" fmla="*/ 93553 w 187105"/>
                <a:gd name="connsiteY0" fmla="*/ 0 h 187105"/>
                <a:gd name="connsiteX1" fmla="*/ 93553 w 187105"/>
                <a:gd name="connsiteY1" fmla="*/ 0 h 187105"/>
                <a:gd name="connsiteX2" fmla="*/ 187106 w 187105"/>
                <a:gd name="connsiteY2" fmla="*/ 93553 h 187105"/>
                <a:gd name="connsiteX3" fmla="*/ 187106 w 187105"/>
                <a:gd name="connsiteY3" fmla="*/ 93553 h 187105"/>
                <a:gd name="connsiteX4" fmla="*/ 93553 w 187105"/>
                <a:gd name="connsiteY4" fmla="*/ 187106 h 187105"/>
                <a:gd name="connsiteX5" fmla="*/ 93553 w 187105"/>
                <a:gd name="connsiteY5" fmla="*/ 187106 h 187105"/>
                <a:gd name="connsiteX6" fmla="*/ 0 w 187105"/>
                <a:gd name="connsiteY6" fmla="*/ 93553 h 187105"/>
                <a:gd name="connsiteX7" fmla="*/ 0 w 187105"/>
                <a:gd name="connsiteY7" fmla="*/ 93553 h 187105"/>
                <a:gd name="connsiteX8" fmla="*/ 93553 w 187105"/>
                <a:gd name="connsiteY8" fmla="*/ 0 h 187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105" h="187105">
                  <a:moveTo>
                    <a:pt x="93553" y="0"/>
                  </a:moveTo>
                  <a:lnTo>
                    <a:pt x="93553" y="0"/>
                  </a:lnTo>
                  <a:cubicBezTo>
                    <a:pt x="145242" y="0"/>
                    <a:pt x="187106" y="41864"/>
                    <a:pt x="187106" y="93553"/>
                  </a:cubicBezTo>
                  <a:lnTo>
                    <a:pt x="187106" y="93553"/>
                  </a:lnTo>
                  <a:cubicBezTo>
                    <a:pt x="187106" y="145242"/>
                    <a:pt x="145242" y="187106"/>
                    <a:pt x="93553" y="187106"/>
                  </a:cubicBezTo>
                  <a:lnTo>
                    <a:pt x="93553" y="187106"/>
                  </a:lnTo>
                  <a:cubicBezTo>
                    <a:pt x="41864" y="187106"/>
                    <a:pt x="0" y="145242"/>
                    <a:pt x="0" y="93553"/>
                  </a:cubicBezTo>
                  <a:lnTo>
                    <a:pt x="0" y="93553"/>
                  </a:lnTo>
                  <a:cubicBezTo>
                    <a:pt x="0" y="41864"/>
                    <a:pt x="41864" y="0"/>
                    <a:pt x="93553" y="0"/>
                  </a:cubicBezTo>
                  <a:close/>
                </a:path>
              </a:pathLst>
            </a:custGeom>
            <a:solidFill>
              <a:srgbClr val="84B734"/>
            </a:solidFill>
            <a:ln w="2129" cap="flat">
              <a:noFill/>
              <a:prstDash val="solid"/>
              <a:miter/>
            </a:ln>
          </p:spPr>
          <p:txBody>
            <a:bodyPr rtlCol="0" anchor="ctr"/>
            <a:lstStyle/>
            <a:p>
              <a:endParaRPr lang="en-US" sz="1836"/>
            </a:p>
          </p:txBody>
        </p:sp>
        <p:sp>
          <p:nvSpPr>
            <p:cNvPr id="28" name="Graphic 17">
              <a:extLst>
                <a:ext uri="{FF2B5EF4-FFF2-40B4-BE49-F238E27FC236}">
                  <a16:creationId xmlns:a16="http://schemas.microsoft.com/office/drawing/2014/main" id="{F296FA70-FBC5-49C8-AA6A-9554E646BBFB}"/>
                </a:ext>
              </a:extLst>
            </p:cNvPr>
            <p:cNvSpPr/>
            <p:nvPr/>
          </p:nvSpPr>
          <p:spPr>
            <a:xfrm>
              <a:off x="7249810" y="4724313"/>
              <a:ext cx="187105" cy="187105"/>
            </a:xfrm>
            <a:custGeom>
              <a:avLst/>
              <a:gdLst>
                <a:gd name="connsiteX0" fmla="*/ 93553 w 187105"/>
                <a:gd name="connsiteY0" fmla="*/ 0 h 187105"/>
                <a:gd name="connsiteX1" fmla="*/ 93553 w 187105"/>
                <a:gd name="connsiteY1" fmla="*/ 0 h 187105"/>
                <a:gd name="connsiteX2" fmla="*/ 187106 w 187105"/>
                <a:gd name="connsiteY2" fmla="*/ 93553 h 187105"/>
                <a:gd name="connsiteX3" fmla="*/ 187106 w 187105"/>
                <a:gd name="connsiteY3" fmla="*/ 93553 h 187105"/>
                <a:gd name="connsiteX4" fmla="*/ 93553 w 187105"/>
                <a:gd name="connsiteY4" fmla="*/ 187106 h 187105"/>
                <a:gd name="connsiteX5" fmla="*/ 93553 w 187105"/>
                <a:gd name="connsiteY5" fmla="*/ 187106 h 187105"/>
                <a:gd name="connsiteX6" fmla="*/ 0 w 187105"/>
                <a:gd name="connsiteY6" fmla="*/ 93553 h 187105"/>
                <a:gd name="connsiteX7" fmla="*/ 0 w 187105"/>
                <a:gd name="connsiteY7" fmla="*/ 93553 h 187105"/>
                <a:gd name="connsiteX8" fmla="*/ 93553 w 187105"/>
                <a:gd name="connsiteY8" fmla="*/ 0 h 187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105" h="187105">
                  <a:moveTo>
                    <a:pt x="93553" y="0"/>
                  </a:moveTo>
                  <a:lnTo>
                    <a:pt x="93553" y="0"/>
                  </a:lnTo>
                  <a:cubicBezTo>
                    <a:pt x="145242" y="0"/>
                    <a:pt x="187106" y="41864"/>
                    <a:pt x="187106" y="93553"/>
                  </a:cubicBezTo>
                  <a:lnTo>
                    <a:pt x="187106" y="93553"/>
                  </a:lnTo>
                  <a:cubicBezTo>
                    <a:pt x="187106" y="145242"/>
                    <a:pt x="145242" y="187106"/>
                    <a:pt x="93553" y="187106"/>
                  </a:cubicBezTo>
                  <a:lnTo>
                    <a:pt x="93553" y="187106"/>
                  </a:lnTo>
                  <a:cubicBezTo>
                    <a:pt x="41864" y="187106"/>
                    <a:pt x="0" y="145242"/>
                    <a:pt x="0" y="93553"/>
                  </a:cubicBezTo>
                  <a:lnTo>
                    <a:pt x="0" y="93553"/>
                  </a:lnTo>
                  <a:cubicBezTo>
                    <a:pt x="0" y="41864"/>
                    <a:pt x="41864" y="0"/>
                    <a:pt x="93553" y="0"/>
                  </a:cubicBezTo>
                  <a:close/>
                </a:path>
              </a:pathLst>
            </a:custGeom>
            <a:solidFill>
              <a:srgbClr val="84B734"/>
            </a:solidFill>
            <a:ln w="2129" cap="flat">
              <a:noFill/>
              <a:prstDash val="solid"/>
              <a:miter/>
            </a:ln>
          </p:spPr>
          <p:txBody>
            <a:bodyPr rtlCol="0" anchor="ctr"/>
            <a:lstStyle/>
            <a:p>
              <a:endParaRPr lang="en-US" sz="1836"/>
            </a:p>
          </p:txBody>
        </p:sp>
        <p:sp>
          <p:nvSpPr>
            <p:cNvPr id="29" name="Graphic 17">
              <a:extLst>
                <a:ext uri="{FF2B5EF4-FFF2-40B4-BE49-F238E27FC236}">
                  <a16:creationId xmlns:a16="http://schemas.microsoft.com/office/drawing/2014/main" id="{A8803E52-E543-402D-B2EC-C135E65AA653}"/>
                </a:ext>
              </a:extLst>
            </p:cNvPr>
            <p:cNvSpPr/>
            <p:nvPr/>
          </p:nvSpPr>
          <p:spPr>
            <a:xfrm>
              <a:off x="7162665" y="4508799"/>
              <a:ext cx="115339" cy="115339"/>
            </a:xfrm>
            <a:custGeom>
              <a:avLst/>
              <a:gdLst>
                <a:gd name="connsiteX0" fmla="*/ 115339 w 115339"/>
                <a:gd name="connsiteY0" fmla="*/ 57670 h 115339"/>
                <a:gd name="connsiteX1" fmla="*/ 57670 w 115339"/>
                <a:gd name="connsiteY1" fmla="*/ 115339 h 115339"/>
                <a:gd name="connsiteX2" fmla="*/ 0 w 115339"/>
                <a:gd name="connsiteY2" fmla="*/ 57670 h 115339"/>
                <a:gd name="connsiteX3" fmla="*/ 57670 w 115339"/>
                <a:gd name="connsiteY3" fmla="*/ 0 h 115339"/>
                <a:gd name="connsiteX4" fmla="*/ 115339 w 115339"/>
                <a:gd name="connsiteY4" fmla="*/ 57670 h 115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39" h="115339">
                  <a:moveTo>
                    <a:pt x="115339" y="57670"/>
                  </a:moveTo>
                  <a:cubicBezTo>
                    <a:pt x="115339" y="89520"/>
                    <a:pt x="89520" y="115339"/>
                    <a:pt x="57670" y="115339"/>
                  </a:cubicBezTo>
                  <a:cubicBezTo>
                    <a:pt x="25820" y="115339"/>
                    <a:pt x="0" y="89520"/>
                    <a:pt x="0" y="57670"/>
                  </a:cubicBezTo>
                  <a:cubicBezTo>
                    <a:pt x="0" y="25820"/>
                    <a:pt x="25820" y="0"/>
                    <a:pt x="57670" y="0"/>
                  </a:cubicBezTo>
                  <a:cubicBezTo>
                    <a:pt x="89520" y="0"/>
                    <a:pt x="115339" y="25820"/>
                    <a:pt x="115339" y="57670"/>
                  </a:cubicBezTo>
                  <a:close/>
                </a:path>
              </a:pathLst>
            </a:custGeom>
            <a:solidFill>
              <a:srgbClr val="737373"/>
            </a:solidFill>
            <a:ln w="2129"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9069782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Section title - Conclus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FA32567-7A63-41E7-A226-D8CFFAD2CE2D}"/>
              </a:ext>
            </a:extLst>
          </p:cNvPr>
          <p:cNvSpPr/>
          <p:nvPr userDrawn="1"/>
        </p:nvSpPr>
        <p:spPr bwMode="auto">
          <a:xfrm>
            <a:off x="5376185" y="0"/>
            <a:ext cx="7060290" cy="699452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96951" y="3096243"/>
            <a:ext cx="4027863"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7" name="Graphic 4">
            <a:extLst>
              <a:ext uri="{FF2B5EF4-FFF2-40B4-BE49-F238E27FC236}">
                <a16:creationId xmlns:a16="http://schemas.microsoft.com/office/drawing/2014/main" id="{9C22CB07-E6A7-4A9C-A624-7793D82202B2}"/>
              </a:ext>
            </a:extLst>
          </p:cNvPr>
          <p:cNvGrpSpPr/>
          <p:nvPr/>
        </p:nvGrpSpPr>
        <p:grpSpPr>
          <a:xfrm rot="16200000">
            <a:off x="8886718" y="1529349"/>
            <a:ext cx="3163245" cy="3936272"/>
            <a:chOff x="7172915" y="1924687"/>
            <a:chExt cx="3101502" cy="3858893"/>
          </a:xfrm>
        </p:grpSpPr>
        <p:sp>
          <p:nvSpPr>
            <p:cNvPr id="8" name="Graphic 4">
              <a:extLst>
                <a:ext uri="{FF2B5EF4-FFF2-40B4-BE49-F238E27FC236}">
                  <a16:creationId xmlns:a16="http://schemas.microsoft.com/office/drawing/2014/main" id="{5C5106A7-6A04-48FF-AF50-BDA1A5C1C478}"/>
                </a:ext>
              </a:extLst>
            </p:cNvPr>
            <p:cNvSpPr/>
            <p:nvPr/>
          </p:nvSpPr>
          <p:spPr>
            <a:xfrm>
              <a:off x="7174224" y="2952852"/>
              <a:ext cx="1031654" cy="2830728"/>
            </a:xfrm>
            <a:custGeom>
              <a:avLst/>
              <a:gdLst>
                <a:gd name="connsiteX0" fmla="*/ 516264 w 1031654"/>
                <a:gd name="connsiteY0" fmla="*/ 0 h 2830728"/>
                <a:gd name="connsiteX1" fmla="*/ 516264 w 1031654"/>
                <a:gd name="connsiteY1" fmla="*/ 0 h 2830728"/>
                <a:gd name="connsiteX2" fmla="*/ 1031655 w 1031654"/>
                <a:gd name="connsiteY2" fmla="*/ 515391 h 2830728"/>
                <a:gd name="connsiteX3" fmla="*/ 1031655 w 1031654"/>
                <a:gd name="connsiteY3" fmla="*/ 2830729 h 2830728"/>
                <a:gd name="connsiteX4" fmla="*/ 0 w 1031654"/>
                <a:gd name="connsiteY4" fmla="*/ 2830729 h 2830728"/>
                <a:gd name="connsiteX5" fmla="*/ 0 w 1031654"/>
                <a:gd name="connsiteY5" fmla="*/ 515391 h 2830728"/>
                <a:gd name="connsiteX6" fmla="*/ 516264 w 1031654"/>
                <a:gd name="connsiteY6" fmla="*/ 0 h 2830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1654" h="2830728">
                  <a:moveTo>
                    <a:pt x="516264" y="0"/>
                  </a:moveTo>
                  <a:lnTo>
                    <a:pt x="516264" y="0"/>
                  </a:lnTo>
                  <a:cubicBezTo>
                    <a:pt x="800557" y="0"/>
                    <a:pt x="1031655" y="231098"/>
                    <a:pt x="1031655" y="515391"/>
                  </a:cubicBezTo>
                  <a:lnTo>
                    <a:pt x="1031655" y="2830729"/>
                  </a:lnTo>
                  <a:lnTo>
                    <a:pt x="0" y="2830729"/>
                  </a:lnTo>
                  <a:lnTo>
                    <a:pt x="0" y="515391"/>
                  </a:lnTo>
                  <a:cubicBezTo>
                    <a:pt x="0" y="231098"/>
                    <a:pt x="231098" y="0"/>
                    <a:pt x="516264" y="0"/>
                  </a:cubicBezTo>
                  <a:close/>
                </a:path>
              </a:pathLst>
            </a:custGeom>
            <a:solidFill>
              <a:srgbClr val="000000"/>
            </a:solidFill>
            <a:ln w="8719" cap="flat">
              <a:noFill/>
              <a:prstDash val="solid"/>
              <a:miter/>
            </a:ln>
          </p:spPr>
          <p:txBody>
            <a:bodyPr rtlCol="0" anchor="ctr"/>
            <a:lstStyle/>
            <a:p>
              <a:endParaRPr lang="en-US" sz="1836"/>
            </a:p>
          </p:txBody>
        </p:sp>
        <p:sp>
          <p:nvSpPr>
            <p:cNvPr id="9" name="Graphic 4">
              <a:extLst>
                <a:ext uri="{FF2B5EF4-FFF2-40B4-BE49-F238E27FC236}">
                  <a16:creationId xmlns:a16="http://schemas.microsoft.com/office/drawing/2014/main" id="{5211FE25-D85F-4639-B858-730267FA4200}"/>
                </a:ext>
              </a:extLst>
            </p:cNvPr>
            <p:cNvSpPr/>
            <p:nvPr/>
          </p:nvSpPr>
          <p:spPr>
            <a:xfrm>
              <a:off x="9241890" y="2526411"/>
              <a:ext cx="1032526" cy="3257169"/>
            </a:xfrm>
            <a:custGeom>
              <a:avLst/>
              <a:gdLst>
                <a:gd name="connsiteX0" fmla="*/ 516263 w 1032526"/>
                <a:gd name="connsiteY0" fmla="*/ 0 h 3257169"/>
                <a:gd name="connsiteX1" fmla="*/ 516263 w 1032526"/>
                <a:gd name="connsiteY1" fmla="*/ 0 h 3257169"/>
                <a:gd name="connsiteX2" fmla="*/ 1032527 w 1032526"/>
                <a:gd name="connsiteY2" fmla="*/ 516263 h 3257169"/>
                <a:gd name="connsiteX3" fmla="*/ 1032527 w 1032526"/>
                <a:gd name="connsiteY3" fmla="*/ 3257169 h 3257169"/>
                <a:gd name="connsiteX4" fmla="*/ 0 w 1032526"/>
                <a:gd name="connsiteY4" fmla="*/ 3257169 h 3257169"/>
                <a:gd name="connsiteX5" fmla="*/ 0 w 1032526"/>
                <a:gd name="connsiteY5" fmla="*/ 516263 h 3257169"/>
                <a:gd name="connsiteX6" fmla="*/ 516263 w 1032526"/>
                <a:gd name="connsiteY6" fmla="*/ 0 h 3257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2526" h="3257169">
                  <a:moveTo>
                    <a:pt x="516263" y="0"/>
                  </a:moveTo>
                  <a:lnTo>
                    <a:pt x="516263" y="0"/>
                  </a:lnTo>
                  <a:cubicBezTo>
                    <a:pt x="801429" y="0"/>
                    <a:pt x="1032527" y="231098"/>
                    <a:pt x="1032527" y="516263"/>
                  </a:cubicBezTo>
                  <a:lnTo>
                    <a:pt x="1032527" y="3257169"/>
                  </a:lnTo>
                  <a:lnTo>
                    <a:pt x="0" y="3257169"/>
                  </a:lnTo>
                  <a:lnTo>
                    <a:pt x="0" y="516263"/>
                  </a:lnTo>
                  <a:cubicBezTo>
                    <a:pt x="0" y="231098"/>
                    <a:pt x="231098" y="0"/>
                    <a:pt x="516263" y="0"/>
                  </a:cubicBezTo>
                  <a:close/>
                </a:path>
              </a:pathLst>
            </a:custGeom>
            <a:solidFill>
              <a:srgbClr val="FFB900"/>
            </a:solidFill>
            <a:ln w="8719" cap="flat">
              <a:noFill/>
              <a:prstDash val="solid"/>
              <a:miter/>
            </a:ln>
          </p:spPr>
          <p:txBody>
            <a:bodyPr rtlCol="0" anchor="ctr"/>
            <a:lstStyle/>
            <a:p>
              <a:endParaRPr lang="en-US" sz="1836"/>
            </a:p>
          </p:txBody>
        </p:sp>
        <p:sp>
          <p:nvSpPr>
            <p:cNvPr id="10" name="Graphic 4">
              <a:extLst>
                <a:ext uri="{FF2B5EF4-FFF2-40B4-BE49-F238E27FC236}">
                  <a16:creationId xmlns:a16="http://schemas.microsoft.com/office/drawing/2014/main" id="{4DD91D50-3072-4FB4-806B-D64AE49BAFF0}"/>
                </a:ext>
              </a:extLst>
            </p:cNvPr>
            <p:cNvSpPr/>
            <p:nvPr/>
          </p:nvSpPr>
          <p:spPr>
            <a:xfrm>
              <a:off x="8207625" y="2975526"/>
              <a:ext cx="1030782" cy="2808054"/>
            </a:xfrm>
            <a:custGeom>
              <a:avLst/>
              <a:gdLst>
                <a:gd name="connsiteX0" fmla="*/ 515391 w 1030782"/>
                <a:gd name="connsiteY0" fmla="*/ 0 h 2808054"/>
                <a:gd name="connsiteX1" fmla="*/ 515391 w 1030782"/>
                <a:gd name="connsiteY1" fmla="*/ 0 h 2808054"/>
                <a:gd name="connsiteX2" fmla="*/ 1030783 w 1030782"/>
                <a:gd name="connsiteY2" fmla="*/ 515391 h 2808054"/>
                <a:gd name="connsiteX3" fmla="*/ 1030783 w 1030782"/>
                <a:gd name="connsiteY3" fmla="*/ 2808055 h 2808054"/>
                <a:gd name="connsiteX4" fmla="*/ 0 w 1030782"/>
                <a:gd name="connsiteY4" fmla="*/ 2808055 h 2808054"/>
                <a:gd name="connsiteX5" fmla="*/ 0 w 1030782"/>
                <a:gd name="connsiteY5" fmla="*/ 515391 h 2808054"/>
                <a:gd name="connsiteX6" fmla="*/ 515391 w 1030782"/>
                <a:gd name="connsiteY6" fmla="*/ 0 h 2808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782" h="2808054">
                  <a:moveTo>
                    <a:pt x="515391" y="0"/>
                  </a:moveTo>
                  <a:lnTo>
                    <a:pt x="515391" y="0"/>
                  </a:lnTo>
                  <a:cubicBezTo>
                    <a:pt x="799685" y="0"/>
                    <a:pt x="1030783" y="231098"/>
                    <a:pt x="1030783" y="515391"/>
                  </a:cubicBezTo>
                  <a:lnTo>
                    <a:pt x="1030783" y="2808055"/>
                  </a:lnTo>
                  <a:lnTo>
                    <a:pt x="0" y="2808055"/>
                  </a:lnTo>
                  <a:lnTo>
                    <a:pt x="0" y="515391"/>
                  </a:lnTo>
                  <a:cubicBezTo>
                    <a:pt x="0" y="231098"/>
                    <a:pt x="231098" y="0"/>
                    <a:pt x="515391" y="0"/>
                  </a:cubicBezTo>
                  <a:close/>
                </a:path>
              </a:pathLst>
            </a:custGeom>
            <a:solidFill>
              <a:srgbClr val="107C10"/>
            </a:solidFill>
            <a:ln w="2129" cap="flat">
              <a:noFill/>
              <a:prstDash val="solid"/>
              <a:miter/>
            </a:ln>
          </p:spPr>
          <p:txBody>
            <a:bodyPr rtlCol="0" anchor="ctr"/>
            <a:lstStyle/>
            <a:p>
              <a:pPr lvl="0"/>
              <a:endParaRPr lang="en-US" sz="1836"/>
            </a:p>
          </p:txBody>
        </p:sp>
        <p:sp>
          <p:nvSpPr>
            <p:cNvPr id="11" name="Graphic 4">
              <a:extLst>
                <a:ext uri="{FF2B5EF4-FFF2-40B4-BE49-F238E27FC236}">
                  <a16:creationId xmlns:a16="http://schemas.microsoft.com/office/drawing/2014/main" id="{0B8E1C57-B9BD-4D05-87C1-79ED05B4A36D}"/>
                </a:ext>
              </a:extLst>
            </p:cNvPr>
            <p:cNvSpPr/>
            <p:nvPr/>
          </p:nvSpPr>
          <p:spPr>
            <a:xfrm>
              <a:off x="7172915" y="1924687"/>
              <a:ext cx="1031654" cy="694165"/>
            </a:xfrm>
            <a:custGeom>
              <a:avLst/>
              <a:gdLst>
                <a:gd name="connsiteX0" fmla="*/ 1031655 w 1031654"/>
                <a:gd name="connsiteY0" fmla="*/ 0 h 694165"/>
                <a:gd name="connsiteX1" fmla="*/ 516264 w 1031654"/>
                <a:gd name="connsiteY1" fmla="*/ 694165 h 694165"/>
                <a:gd name="connsiteX2" fmla="*/ 0 w 1031654"/>
                <a:gd name="connsiteY2" fmla="*/ 0 h 694165"/>
              </a:gdLst>
              <a:ahLst/>
              <a:cxnLst>
                <a:cxn ang="0">
                  <a:pos x="connsiteX0" y="connsiteY0"/>
                </a:cxn>
                <a:cxn ang="0">
                  <a:pos x="connsiteX1" y="connsiteY1"/>
                </a:cxn>
                <a:cxn ang="0">
                  <a:pos x="connsiteX2" y="connsiteY2"/>
                </a:cxn>
              </a:cxnLst>
              <a:rect l="l" t="t" r="r" b="b"/>
              <a:pathLst>
                <a:path w="1031654" h="694165">
                  <a:moveTo>
                    <a:pt x="1031655" y="0"/>
                  </a:moveTo>
                  <a:lnTo>
                    <a:pt x="516264" y="694165"/>
                  </a:lnTo>
                  <a:lnTo>
                    <a:pt x="0" y="0"/>
                  </a:lnTo>
                  <a:close/>
                </a:path>
              </a:pathLst>
            </a:custGeom>
            <a:solidFill>
              <a:srgbClr val="FFFFFF"/>
            </a:solidFill>
            <a:ln w="8719" cap="flat">
              <a:noFill/>
              <a:prstDash val="solid"/>
              <a:miter/>
            </a:ln>
          </p:spPr>
          <p:txBody>
            <a:bodyPr rtlCol="0" anchor="ctr"/>
            <a:lstStyle/>
            <a:p>
              <a:endParaRPr lang="en-US" sz="1836"/>
            </a:p>
          </p:txBody>
        </p:sp>
        <p:sp>
          <p:nvSpPr>
            <p:cNvPr id="13" name="Graphic 4">
              <a:extLst>
                <a:ext uri="{FF2B5EF4-FFF2-40B4-BE49-F238E27FC236}">
                  <a16:creationId xmlns:a16="http://schemas.microsoft.com/office/drawing/2014/main" id="{D3FA386B-BC4E-4B48-8241-05FC8B50B020}"/>
                </a:ext>
              </a:extLst>
            </p:cNvPr>
            <p:cNvSpPr/>
            <p:nvPr/>
          </p:nvSpPr>
          <p:spPr>
            <a:xfrm>
              <a:off x="8207625" y="2952852"/>
              <a:ext cx="1030782" cy="1030782"/>
            </a:xfrm>
            <a:custGeom>
              <a:avLst/>
              <a:gdLst>
                <a:gd name="connsiteX0" fmla="*/ 1030783 w 1030782"/>
                <a:gd name="connsiteY0" fmla="*/ 515391 h 1030782"/>
                <a:gd name="connsiteX1" fmla="*/ 515391 w 1030782"/>
                <a:gd name="connsiteY1" fmla="*/ 1030783 h 1030782"/>
                <a:gd name="connsiteX2" fmla="*/ 0 w 1030782"/>
                <a:gd name="connsiteY2" fmla="*/ 515391 h 1030782"/>
                <a:gd name="connsiteX3" fmla="*/ 515391 w 1030782"/>
                <a:gd name="connsiteY3" fmla="*/ 0 h 1030782"/>
                <a:gd name="connsiteX4" fmla="*/ 1030783 w 1030782"/>
                <a:gd name="connsiteY4" fmla="*/ 515391 h 1030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782" h="1030782">
                  <a:moveTo>
                    <a:pt x="1030783" y="515391"/>
                  </a:moveTo>
                  <a:cubicBezTo>
                    <a:pt x="1030783" y="800034"/>
                    <a:pt x="800034" y="1030783"/>
                    <a:pt x="515391" y="1030783"/>
                  </a:cubicBezTo>
                  <a:cubicBezTo>
                    <a:pt x="230748" y="1030783"/>
                    <a:pt x="0" y="800034"/>
                    <a:pt x="0" y="515391"/>
                  </a:cubicBezTo>
                  <a:cubicBezTo>
                    <a:pt x="0" y="230749"/>
                    <a:pt x="230748" y="0"/>
                    <a:pt x="515391" y="0"/>
                  </a:cubicBezTo>
                  <a:cubicBezTo>
                    <a:pt x="800034" y="0"/>
                    <a:pt x="1030783" y="230749"/>
                    <a:pt x="1030783" y="515391"/>
                  </a:cubicBezTo>
                  <a:close/>
                </a:path>
              </a:pathLst>
            </a:custGeom>
            <a:solidFill>
              <a:srgbClr val="64A502"/>
            </a:solidFill>
            <a:ln w="2129" cap="flat">
              <a:noFill/>
              <a:prstDash val="solid"/>
              <a:miter/>
            </a:ln>
          </p:spPr>
          <p:txBody>
            <a:bodyPr rtlCol="0" anchor="ctr"/>
            <a:lstStyle/>
            <a:p>
              <a:pPr lvl="0"/>
              <a:endParaRPr lang="en-US" sz="1836"/>
            </a:p>
          </p:txBody>
        </p:sp>
        <p:sp>
          <p:nvSpPr>
            <p:cNvPr id="14" name="Graphic 4">
              <a:extLst>
                <a:ext uri="{FF2B5EF4-FFF2-40B4-BE49-F238E27FC236}">
                  <a16:creationId xmlns:a16="http://schemas.microsoft.com/office/drawing/2014/main" id="{D28BD232-49BE-4E70-A453-861A81BE59C9}"/>
                </a:ext>
              </a:extLst>
            </p:cNvPr>
            <p:cNvSpPr/>
            <p:nvPr/>
          </p:nvSpPr>
          <p:spPr>
            <a:xfrm>
              <a:off x="9243635" y="2526411"/>
              <a:ext cx="1030782" cy="1030782"/>
            </a:xfrm>
            <a:custGeom>
              <a:avLst/>
              <a:gdLst>
                <a:gd name="connsiteX0" fmla="*/ 1030783 w 1030782"/>
                <a:gd name="connsiteY0" fmla="*/ 515391 h 1030782"/>
                <a:gd name="connsiteX1" fmla="*/ 515391 w 1030782"/>
                <a:gd name="connsiteY1" fmla="*/ 1030783 h 1030782"/>
                <a:gd name="connsiteX2" fmla="*/ 0 w 1030782"/>
                <a:gd name="connsiteY2" fmla="*/ 515391 h 1030782"/>
                <a:gd name="connsiteX3" fmla="*/ 515391 w 1030782"/>
                <a:gd name="connsiteY3" fmla="*/ 0 h 1030782"/>
                <a:gd name="connsiteX4" fmla="*/ 1030783 w 1030782"/>
                <a:gd name="connsiteY4" fmla="*/ 515391 h 1030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782" h="1030782">
                  <a:moveTo>
                    <a:pt x="1030783" y="515391"/>
                  </a:moveTo>
                  <a:cubicBezTo>
                    <a:pt x="1030783" y="800034"/>
                    <a:pt x="800034" y="1030783"/>
                    <a:pt x="515391" y="1030783"/>
                  </a:cubicBezTo>
                  <a:cubicBezTo>
                    <a:pt x="230749" y="1030783"/>
                    <a:pt x="0" y="800034"/>
                    <a:pt x="0" y="515391"/>
                  </a:cubicBezTo>
                  <a:cubicBezTo>
                    <a:pt x="0" y="230749"/>
                    <a:pt x="230749" y="0"/>
                    <a:pt x="515391" y="0"/>
                  </a:cubicBezTo>
                  <a:cubicBezTo>
                    <a:pt x="800034" y="0"/>
                    <a:pt x="1030783" y="230749"/>
                    <a:pt x="1030783" y="515391"/>
                  </a:cubicBezTo>
                  <a:close/>
                </a:path>
              </a:pathLst>
            </a:custGeom>
            <a:solidFill>
              <a:srgbClr val="FFCF57"/>
            </a:solidFill>
            <a:ln w="8719"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4798018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00428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46094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3793539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0" y="3096243"/>
            <a:ext cx="4027862"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296457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93715" y="597450"/>
            <a:ext cx="2355091" cy="299995"/>
          </a:xfrm>
          <a:prstGeom prst="rect">
            <a:avLst/>
          </a:prstGeom>
        </p:spPr>
      </p:pic>
    </p:spTree>
    <p:extLst>
      <p:ext uri="{BB962C8B-B14F-4D97-AF65-F5344CB8AC3E}">
        <p14:creationId xmlns:p14="http://schemas.microsoft.com/office/powerpoint/2010/main" val="1904598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427371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98812343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Customer story 1">
    <p:spTree>
      <p:nvGrpSpPr>
        <p:cNvPr id="1" name=""/>
        <p:cNvGrpSpPr/>
        <p:nvPr/>
      </p:nvGrpSpPr>
      <p:grpSpPr>
        <a:xfrm>
          <a:off x="0" y="0"/>
          <a:ext cx="0" cy="0"/>
          <a:chOff x="0" y="0"/>
          <a:chExt cx="0" cy="0"/>
        </a:xfrm>
      </p:grpSpPr>
      <p:sp>
        <p:nvSpPr>
          <p:cNvPr id="35" name="Picture Placeholder 34">
            <a:extLst>
              <a:ext uri="{FF2B5EF4-FFF2-40B4-BE49-F238E27FC236}">
                <a16:creationId xmlns:a16="http://schemas.microsoft.com/office/drawing/2014/main" id="{20B7869F-9B6E-433D-9954-0479FB8580B0}"/>
              </a:ext>
              <a:ext uri="{C183D7F6-B498-43B3-948B-1728B52AA6E4}">
                <adec:decorative xmlns:adec="http://schemas.microsoft.com/office/drawing/2017/decorative" val="1"/>
              </a:ext>
            </a:extLst>
          </p:cNvPr>
          <p:cNvSpPr>
            <a:spLocks noGrp="1"/>
          </p:cNvSpPr>
          <p:nvPr>
            <p:ph type="pic" sz="quarter" idx="25" hasCustomPrompt="1"/>
          </p:nvPr>
        </p:nvSpPr>
        <p:spPr>
          <a:xfrm>
            <a:off x="3484805" y="1"/>
            <a:ext cx="8951670" cy="2806395"/>
          </a:xfrm>
          <a:custGeom>
            <a:avLst/>
            <a:gdLst>
              <a:gd name="connsiteX0" fmla="*/ 1375808 w 8775699"/>
              <a:gd name="connsiteY0" fmla="*/ 0 h 2751617"/>
              <a:gd name="connsiteX1" fmla="*/ 8775699 w 8775699"/>
              <a:gd name="connsiteY1" fmla="*/ 0 h 2751617"/>
              <a:gd name="connsiteX2" fmla="*/ 8775699 w 8775699"/>
              <a:gd name="connsiteY2" fmla="*/ 2751617 h 2751617"/>
              <a:gd name="connsiteX3" fmla="*/ 0 w 8775699"/>
              <a:gd name="connsiteY3" fmla="*/ 2751617 h 2751617"/>
              <a:gd name="connsiteX4" fmla="*/ 0 w 8775699"/>
              <a:gd name="connsiteY4" fmla="*/ 1375808 h 2751617"/>
              <a:gd name="connsiteX5" fmla="*/ 1375808 w 8775699"/>
              <a:gd name="connsiteY5" fmla="*/ 0 h 2751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75699" h="2751617">
                <a:moveTo>
                  <a:pt x="1375808" y="0"/>
                </a:moveTo>
                <a:lnTo>
                  <a:pt x="8775699" y="0"/>
                </a:lnTo>
                <a:lnTo>
                  <a:pt x="8775699" y="2751617"/>
                </a:lnTo>
                <a:lnTo>
                  <a:pt x="0" y="2751617"/>
                </a:lnTo>
                <a:cubicBezTo>
                  <a:pt x="0" y="2293014"/>
                  <a:pt x="0" y="1834411"/>
                  <a:pt x="0" y="1375808"/>
                </a:cubicBezTo>
                <a:cubicBezTo>
                  <a:pt x="0" y="616128"/>
                  <a:pt x="616128" y="0"/>
                  <a:pt x="1375808" y="0"/>
                </a:cubicBezTo>
                <a:close/>
              </a:path>
            </a:pathLst>
          </a:custGeom>
          <a:solidFill>
            <a:schemeClr val="bg2"/>
          </a:solidFill>
        </p:spPr>
        <p:txBody>
          <a:bodyPr wrap="square" anchor="ctr" anchorCtr="0">
            <a:noAutofit/>
          </a:bodyPr>
          <a:lstStyle>
            <a:lvl1pPr marL="0" indent="0" algn="ctr">
              <a:buNone/>
              <a:defRPr/>
            </a:lvl1pPr>
          </a:lstStyle>
          <a:p>
            <a:r>
              <a:rPr lang="en-US"/>
              <a:t>Horizontal banner image</a:t>
            </a:r>
          </a:p>
        </p:txBody>
      </p:sp>
      <p:sp>
        <p:nvSpPr>
          <p:cNvPr id="16" name="Rectangle 15">
            <a:extLst>
              <a:ext uri="{FF2B5EF4-FFF2-40B4-BE49-F238E27FC236}">
                <a16:creationId xmlns:a16="http://schemas.microsoft.com/office/drawing/2014/main" id="{8AB207AD-DEAE-154A-A901-6FD356CDE8A4}"/>
              </a:ext>
            </a:extLst>
          </p:cNvPr>
          <p:cNvSpPr/>
          <p:nvPr userDrawn="1"/>
        </p:nvSpPr>
        <p:spPr>
          <a:xfrm>
            <a:off x="3482480" y="2726852"/>
            <a:ext cx="8953995" cy="42676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5" name="TextBox 24">
            <a:extLst>
              <a:ext uri="{FF2B5EF4-FFF2-40B4-BE49-F238E27FC236}">
                <a16:creationId xmlns:a16="http://schemas.microsoft.com/office/drawing/2014/main" id="{F5F6FC98-BF54-8E4B-ADCE-416C088B5FD5}"/>
              </a:ext>
            </a:extLst>
          </p:cNvPr>
          <p:cNvSpPr txBox="1"/>
          <p:nvPr userDrawn="1"/>
        </p:nvSpPr>
        <p:spPr>
          <a:xfrm>
            <a:off x="3984819" y="4789678"/>
            <a:ext cx="2425113" cy="160091"/>
          </a:xfrm>
          <a:prstGeom prst="rect">
            <a:avLst/>
          </a:prstGeom>
          <a:noFill/>
          <a:ln>
            <a:noFill/>
          </a:ln>
        </p:spPr>
        <p:txBody>
          <a:bodyPr wrap="square" lIns="0" tIns="0" rIns="0" bIns="0" rtlCol="0" anchor="ctr" anchorCtr="0">
            <a:spAutoFit/>
          </a:bodyPr>
          <a:lstStyle/>
          <a:p>
            <a:r>
              <a:rPr lang="en-US" sz="1020">
                <a:solidFill>
                  <a:schemeClr val="tx1"/>
                </a:solidFill>
                <a:latin typeface="+mj-lt"/>
                <a:cs typeface="Segoe UI Light" panose="020B0502040204020203" pitchFamily="34" charset="0"/>
              </a:rPr>
              <a:t>Situation:</a:t>
            </a:r>
            <a:endParaRPr lang="en-US" sz="1020">
              <a:solidFill>
                <a:schemeClr val="tx1"/>
              </a:solidFill>
              <a:latin typeface="+mj-lt"/>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984819" y="3881011"/>
            <a:ext cx="7857362" cy="282513"/>
          </a:xfrm>
          <a:prstGeom prst="rect">
            <a:avLst/>
          </a:prstGeom>
        </p:spPr>
        <p:txBody>
          <a:bodyPr lIns="0" tIns="0" rIns="0" bIns="0" anchor="b" anchorCtr="0"/>
          <a:lstStyle>
            <a:lvl1pPr marL="0" indent="0">
              <a:lnSpc>
                <a:spcPct val="100000"/>
              </a:lnSpc>
              <a:buNone/>
              <a:defRPr sz="1836" b="0" i="0">
                <a:latin typeface="+mn-lt"/>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984819" y="5025135"/>
            <a:ext cx="2425113" cy="172647"/>
          </a:xfrm>
          <a:prstGeom prst="rect">
            <a:avLst/>
          </a:prstGeom>
        </p:spPr>
        <p:txBody>
          <a:bodyPr lIns="0" tIns="0" rIns="0" bIns="0"/>
          <a:lstStyle>
            <a:lvl1pPr marL="0" indent="0">
              <a:lnSpc>
                <a:spcPct val="100000"/>
              </a:lnSpc>
              <a:buNone/>
              <a:defRPr sz="1122" b="0" i="0">
                <a:latin typeface="+mn-lt"/>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984819" y="4298859"/>
            <a:ext cx="7857362" cy="188342"/>
          </a:xfrm>
          <a:prstGeom prst="rect">
            <a:avLst/>
          </a:prstGeom>
        </p:spPr>
        <p:txBody>
          <a:bodyPr lIns="0" tIns="0" rIns="0" bIns="0"/>
          <a:lstStyle>
            <a:lvl1pPr marL="0" indent="0">
              <a:buNone/>
              <a:defRPr sz="1224" b="0" i="0">
                <a:solidFill>
                  <a:schemeClr val="tx1"/>
                </a:solidFill>
                <a:latin typeface="+mn-lt"/>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700943" y="4789678"/>
            <a:ext cx="2425113" cy="160091"/>
          </a:xfrm>
          <a:prstGeom prst="rect">
            <a:avLst/>
          </a:prstGeom>
          <a:noFill/>
          <a:ln>
            <a:noFill/>
          </a:ln>
        </p:spPr>
        <p:txBody>
          <a:bodyPr wrap="square" lIns="0" tIns="0" rIns="0" bIns="0" rtlCol="0" anchor="ctr" anchorCtr="0">
            <a:spAutoFit/>
          </a:bodyPr>
          <a:lstStyle/>
          <a:p>
            <a:r>
              <a:rPr lang="en-US" sz="1020">
                <a:solidFill>
                  <a:schemeClr val="tx1"/>
                </a:solidFill>
                <a:latin typeface="+mj-lt"/>
                <a:cs typeface="Segoe UI Light" panose="020B0502040204020203" pitchFamily="34" charset="0"/>
              </a:rPr>
              <a:t>Solution:</a:t>
            </a:r>
            <a:endParaRPr lang="en-US" sz="1020">
              <a:solidFill>
                <a:schemeClr val="tx1"/>
              </a:solidFill>
              <a:latin typeface="+mj-lt"/>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700943" y="5025135"/>
            <a:ext cx="2425113" cy="172647"/>
          </a:xfrm>
          <a:prstGeom prst="rect">
            <a:avLst/>
          </a:prstGeom>
        </p:spPr>
        <p:txBody>
          <a:bodyPr lIns="0" tIns="0" rIns="0" bIns="0"/>
          <a:lstStyle>
            <a:lvl1pPr marL="0" indent="0">
              <a:lnSpc>
                <a:spcPct val="100000"/>
              </a:lnSpc>
              <a:buNone/>
              <a:defRPr sz="1122" b="0" i="0">
                <a:latin typeface="+mn-lt"/>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9417068" y="4789678"/>
            <a:ext cx="2425113" cy="160091"/>
          </a:xfrm>
          <a:prstGeom prst="rect">
            <a:avLst/>
          </a:prstGeom>
          <a:noFill/>
          <a:ln>
            <a:noFill/>
          </a:ln>
        </p:spPr>
        <p:txBody>
          <a:bodyPr wrap="square" lIns="0" tIns="0" rIns="0" bIns="0" rtlCol="0" anchor="ctr" anchorCtr="0">
            <a:spAutoFit/>
          </a:bodyPr>
          <a:lstStyle/>
          <a:p>
            <a:r>
              <a:rPr lang="en-US" sz="1020">
                <a:solidFill>
                  <a:schemeClr val="tx1"/>
                </a:solidFill>
                <a:latin typeface="+mj-lt"/>
                <a:cs typeface="Segoe UI Light" panose="020B0502040204020203" pitchFamily="34" charset="0"/>
              </a:rPr>
              <a:t>Impact:</a:t>
            </a:r>
            <a:endParaRPr lang="en-US" sz="1020">
              <a:solidFill>
                <a:schemeClr val="tx1"/>
              </a:solidFill>
              <a:latin typeface="+mj-lt"/>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9417068" y="5025135"/>
            <a:ext cx="2425113" cy="172647"/>
          </a:xfrm>
          <a:prstGeom prst="rect">
            <a:avLst/>
          </a:prstGeom>
        </p:spPr>
        <p:txBody>
          <a:bodyPr lIns="0" tIns="0" rIns="0" bIns="0"/>
          <a:lstStyle>
            <a:lvl1pPr marL="0" indent="0">
              <a:lnSpc>
                <a:spcPct val="100000"/>
              </a:lnSpc>
              <a:buNone/>
              <a:defRPr sz="1122" b="0" i="0">
                <a:latin typeface="+mn-lt"/>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 uri="{C183D7F6-B498-43B3-948B-1728B52AA6E4}">
                <adec:decorative xmlns:adec="http://schemas.microsoft.com/office/drawing/2017/decorative" val="1"/>
              </a:ext>
            </a:extLst>
          </p:cNvPr>
          <p:cNvSpPr>
            <a:spLocks noGrp="1" noChangeAspect="1"/>
          </p:cNvSpPr>
          <p:nvPr>
            <p:ph type="pic" sz="quarter" idx="23" hasCustomPrompt="1"/>
          </p:nvPr>
        </p:nvSpPr>
        <p:spPr>
          <a:xfrm>
            <a:off x="622403" y="597448"/>
            <a:ext cx="2397653" cy="313932"/>
          </a:xfrm>
          <a:prstGeom prst="rect">
            <a:avLst/>
          </a:prstGeom>
        </p:spPr>
        <p:txBody>
          <a:bodyPr/>
          <a:lstStyle>
            <a:lvl1pPr marL="0" indent="0">
              <a:buNone/>
              <a:defRPr sz="2040"/>
            </a:lvl1pPr>
          </a:lstStyle>
          <a:p>
            <a:r>
              <a:rPr lang="en-US"/>
              <a:t>Logo</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622403" y="5712368"/>
            <a:ext cx="2424141" cy="156952"/>
          </a:xfrm>
          <a:prstGeom prst="rect">
            <a:avLst/>
          </a:prstGeom>
        </p:spPr>
        <p:txBody>
          <a:bodyPr lIns="0" tIns="0" rIns="0" bIns="0" anchor="b" anchorCtr="0"/>
          <a:lstStyle>
            <a:lvl1pPr marL="0" indent="0">
              <a:lnSpc>
                <a:spcPct val="100000"/>
              </a:lnSpc>
              <a:spcAft>
                <a:spcPts val="612"/>
              </a:spcAft>
              <a:buNone/>
              <a:defRPr sz="1020" b="0" i="0">
                <a:solidFill>
                  <a:schemeClr val="tx1"/>
                </a:solidFill>
                <a:latin typeface="+mj-lt"/>
                <a:cs typeface="Segoe UI Semibold" panose="020B0502040204020203" pitchFamily="34" charset="0"/>
              </a:defRPr>
            </a:lvl1pPr>
          </a:lstStyle>
          <a:p>
            <a:pPr lvl="0"/>
            <a:endParaRPr lang="en-US"/>
          </a:p>
        </p:txBody>
      </p:sp>
      <p:pic>
        <p:nvPicPr>
          <p:cNvPr id="18" name="Graphic 17">
            <a:extLst>
              <a:ext uri="{FF2B5EF4-FFF2-40B4-BE49-F238E27FC236}">
                <a16:creationId xmlns:a16="http://schemas.microsoft.com/office/drawing/2014/main" id="{A5290FEA-CE83-4086-853A-8BD247FE84E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22403" y="6256243"/>
            <a:ext cx="1585651" cy="339734"/>
          </a:xfrm>
          <a:prstGeom prst="rect">
            <a:avLst/>
          </a:prstGeom>
        </p:spPr>
      </p:pic>
    </p:spTree>
    <p:extLst>
      <p:ext uri="{BB962C8B-B14F-4D97-AF65-F5344CB8AC3E}">
        <p14:creationId xmlns:p14="http://schemas.microsoft.com/office/powerpoint/2010/main" val="2451818047"/>
      </p:ext>
    </p:extLst>
  </p:cSld>
  <p:clrMapOvr>
    <a:masterClrMapping/>
  </p:clrMapOvr>
  <p:transition>
    <p:fade/>
  </p:transition>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Benefits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600060" y="1558518"/>
            <a:ext cx="5351479" cy="443198"/>
          </a:xfrm>
        </p:spPr>
        <p:txBody>
          <a:bodyPr anchor="b" anchorCtr="0"/>
          <a:lstStyle>
            <a:lvl1pPr>
              <a:lnSpc>
                <a:spcPct val="90000"/>
              </a:lnSpc>
              <a:defRPr sz="3199" b="1">
                <a:latin typeface="+mj-lt"/>
              </a:defRPr>
            </a:lvl1pPr>
          </a:lstStyle>
          <a:p>
            <a:r>
              <a:rPr lang="en-US"/>
              <a:t>Click to edit title style</a:t>
            </a:r>
          </a:p>
        </p:txBody>
      </p:sp>
      <p:sp>
        <p:nvSpPr>
          <p:cNvPr id="3" name="Text Placeholder 3">
            <a:extLst>
              <a:ext uri="{FF2B5EF4-FFF2-40B4-BE49-F238E27FC236}">
                <a16:creationId xmlns:a16="http://schemas.microsoft.com/office/drawing/2014/main" id="{15BCE531-2469-4786-B04E-D07B2D7185F1}"/>
              </a:ext>
            </a:extLst>
          </p:cNvPr>
          <p:cNvSpPr>
            <a:spLocks noGrp="1"/>
          </p:cNvSpPr>
          <p:nvPr>
            <p:ph type="body" sz="quarter" idx="10"/>
          </p:nvPr>
        </p:nvSpPr>
        <p:spPr>
          <a:xfrm>
            <a:off x="625499" y="2147486"/>
            <a:ext cx="5351479" cy="313904"/>
          </a:xfrm>
        </p:spPr>
        <p:txBody>
          <a:bodyPr wrap="square">
            <a:spAutoFit/>
          </a:bodyPr>
          <a:lstStyle>
            <a:lvl1pPr marL="0" indent="0">
              <a:buNone/>
              <a:defRPr sz="2000">
                <a:gradFill>
                  <a:gsLst>
                    <a:gs pos="0">
                      <a:schemeClr val="accent1"/>
                    </a:gs>
                    <a:gs pos="100000">
                      <a:schemeClr val="accent1"/>
                    </a:gs>
                  </a:gsLst>
                  <a:lin ang="5400000" scaled="1"/>
                </a:gradFill>
                <a:latin typeface="+mj-lt"/>
              </a:defRPr>
            </a:lvl1pPr>
            <a:lvl2pPr marL="233098" indent="0">
              <a:buNone/>
              <a:defRPr sz="2040"/>
            </a:lvl2pPr>
            <a:lvl3pPr marL="466197" indent="0">
              <a:buNone/>
              <a:defRPr sz="2040"/>
            </a:lvl3pPr>
            <a:lvl4pPr marL="699295" indent="0">
              <a:buNone/>
              <a:defRPr sz="2040"/>
            </a:lvl4pPr>
            <a:lvl5pPr marL="932394" indent="0">
              <a:buNone/>
              <a:defRPr sz="2040"/>
            </a:lvl5pPr>
          </a:lstStyle>
          <a:p>
            <a:pPr lvl="0"/>
            <a:r>
              <a:rPr lang="en-US"/>
              <a:t>Click to edit Master text styles</a:t>
            </a:r>
          </a:p>
        </p:txBody>
      </p:sp>
      <p:sp>
        <p:nvSpPr>
          <p:cNvPr id="12" name="Text Placeholder 3">
            <a:extLst>
              <a:ext uri="{FF2B5EF4-FFF2-40B4-BE49-F238E27FC236}">
                <a16:creationId xmlns:a16="http://schemas.microsoft.com/office/drawing/2014/main" id="{BEBF9B50-43C8-4AD9-A45A-09462C11ECAB}"/>
              </a:ext>
            </a:extLst>
          </p:cNvPr>
          <p:cNvSpPr>
            <a:spLocks noGrp="1"/>
          </p:cNvSpPr>
          <p:nvPr>
            <p:ph type="body" sz="quarter" idx="12"/>
          </p:nvPr>
        </p:nvSpPr>
        <p:spPr>
          <a:xfrm>
            <a:off x="625498" y="3030764"/>
            <a:ext cx="5326040" cy="276999"/>
          </a:xfrm>
        </p:spPr>
        <p:txBody>
          <a:bodyPr wrap="square" lIns="731520">
            <a:spAutoFit/>
          </a:bodyPr>
          <a:lstStyle>
            <a:lvl1pPr marL="0" indent="0">
              <a:spcAft>
                <a:spcPts val="4199"/>
              </a:spcAft>
              <a:buNone/>
              <a:defRPr sz="1800">
                <a:latin typeface="+mn-lt"/>
              </a:defRPr>
            </a:lvl1pPr>
            <a:lvl2pPr marL="233098" indent="0">
              <a:buNone/>
              <a:defRPr sz="2040"/>
            </a:lvl2pPr>
            <a:lvl3pPr marL="466197" indent="0">
              <a:buNone/>
              <a:defRPr sz="2040"/>
            </a:lvl3pPr>
            <a:lvl4pPr marL="699295" indent="0">
              <a:buNone/>
              <a:defRPr sz="2040"/>
            </a:lvl4pPr>
            <a:lvl5pPr marL="932394" indent="0">
              <a:buNone/>
              <a:defRPr sz="2040"/>
            </a:lvl5pPr>
          </a:lstStyle>
          <a:p>
            <a:pPr lvl="0"/>
            <a:r>
              <a:rPr lang="en-US"/>
              <a:t>Click to edit Master text styles</a:t>
            </a:r>
          </a:p>
        </p:txBody>
      </p:sp>
      <p:sp>
        <p:nvSpPr>
          <p:cNvPr id="9" name="Picture Placeholder 8">
            <a:extLst>
              <a:ext uri="{FF2B5EF4-FFF2-40B4-BE49-F238E27FC236}">
                <a16:creationId xmlns:a16="http://schemas.microsoft.com/office/drawing/2014/main" id="{F0AB602A-C9F2-463C-9DC5-9CA3F92F311E}"/>
              </a:ext>
              <a:ext uri="{C183D7F6-B498-43B3-948B-1728B52AA6E4}">
                <adec:decorative xmlns:adec="http://schemas.microsoft.com/office/drawing/2017/decorative" val="1"/>
              </a:ext>
            </a:extLst>
          </p:cNvPr>
          <p:cNvSpPr>
            <a:spLocks noGrp="1"/>
          </p:cNvSpPr>
          <p:nvPr>
            <p:ph type="pic" sz="quarter" idx="11" hasCustomPrompt="1"/>
          </p:nvPr>
        </p:nvSpPr>
        <p:spPr>
          <a:xfrm>
            <a:off x="5441950" y="1"/>
            <a:ext cx="6989266" cy="6989265"/>
          </a:xfrm>
          <a:custGeom>
            <a:avLst/>
            <a:gdLst>
              <a:gd name="connsiteX0" fmla="*/ 0 w 6989266"/>
              <a:gd name="connsiteY0" fmla="*/ 0 h 6989265"/>
              <a:gd name="connsiteX1" fmla="*/ 6989266 w 6989266"/>
              <a:gd name="connsiteY1" fmla="*/ 0 h 6989265"/>
              <a:gd name="connsiteX2" fmla="*/ 6989266 w 6989266"/>
              <a:gd name="connsiteY2" fmla="*/ 6989265 h 6989265"/>
              <a:gd name="connsiteX3" fmla="*/ 9095 w 6989266"/>
              <a:gd name="connsiteY3" fmla="*/ 359672 h 6989265"/>
            </a:gdLst>
            <a:ahLst/>
            <a:cxnLst>
              <a:cxn ang="0">
                <a:pos x="connsiteX0" y="connsiteY0"/>
              </a:cxn>
              <a:cxn ang="0">
                <a:pos x="connsiteX1" y="connsiteY1"/>
              </a:cxn>
              <a:cxn ang="0">
                <a:pos x="connsiteX2" y="connsiteY2"/>
              </a:cxn>
              <a:cxn ang="0">
                <a:pos x="connsiteX3" y="connsiteY3"/>
              </a:cxn>
            </a:cxnLst>
            <a:rect l="l" t="t" r="r" b="b"/>
            <a:pathLst>
              <a:path w="6989266" h="6989265">
                <a:moveTo>
                  <a:pt x="0" y="0"/>
                </a:moveTo>
                <a:lnTo>
                  <a:pt x="6989266" y="0"/>
                </a:lnTo>
                <a:lnTo>
                  <a:pt x="6989266" y="6989265"/>
                </a:lnTo>
                <a:cubicBezTo>
                  <a:pt x="3249759" y="6989265"/>
                  <a:pt x="196285" y="4052651"/>
                  <a:pt x="9095" y="359672"/>
                </a:cubicBezTo>
                <a:close/>
              </a:path>
            </a:pathLst>
          </a:custGeom>
          <a:blipFill>
            <a:blip r:embed="rId2"/>
            <a:stretch>
              <a:fillRect/>
            </a:stretch>
          </a:blipFill>
        </p:spPr>
        <p:txBody>
          <a:bodyPr vert="horz" wrap="square" lIns="0" tIns="2377440" rIns="0" bIns="0" rtlCol="0" anchor="t" anchorCtr="0">
            <a:noAutofit/>
          </a:bodyPr>
          <a:lstStyle>
            <a:lvl1pPr marL="0" indent="0" algn="ctr">
              <a:buNone/>
              <a:defRPr lang="en-US" sz="1428" b="1" dirty="0">
                <a:solidFill>
                  <a:srgbClr val="000000"/>
                </a:solidFill>
              </a:defRPr>
            </a:lvl1pPr>
          </a:lstStyle>
          <a:p>
            <a:pPr marL="233104" lvl="0" indent="-233104" algn="ctr"/>
            <a:r>
              <a:rPr lang="en-US"/>
              <a:t>Drag &amp; drop your photo here </a:t>
            </a:r>
            <a:br>
              <a:rPr lang="en-US"/>
            </a:br>
            <a:r>
              <a:rPr lang="en-US"/>
              <a:t>or click or tap icon below </a:t>
            </a:r>
            <a:br>
              <a:rPr lang="en-US"/>
            </a:br>
            <a:r>
              <a:rPr lang="en-US"/>
              <a:t>to insert</a:t>
            </a:r>
          </a:p>
          <a:p>
            <a:pPr marL="0" lvl="0" indent="0" algn="ctr">
              <a:buNone/>
            </a:pPr>
            <a:endParaRPr lang="en-US"/>
          </a:p>
        </p:txBody>
      </p:sp>
    </p:spTree>
    <p:extLst>
      <p:ext uri="{BB962C8B-B14F-4D97-AF65-F5344CB8AC3E}">
        <p14:creationId xmlns:p14="http://schemas.microsoft.com/office/powerpoint/2010/main" val="5972883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1A1A1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724922"/>
            <a:ext cx="4251462" cy="878959"/>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251123"/>
          </a:xfrm>
          <a:noFill/>
        </p:spPr>
        <p:txBody>
          <a:bodyPr wrap="square" lIns="0" tIns="0" rIns="0" bIns="0">
            <a:spAutoFit/>
          </a:bodyPr>
          <a:lstStyle>
            <a:lvl1pPr marL="0" indent="0">
              <a:spcBef>
                <a:spcPts val="0"/>
              </a:spcBef>
              <a:buNone/>
              <a:defRPr sz="1632"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gray - EMF">
            <a:extLst>
              <a:ext uri="{FF2B5EF4-FFF2-40B4-BE49-F238E27FC236}">
                <a16:creationId xmlns:a16="http://schemas.microsoft.com/office/drawing/2014/main" id="{8F86527F-B7BB-AF49-9D34-D1BF54FEAE0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8978" y="287317"/>
            <a:ext cx="2489078" cy="920827"/>
          </a:xfrm>
          <a:prstGeom prst="rect">
            <a:avLst/>
          </a:prstGeom>
        </p:spPr>
      </p:pic>
      <p:pic>
        <p:nvPicPr>
          <p:cNvPr id="7" name="Picture 6">
            <a:extLst>
              <a:ext uri="{FF2B5EF4-FFF2-40B4-BE49-F238E27FC236}">
                <a16:creationId xmlns:a16="http://schemas.microsoft.com/office/drawing/2014/main" id="{5EE30564-C64B-8E46-9139-9003B0DD2FEA}"/>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450675" y="0"/>
            <a:ext cx="6985801" cy="6994525"/>
          </a:xfrm>
          <a:prstGeom prst="rect">
            <a:avLst/>
          </a:prstGeom>
        </p:spPr>
      </p:pic>
    </p:spTree>
    <p:extLst>
      <p:ext uri="{BB962C8B-B14F-4D97-AF65-F5344CB8AC3E}">
        <p14:creationId xmlns:p14="http://schemas.microsoft.com/office/powerpoint/2010/main" val="33313915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724951"/>
            <a:ext cx="4251462" cy="878930"/>
          </a:xfrm>
        </p:spPr>
        <p:txBody>
          <a:bodyPr anchor="b" anchorCtr="0">
            <a:spAutoFit/>
          </a:bodyPr>
          <a:lstStyle>
            <a:lvl1pPr>
              <a:defRPr>
                <a:solidFill>
                  <a:srgbClr val="00000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251123"/>
          </a:xfrm>
          <a:noFill/>
        </p:spPr>
        <p:txBody>
          <a:bodyPr wrap="square" lIns="0" tIns="0" rIns="0" bIns="0">
            <a:spAutoFit/>
          </a:bodyPr>
          <a:lstStyle>
            <a:lvl1pPr marL="0" indent="0">
              <a:spcBef>
                <a:spcPts val="0"/>
              </a:spcBef>
              <a:buNone/>
              <a:defRPr sz="1632" spc="0" baseline="0">
                <a:solidFill>
                  <a:srgbClr val="000000"/>
                </a:solidFill>
                <a:latin typeface="+mn-lt"/>
                <a:cs typeface="Segoe UI" panose="020B0502040204020203" pitchFamily="34" charset="0"/>
              </a:defRPr>
            </a:lvl1pPr>
          </a:lstStyle>
          <a:p>
            <a:pPr lvl="0"/>
            <a:r>
              <a:rPr lang="en-US"/>
              <a:t>Speaker name or subtitle</a:t>
            </a:r>
          </a:p>
        </p:txBody>
      </p:sp>
      <p:pic>
        <p:nvPicPr>
          <p:cNvPr id="6" name="MS logo gray - EMF">
            <a:extLst>
              <a:ext uri="{FF2B5EF4-FFF2-40B4-BE49-F238E27FC236}">
                <a16:creationId xmlns:a16="http://schemas.microsoft.com/office/drawing/2014/main" id="{DBA914E4-44EB-1640-BCC3-F4246F35096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8978" y="287318"/>
            <a:ext cx="2489078" cy="920829"/>
          </a:xfrm>
          <a:prstGeom prst="rect">
            <a:avLst/>
          </a:prstGeom>
        </p:spPr>
      </p:pic>
      <p:pic>
        <p:nvPicPr>
          <p:cNvPr id="9" name="Picture 8">
            <a:extLst>
              <a:ext uri="{FF2B5EF4-FFF2-40B4-BE49-F238E27FC236}">
                <a16:creationId xmlns:a16="http://schemas.microsoft.com/office/drawing/2014/main" id="{620CF735-8822-D546-BDF3-65F86EE07B5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bwMode="auto">
          <a:xfrm>
            <a:off x="5450674" y="-32963"/>
            <a:ext cx="6985802" cy="7027488"/>
          </a:xfrm>
          <a:prstGeom prst="rect">
            <a:avLst/>
          </a:prstGeom>
        </p:spPr>
      </p:pic>
    </p:spTree>
    <p:extLst>
      <p:ext uri="{BB962C8B-B14F-4D97-AF65-F5344CB8AC3E}">
        <p14:creationId xmlns:p14="http://schemas.microsoft.com/office/powerpoint/2010/main" val="1287953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251123"/>
          </a:xfrm>
          <a:noFill/>
        </p:spPr>
        <p:txBody>
          <a:bodyPr wrap="square" lIns="0" tIns="0" rIns="0" bIns="0">
            <a:spAutoFit/>
          </a:bodyPr>
          <a:lstStyle>
            <a:lvl1pPr marL="0" indent="0">
              <a:spcBef>
                <a:spcPts val="0"/>
              </a:spcBef>
              <a:buNone/>
              <a:defRPr sz="1632" spc="0" baseline="0">
                <a:solidFill>
                  <a:schemeClr val="accent3"/>
                </a:solidFill>
                <a:latin typeface="+mn-lt"/>
                <a:cs typeface="Segoe UI" panose="020B0502040204020203" pitchFamily="34" charset="0"/>
              </a:defRPr>
            </a:lvl1pPr>
          </a:lstStyle>
          <a:p>
            <a:pPr lvl="0"/>
            <a:r>
              <a:rPr lang="en-US"/>
              <a:t>Speaker name or subtitle text</a:t>
            </a:r>
          </a:p>
        </p:txBody>
      </p:sp>
      <p:pic>
        <p:nvPicPr>
          <p:cNvPr id="6" name="MS logo gray - EMF">
            <a:extLst>
              <a:ext uri="{FF2B5EF4-FFF2-40B4-BE49-F238E27FC236}">
                <a16:creationId xmlns:a16="http://schemas.microsoft.com/office/drawing/2014/main" id="{D41543F4-CE18-594C-A501-0968DD537C5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8978" y="287317"/>
            <a:ext cx="2489078" cy="920827"/>
          </a:xfrm>
          <a:prstGeom prst="rect">
            <a:avLst/>
          </a:prstGeom>
        </p:spPr>
      </p:pic>
    </p:spTree>
    <p:extLst>
      <p:ext uri="{BB962C8B-B14F-4D97-AF65-F5344CB8AC3E}">
        <p14:creationId xmlns:p14="http://schemas.microsoft.com/office/powerpoint/2010/main" val="35539118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8978" y="287318"/>
            <a:ext cx="2489078" cy="920829"/>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00000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251123"/>
          </a:xfrm>
          <a:noFill/>
        </p:spPr>
        <p:txBody>
          <a:bodyPr wrap="square" lIns="0" tIns="0" rIns="0" bIns="0">
            <a:spAutoFit/>
          </a:bodyPr>
          <a:lstStyle>
            <a:lvl1pPr marL="0" indent="0">
              <a:spcBef>
                <a:spcPts val="0"/>
              </a:spcBef>
              <a:buNone/>
              <a:defRPr sz="1632" spc="0" baseline="0">
                <a:solidFill>
                  <a:srgbClr val="000000"/>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059982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2E1E1D-F8EE-C240-9AB2-FB6268723E0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72"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2"/>
            <a:ext cx="5186010" cy="251123"/>
          </a:xfrm>
          <a:noFill/>
        </p:spPr>
        <p:txBody>
          <a:bodyPr wrap="square" lIns="0" tIns="0" rIns="0" bIns="0">
            <a:spAutoFit/>
          </a:bodyPr>
          <a:lstStyle>
            <a:lvl1pPr marL="0" indent="0">
              <a:spcBef>
                <a:spcPts val="0"/>
              </a:spcBef>
              <a:buNone/>
              <a:defRPr sz="1632"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C4B60698-9D0C-2245-AB54-408320A0469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8978" y="287318"/>
            <a:ext cx="2489078" cy="920829"/>
          </a:xfrm>
          <a:prstGeom prst="rect">
            <a:avLst/>
          </a:prstGeom>
        </p:spPr>
      </p:pic>
    </p:spTree>
    <p:extLst>
      <p:ext uri="{BB962C8B-B14F-4D97-AF65-F5344CB8AC3E}">
        <p14:creationId xmlns:p14="http://schemas.microsoft.com/office/powerpoint/2010/main" val="3265050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1_Title Slide wiith photo_black tex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2E1E1D-F8EE-C240-9AB2-FB6268723E0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1"/>
            <a:ext cx="12436476" cy="6994526"/>
          </a:xfrm>
          <a:prstGeom prst="rect">
            <a:avLst/>
          </a:prstGeom>
        </p:spPr>
      </p:pic>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72" spc="-51"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2"/>
            <a:ext cx="5186010" cy="251123"/>
          </a:xfrm>
          <a:noFill/>
        </p:spPr>
        <p:txBody>
          <a:bodyPr wrap="square" lIns="0" tIns="0" rIns="0" bIns="0">
            <a:spAutoFit/>
          </a:bodyPr>
          <a:lstStyle>
            <a:lvl1pPr marL="0" indent="0">
              <a:spcBef>
                <a:spcPts val="0"/>
              </a:spcBef>
              <a:buNone/>
              <a:defRPr sz="1632" spc="0" baseline="0">
                <a:solidFill>
                  <a:schemeClr val="bg1"/>
                </a:solidFill>
                <a:latin typeface="+mn-lt"/>
                <a:cs typeface="Segoe UI" panose="020B0502040204020203" pitchFamily="34" charset="0"/>
              </a:defRPr>
            </a:lvl1pPr>
          </a:lstStyle>
          <a:p>
            <a:pPr lvl="0"/>
            <a:r>
              <a:rPr lang="en-US"/>
              <a:t>Speaker name or subtitle text</a:t>
            </a:r>
          </a:p>
        </p:txBody>
      </p:sp>
      <p:pic>
        <p:nvPicPr>
          <p:cNvPr id="6" name="MS logo gray - EMF">
            <a:extLst>
              <a:ext uri="{FF2B5EF4-FFF2-40B4-BE49-F238E27FC236}">
                <a16:creationId xmlns:a16="http://schemas.microsoft.com/office/drawing/2014/main" id="{1A0A0744-85F1-0F43-8CD0-F540C13B0A7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8978" y="287317"/>
            <a:ext cx="2489078" cy="920827"/>
          </a:xfrm>
          <a:prstGeom prst="rect">
            <a:avLst/>
          </a:prstGeom>
        </p:spPr>
      </p:pic>
    </p:spTree>
    <p:extLst>
      <p:ext uri="{BB962C8B-B14F-4D97-AF65-F5344CB8AC3E}">
        <p14:creationId xmlns:p14="http://schemas.microsoft.com/office/powerpoint/2010/main" val="1049747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99E035-8F3C-C54D-844B-D184582FA58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0"/>
            <a:ext cx="12436475" cy="6994525"/>
          </a:xfrm>
          <a:prstGeom prst="rect">
            <a:avLst/>
          </a:prstGeom>
        </p:spPr>
      </p:pic>
      <p:sp>
        <p:nvSpPr>
          <p:cNvPr id="9" name="Title 1"/>
          <p:cNvSpPr>
            <a:spLocks noGrp="1"/>
          </p:cNvSpPr>
          <p:nvPr>
            <p:ph type="title" hasCustomPrompt="1"/>
          </p:nvPr>
        </p:nvSpPr>
        <p:spPr bwMode="white">
          <a:xfrm>
            <a:off x="596360" y="2474071"/>
            <a:ext cx="5185566" cy="1130053"/>
          </a:xfrm>
          <a:noFill/>
        </p:spPr>
        <p:txBody>
          <a:bodyPr wrap="square" lIns="0" tIns="0" rIns="0" bIns="0" anchor="b" anchorCtr="0">
            <a:spAutoFit/>
          </a:bodyPr>
          <a:lstStyle>
            <a:lvl1pPr>
              <a:defRPr sz="3672"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95914" y="4041282"/>
            <a:ext cx="5186010" cy="251123"/>
          </a:xfrm>
          <a:noFill/>
        </p:spPr>
        <p:txBody>
          <a:bodyPr wrap="square" lIns="0" tIns="0" rIns="0" bIns="0">
            <a:spAutoFit/>
          </a:bodyPr>
          <a:lstStyle>
            <a:lvl1pPr marL="0" indent="0">
              <a:spcBef>
                <a:spcPts val="0"/>
              </a:spcBef>
              <a:buNone/>
              <a:defRPr sz="1632"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19A64866-81C9-F346-A699-D5FE5F62973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8978" y="287317"/>
            <a:ext cx="2489078" cy="920827"/>
          </a:xfrm>
          <a:prstGeom prst="rect">
            <a:avLst/>
          </a:prstGeom>
        </p:spPr>
      </p:pic>
    </p:spTree>
    <p:extLst>
      <p:ext uri="{BB962C8B-B14F-4D97-AF65-F5344CB8AC3E}">
        <p14:creationId xmlns:p14="http://schemas.microsoft.com/office/powerpoint/2010/main" val="5253758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99E035-8F3C-C54D-844B-D184582FA58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0"/>
            <a:ext cx="12436475" cy="6994525"/>
          </a:xfrm>
          <a:prstGeom prst="rect">
            <a:avLst/>
          </a:prstGeom>
        </p:spPr>
      </p:pic>
      <p:sp>
        <p:nvSpPr>
          <p:cNvPr id="9" name="Title 1"/>
          <p:cNvSpPr>
            <a:spLocks noGrp="1"/>
          </p:cNvSpPr>
          <p:nvPr>
            <p:ph type="title" hasCustomPrompt="1"/>
          </p:nvPr>
        </p:nvSpPr>
        <p:spPr bwMode="white">
          <a:xfrm>
            <a:off x="596360" y="2474071"/>
            <a:ext cx="5185566" cy="1130053"/>
          </a:xfrm>
          <a:noFill/>
        </p:spPr>
        <p:txBody>
          <a:bodyPr wrap="square" lIns="0" tIns="0" rIns="0" bIns="0" anchor="b" anchorCtr="0">
            <a:spAutoFit/>
          </a:bodyPr>
          <a:lstStyle>
            <a:lvl1pPr>
              <a:defRPr sz="3672"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95914" y="4041282"/>
            <a:ext cx="5186010" cy="251123"/>
          </a:xfrm>
          <a:noFill/>
        </p:spPr>
        <p:txBody>
          <a:bodyPr wrap="square" lIns="0" tIns="0" rIns="0" bIns="0">
            <a:spAutoFit/>
          </a:bodyPr>
          <a:lstStyle>
            <a:lvl1pPr marL="0" indent="0">
              <a:spcBef>
                <a:spcPts val="0"/>
              </a:spcBef>
              <a:buNone/>
              <a:defRPr sz="1632"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19A64866-81C9-F346-A699-D5FE5F62973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8978" y="287317"/>
            <a:ext cx="2489078" cy="920827"/>
          </a:xfrm>
          <a:prstGeom prst="rect">
            <a:avLst/>
          </a:prstGeom>
        </p:spPr>
      </p:pic>
    </p:spTree>
    <p:extLst>
      <p:ext uri="{BB962C8B-B14F-4D97-AF65-F5344CB8AC3E}">
        <p14:creationId xmlns:p14="http://schemas.microsoft.com/office/powerpoint/2010/main" val="12254470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201859473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600059" y="503607"/>
            <a:ext cx="11239464" cy="439465"/>
          </a:xfrm>
        </p:spPr>
        <p:txBody>
          <a:bodyPr/>
          <a:lstStyle>
            <a:lvl1pPr>
              <a:defRPr sz="2856">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98148" y="1462926"/>
            <a:ext cx="11239464" cy="1104941"/>
          </a:xfrm>
        </p:spPr>
        <p:txBody>
          <a:bodyPr wrap="square">
            <a:spAutoFit/>
          </a:bodyPr>
          <a:lstStyle>
            <a:lvl1pPr marL="0" indent="0">
              <a:buNone/>
              <a:defRPr sz="2040" b="0" i="0">
                <a:solidFill>
                  <a:srgbClr val="000000"/>
                </a:solidFill>
                <a:latin typeface="+mn-lt"/>
                <a:cs typeface="Segoe UI" panose="020B0502040204020203" pitchFamily="34" charset="0"/>
              </a:defRPr>
            </a:lvl1pPr>
            <a:lvl2pPr marL="233104" indent="0">
              <a:buNone/>
              <a:defRPr sz="1632">
                <a:solidFill>
                  <a:srgbClr val="000000"/>
                </a:solidFill>
              </a:defRPr>
            </a:lvl2pPr>
            <a:lvl3pPr marL="466209" indent="0">
              <a:buNone/>
              <a:defRPr sz="1428">
                <a:solidFill>
                  <a:srgbClr val="000000"/>
                </a:solidFill>
              </a:defRPr>
            </a:lvl3pPr>
            <a:lvl4pPr marL="699313" indent="0">
              <a:buNone/>
              <a:defRPr sz="1224">
                <a:solidFill>
                  <a:srgbClr val="000000"/>
                </a:solidFill>
              </a:defRPr>
            </a:lvl4pPr>
            <a:lvl5pPr marL="932418"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95915" y="6584990"/>
            <a:ext cx="11246266" cy="110001"/>
          </a:xfrm>
          <a:prstGeom prst="rect">
            <a:avLst/>
          </a:prstGeom>
        </p:spPr>
        <p:txBody>
          <a:bodyPr/>
          <a:lstStyle>
            <a:lvl1pPr>
              <a:defRPr sz="816">
                <a:solidFill>
                  <a:srgbClr val="000000"/>
                </a:solidFill>
              </a:defRPr>
            </a:lvl1pPr>
          </a:lstStyle>
          <a:p>
            <a:r>
              <a:rPr lang="en-US"/>
              <a:t>© Microsoft Corporation                                                                                  					   	    	                                     Microsoft 365 </a:t>
            </a:r>
          </a:p>
        </p:txBody>
      </p:sp>
    </p:spTree>
    <p:extLst>
      <p:ext uri="{BB962C8B-B14F-4D97-AF65-F5344CB8AC3E}">
        <p14:creationId xmlns:p14="http://schemas.microsoft.com/office/powerpoint/2010/main" val="9681089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503607"/>
            <a:ext cx="11239464" cy="439465"/>
          </a:xfrm>
        </p:spPr>
        <p:txBody>
          <a:bodyPr/>
          <a:lstStyle>
            <a:lvl1pPr>
              <a:defRPr sz="2856">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95915" y="1464076"/>
            <a:ext cx="11239464" cy="1293282"/>
          </a:xfrm>
        </p:spPr>
        <p:txBody>
          <a:bodyPr/>
          <a:lstStyle>
            <a:lvl1pPr>
              <a:defRPr sz="2040">
                <a:solidFill>
                  <a:srgbClr val="000000"/>
                </a:solidFill>
                <a:latin typeface="+mn-lt"/>
              </a:defRPr>
            </a:lvl1pPr>
            <a:lvl2pPr>
              <a:defRPr sz="1632">
                <a:solidFill>
                  <a:srgbClr val="000000"/>
                </a:solidFill>
              </a:defRPr>
            </a:lvl2pPr>
            <a:lvl3pPr>
              <a:defRPr sz="1428">
                <a:solidFill>
                  <a:srgbClr val="000000"/>
                </a:solidFill>
              </a:defRPr>
            </a:lvl3pPr>
            <a:lvl4pPr>
              <a:defRPr sz="1224">
                <a:solidFill>
                  <a:srgbClr val="000000"/>
                </a:solidFill>
              </a:defRPr>
            </a:lvl4pPr>
            <a:lvl5pPr>
              <a:defRPr sz="102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95915" y="6584990"/>
            <a:ext cx="11246266" cy="110001"/>
          </a:xfrm>
          <a:prstGeom prst="rect">
            <a:avLst/>
          </a:prstGeom>
        </p:spPr>
        <p:txBody>
          <a:bodyPr/>
          <a:lstStyle>
            <a:lvl1pPr>
              <a:defRPr sz="816">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3913014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503607"/>
            <a:ext cx="11239464" cy="439465"/>
          </a:xfrm>
        </p:spPr>
        <p:txBody>
          <a:bodyPr/>
          <a:lstStyle>
            <a:lvl1pPr>
              <a:defRPr sz="2856">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95914" y="1463671"/>
            <a:ext cx="5316593" cy="1293282"/>
          </a:xfrm>
        </p:spPr>
        <p:txBody>
          <a:bodyPr wrap="square">
            <a:spAutoFit/>
          </a:bodyPr>
          <a:lstStyle>
            <a:lvl1pPr marL="0" indent="0">
              <a:spcBef>
                <a:spcPts val="1247"/>
              </a:spcBef>
              <a:buClr>
                <a:schemeClr val="tx1"/>
              </a:buClr>
              <a:buFont typeface="Wingdings" panose="05000000000000000000" pitchFamily="2" charset="2"/>
              <a:buNone/>
              <a:defRPr sz="2040" b="0">
                <a:solidFill>
                  <a:srgbClr val="000000"/>
                </a:solidFill>
                <a:latin typeface="+mn-lt"/>
                <a:cs typeface="Segoe UI Semilight" panose="020B0402040204020203" pitchFamily="34" charset="0"/>
              </a:defRPr>
            </a:lvl1pPr>
            <a:lvl2pPr marL="260624" indent="0">
              <a:buFont typeface="Wingdings" panose="05000000000000000000" pitchFamily="2" charset="2"/>
              <a:buNone/>
              <a:defRPr sz="1632" b="0">
                <a:solidFill>
                  <a:srgbClr val="000000"/>
                </a:solidFill>
              </a:defRPr>
            </a:lvl2pPr>
            <a:lvl3pPr marL="459734" indent="0">
              <a:buFont typeface="Wingdings" panose="05000000000000000000" pitchFamily="2" charset="2"/>
              <a:buNone/>
              <a:tabLst/>
              <a:defRPr sz="1428" b="0">
                <a:solidFill>
                  <a:srgbClr val="000000"/>
                </a:solidFill>
              </a:defRPr>
            </a:lvl3pPr>
            <a:lvl4pPr marL="665319" indent="0">
              <a:buFont typeface="Wingdings" panose="05000000000000000000" pitchFamily="2" charset="2"/>
              <a:buNone/>
              <a:defRPr sz="1224" b="0">
                <a:solidFill>
                  <a:srgbClr val="000000"/>
                </a:solidFill>
              </a:defRPr>
            </a:lvl4pPr>
            <a:lvl5pPr marL="870904" indent="0">
              <a:buFont typeface="Wingdings" panose="05000000000000000000" pitchFamily="2" charset="2"/>
              <a:buNone/>
              <a:tabLst/>
              <a:defRPr sz="102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9" y="1463671"/>
            <a:ext cx="5316593" cy="1293282"/>
          </a:xfrm>
        </p:spPr>
        <p:txBody>
          <a:bodyPr wrap="square">
            <a:spAutoFit/>
          </a:bodyPr>
          <a:lstStyle>
            <a:lvl1pPr marL="0" indent="0">
              <a:spcBef>
                <a:spcPts val="1247"/>
              </a:spcBef>
              <a:buClr>
                <a:schemeClr val="tx1"/>
              </a:buClr>
              <a:buFont typeface="Wingdings" panose="05000000000000000000" pitchFamily="2" charset="2"/>
              <a:buNone/>
              <a:defRPr sz="2040" b="0">
                <a:solidFill>
                  <a:srgbClr val="000000"/>
                </a:solidFill>
                <a:latin typeface="+mn-lt"/>
                <a:cs typeface="Segoe UI Semilight" panose="020B0402040204020203" pitchFamily="34" charset="0"/>
              </a:defRPr>
            </a:lvl1pPr>
            <a:lvl2pPr marL="260624" indent="0">
              <a:buFont typeface="Wingdings" panose="05000000000000000000" pitchFamily="2" charset="2"/>
              <a:buNone/>
              <a:defRPr sz="1632" b="0">
                <a:solidFill>
                  <a:srgbClr val="000000"/>
                </a:solidFill>
              </a:defRPr>
            </a:lvl2pPr>
            <a:lvl3pPr marL="459734" indent="0">
              <a:buFont typeface="Wingdings" panose="05000000000000000000" pitchFamily="2" charset="2"/>
              <a:buNone/>
              <a:tabLst/>
              <a:defRPr sz="1428" b="0">
                <a:solidFill>
                  <a:srgbClr val="000000"/>
                </a:solidFill>
              </a:defRPr>
            </a:lvl3pPr>
            <a:lvl4pPr marL="665319" indent="0">
              <a:buFont typeface="Wingdings" panose="05000000000000000000" pitchFamily="2" charset="2"/>
              <a:buNone/>
              <a:defRPr sz="1224" b="0">
                <a:solidFill>
                  <a:srgbClr val="000000"/>
                </a:solidFill>
              </a:defRPr>
            </a:lvl4pPr>
            <a:lvl5pPr marL="870904" indent="0">
              <a:buFont typeface="Wingdings" panose="05000000000000000000" pitchFamily="2" charset="2"/>
              <a:buNone/>
              <a:tabLst/>
              <a:defRPr sz="102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95915" y="6584990"/>
            <a:ext cx="11246266" cy="110001"/>
          </a:xfrm>
          <a:prstGeom prst="rect">
            <a:avLst/>
          </a:prstGeom>
        </p:spPr>
        <p:txBody>
          <a:bodyPr/>
          <a:lstStyle>
            <a:lvl1pPr>
              <a:defRPr sz="816">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5668778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600059" y="507447"/>
            <a:ext cx="11239464" cy="439465"/>
          </a:xfrm>
        </p:spPr>
        <p:txBody>
          <a:bodyPr/>
          <a:lstStyle>
            <a:lvl1pPr>
              <a:defRPr sz="2856">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95914" y="1466098"/>
            <a:ext cx="5316593" cy="1293282"/>
          </a:xfrm>
        </p:spPr>
        <p:txBody>
          <a:bodyPr wrap="square">
            <a:spAutoFit/>
          </a:bodyPr>
          <a:lstStyle>
            <a:lvl1pPr marL="236341" indent="-236341">
              <a:spcBef>
                <a:spcPts val="1247"/>
              </a:spcBef>
              <a:buClr>
                <a:schemeClr val="tx1"/>
              </a:buClr>
              <a:buFont typeface="Wingdings" panose="05000000000000000000" pitchFamily="2" charset="2"/>
              <a:buChar char=""/>
              <a:defRPr sz="2040" b="0">
                <a:solidFill>
                  <a:srgbClr val="000000"/>
                </a:solidFill>
                <a:latin typeface="+mn-lt"/>
                <a:cs typeface="Segoe UI Semilight" panose="020B0402040204020203" pitchFamily="34" charset="0"/>
              </a:defRPr>
            </a:lvl1pPr>
            <a:lvl2pPr marL="435452" indent="-174828">
              <a:buFont typeface="Wingdings" panose="05000000000000000000" pitchFamily="2" charset="2"/>
              <a:buChar char=""/>
              <a:defRPr sz="1632" b="0">
                <a:solidFill>
                  <a:srgbClr val="000000"/>
                </a:solidFill>
              </a:defRPr>
            </a:lvl2pPr>
            <a:lvl3pPr marL="652369" indent="-192635">
              <a:buFont typeface="Wingdings" panose="05000000000000000000" pitchFamily="2" charset="2"/>
              <a:buChar char=""/>
              <a:tabLst/>
              <a:defRPr sz="1428" b="0">
                <a:solidFill>
                  <a:srgbClr val="000000"/>
                </a:solidFill>
              </a:defRPr>
            </a:lvl3pPr>
            <a:lvl4pPr marL="845003" indent="-179686">
              <a:buFont typeface="Wingdings" panose="05000000000000000000" pitchFamily="2" charset="2"/>
              <a:buChar char=""/>
              <a:defRPr sz="1224" b="0">
                <a:solidFill>
                  <a:srgbClr val="000000"/>
                </a:solidFill>
              </a:defRPr>
            </a:lvl4pPr>
            <a:lvl5pPr marL="1044113" indent="-173210">
              <a:buFont typeface="Wingdings" panose="05000000000000000000" pitchFamily="2" charset="2"/>
              <a:buChar char=""/>
              <a:tabLst/>
              <a:defRPr sz="102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521040" y="1466098"/>
            <a:ext cx="5316593" cy="1293282"/>
          </a:xfrm>
        </p:spPr>
        <p:txBody>
          <a:bodyPr wrap="square">
            <a:spAutoFit/>
          </a:bodyPr>
          <a:lstStyle>
            <a:lvl1pPr marL="236341" indent="-236341">
              <a:spcBef>
                <a:spcPts val="1247"/>
              </a:spcBef>
              <a:buClr>
                <a:schemeClr val="tx1"/>
              </a:buClr>
              <a:buFont typeface="Wingdings" panose="05000000000000000000" pitchFamily="2" charset="2"/>
              <a:buChar char=""/>
              <a:defRPr sz="2040" b="0">
                <a:solidFill>
                  <a:srgbClr val="000000"/>
                </a:solidFill>
                <a:latin typeface="+mn-lt"/>
                <a:cs typeface="Segoe UI Semilight" panose="020B0402040204020203" pitchFamily="34" charset="0"/>
              </a:defRPr>
            </a:lvl1pPr>
            <a:lvl2pPr marL="435452" indent="-174828">
              <a:buFont typeface="Wingdings" panose="05000000000000000000" pitchFamily="2" charset="2"/>
              <a:buChar char=""/>
              <a:defRPr sz="1632" b="0">
                <a:solidFill>
                  <a:srgbClr val="000000"/>
                </a:solidFill>
              </a:defRPr>
            </a:lvl2pPr>
            <a:lvl3pPr marL="652369" indent="-192635">
              <a:buFont typeface="Wingdings" panose="05000000000000000000" pitchFamily="2" charset="2"/>
              <a:buChar char=""/>
              <a:tabLst/>
              <a:defRPr sz="1428" b="0">
                <a:solidFill>
                  <a:srgbClr val="000000"/>
                </a:solidFill>
              </a:defRPr>
            </a:lvl3pPr>
            <a:lvl4pPr marL="845003" indent="-179686">
              <a:buFont typeface="Wingdings" panose="05000000000000000000" pitchFamily="2" charset="2"/>
              <a:buChar char=""/>
              <a:defRPr sz="1224" b="0">
                <a:solidFill>
                  <a:srgbClr val="000000"/>
                </a:solidFill>
              </a:defRPr>
            </a:lvl4pPr>
            <a:lvl5pPr marL="1044113" indent="-173210">
              <a:buFont typeface="Wingdings" panose="05000000000000000000" pitchFamily="2" charset="2"/>
              <a:buChar char=""/>
              <a:tabLst/>
              <a:defRPr sz="102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9EF2168D-ABC8-AA43-9EDB-A155583EFD61}"/>
              </a:ext>
            </a:extLst>
          </p:cNvPr>
          <p:cNvSpPr>
            <a:spLocks noGrp="1"/>
          </p:cNvSpPr>
          <p:nvPr>
            <p:ph type="ftr" sz="quarter" idx="3"/>
          </p:nvPr>
        </p:nvSpPr>
        <p:spPr>
          <a:xfrm>
            <a:off x="595915" y="6584990"/>
            <a:ext cx="11246266" cy="110001"/>
          </a:xfrm>
          <a:prstGeom prst="rect">
            <a:avLst/>
          </a:prstGeom>
        </p:spPr>
        <p:txBody>
          <a:bodyPr/>
          <a:lstStyle>
            <a:lvl1pPr>
              <a:defRPr sz="816">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6094024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600059" y="507447"/>
            <a:ext cx="11239464" cy="439465"/>
          </a:xfrm>
        </p:spPr>
        <p:txBody>
          <a:bodyPr/>
          <a:lstStyle>
            <a:lvl1pPr>
              <a:defRPr sz="2856">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95915" y="6584990"/>
            <a:ext cx="11246266" cy="110001"/>
          </a:xfrm>
          <a:prstGeom prst="rect">
            <a:avLst/>
          </a:prstGeom>
        </p:spPr>
        <p:txBody>
          <a:bodyPr/>
          <a:lstStyle>
            <a:lvl1pPr>
              <a:defRPr sz="816">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41651155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600059" y="507447"/>
            <a:ext cx="11239464" cy="439465"/>
          </a:xfrm>
        </p:spPr>
        <p:txBody>
          <a:bodyPr/>
          <a:lstStyle>
            <a:lvl1pPr>
              <a:defRPr sz="2856">
                <a:solidFill>
                  <a:srgbClr val="000000"/>
                </a:solidFill>
              </a:defRPr>
            </a:lvl1pPr>
          </a:lstStyle>
          <a:p>
            <a:r>
              <a:rPr lang="en-US"/>
              <a:t>Click to edit Master title style</a:t>
            </a:r>
          </a:p>
        </p:txBody>
      </p:sp>
      <p:sp>
        <p:nvSpPr>
          <p:cNvPr id="4" name="Footer Placeholder 10">
            <a:extLst>
              <a:ext uri="{FF2B5EF4-FFF2-40B4-BE49-F238E27FC236}">
                <a16:creationId xmlns:a16="http://schemas.microsoft.com/office/drawing/2014/main" id="{59A66667-56DD-0944-88F2-9EEF75B94EAF}"/>
              </a:ext>
            </a:extLst>
          </p:cNvPr>
          <p:cNvSpPr>
            <a:spLocks noGrp="1"/>
          </p:cNvSpPr>
          <p:nvPr>
            <p:ph type="ftr" sz="quarter" idx="3"/>
          </p:nvPr>
        </p:nvSpPr>
        <p:spPr>
          <a:xfrm>
            <a:off x="595915" y="6584990"/>
            <a:ext cx="11246266" cy="110001"/>
          </a:xfrm>
          <a:prstGeom prst="rect">
            <a:avLst/>
          </a:prstGeom>
        </p:spPr>
        <p:txBody>
          <a:bodyPr/>
          <a:lstStyle>
            <a:lvl1pPr>
              <a:defRPr sz="816">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0993204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503606"/>
            <a:ext cx="5618874" cy="379824"/>
          </a:xfrm>
        </p:spPr>
        <p:txBody>
          <a:bodyPr tIns="64008"/>
          <a:lstStyle>
            <a:lvl1pPr>
              <a:defRPr sz="204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95915" y="6584990"/>
            <a:ext cx="11246266" cy="110001"/>
          </a:xfrm>
          <a:prstGeom prst="rect">
            <a:avLst/>
          </a:prstGeom>
        </p:spPr>
        <p:txBody>
          <a:bodyPr/>
          <a:lstStyle>
            <a:lvl1pPr>
              <a:defRPr sz="816">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0942934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6" y="2317099"/>
            <a:ext cx="4245437" cy="878930"/>
          </a:xfrm>
        </p:spPr>
        <p:txBody>
          <a:bodyPr wrap="square" rIns="0" anchor="b">
            <a:spAutoFit/>
          </a:bodyPr>
          <a:lstStyle>
            <a:lvl1pPr>
              <a:lnSpc>
                <a:spcPct val="100000"/>
              </a:lnSpc>
              <a:defRPr sz="2856" b="0" spc="-50" baseline="0">
                <a:solidFill>
                  <a:srgbClr val="000000"/>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6"/>
            <a:ext cx="4245890" cy="251123"/>
          </a:xfrm>
        </p:spPr>
        <p:txBody>
          <a:bodyPr/>
          <a:lstStyle>
            <a:lvl1pPr marL="0" indent="0">
              <a:buNone/>
              <a:defRPr sz="1632">
                <a:solidFill>
                  <a:srgbClr val="000000"/>
                </a:solidFill>
                <a:latin typeface="+mn-lt"/>
              </a:defRPr>
            </a:lvl1pPr>
            <a:lvl2pPr marL="233104" indent="0">
              <a:buNone/>
              <a:defRPr/>
            </a:lvl2pPr>
            <a:lvl3pPr marL="466209" indent="0">
              <a:buNone/>
              <a:defRPr/>
            </a:lvl3pPr>
            <a:lvl4pPr marL="675032" indent="0">
              <a:buNone/>
              <a:defRPr/>
            </a:lvl4pPr>
            <a:lvl5pPr marL="87252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9"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157411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8" y="3057798"/>
            <a:ext cx="4245437" cy="878930"/>
          </a:xfrm>
        </p:spPr>
        <p:txBody>
          <a:bodyPr wrap="square" rIns="0" anchor="ctr" anchorCtr="0">
            <a:spAutoFit/>
          </a:bodyPr>
          <a:lstStyle>
            <a:lvl1pPr>
              <a:lnSpc>
                <a:spcPct val="100000"/>
              </a:lnSpc>
              <a:defRPr sz="2856" b="0" spc="-50" baseline="0">
                <a:solidFill>
                  <a:srgbClr val="000000"/>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9"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85632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5"/>
            <a:ext cx="4243947" cy="627807"/>
          </a:xfrm>
        </p:spPr>
        <p:txBody>
          <a:bodyPr wrap="square" anchor="t">
            <a:spAutoFit/>
          </a:bodyPr>
          <a:lstStyle>
            <a:lvl1pPr>
              <a:lnSpc>
                <a:spcPct val="100000"/>
              </a:lnSpc>
              <a:defRPr sz="204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9"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701483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Tree>
    <p:extLst>
      <p:ext uri="{BB962C8B-B14F-4D97-AF65-F5344CB8AC3E}">
        <p14:creationId xmlns:p14="http://schemas.microsoft.com/office/powerpoint/2010/main" val="3744607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9"/>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78922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251123"/>
          </a:xfrm>
          <a:noFill/>
        </p:spPr>
        <p:txBody>
          <a:bodyPr lIns="0" tIns="0" rIns="0" bIns="0">
            <a:spAutoFit/>
          </a:bodyPr>
          <a:lstStyle>
            <a:lvl1pPr marL="0" indent="0">
              <a:spcBef>
                <a:spcPts val="0"/>
              </a:spcBef>
              <a:spcAft>
                <a:spcPts val="0"/>
              </a:spcAft>
              <a:buFont typeface="Arial" panose="020B0604020202020204" pitchFamily="34" charset="0"/>
              <a:buNone/>
              <a:defRPr sz="1632"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36147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4313396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783907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0078D4"/>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E136D2B-856D-4F43-81C3-6C768348F499}"/>
              </a:ext>
            </a:extLst>
          </p:cNvPr>
          <p:cNvGrpSpPr>
            <a:grpSpLocks noChangeAspect="1"/>
          </p:cNvGrpSpPr>
          <p:nvPr userDrawn="1"/>
        </p:nvGrpSpPr>
        <p:grpSpPr bwMode="auto">
          <a:xfrm>
            <a:off x="4590346" y="1278966"/>
            <a:ext cx="3255784" cy="4301957"/>
            <a:chOff x="2543" y="481"/>
            <a:chExt cx="2482" cy="3280"/>
          </a:xfrm>
          <a:solidFill>
            <a:srgbClr val="243A5E">
              <a:alpha val="23000"/>
            </a:srgbClr>
          </a:solidFill>
        </p:grpSpPr>
        <p:sp>
          <p:nvSpPr>
            <p:cNvPr id="7" name="Freeform 5">
              <a:extLst>
                <a:ext uri="{FF2B5EF4-FFF2-40B4-BE49-F238E27FC236}">
                  <a16:creationId xmlns:a16="http://schemas.microsoft.com/office/drawing/2014/main" id="{93ACBF71-4875-4450-A4C3-7403AB45AFD3}"/>
                </a:ext>
              </a:extLst>
            </p:cNvPr>
            <p:cNvSpPr>
              <a:spLocks noEditPoints="1"/>
            </p:cNvSpPr>
            <p:nvPr userDrawn="1"/>
          </p:nvSpPr>
          <p:spPr bwMode="auto">
            <a:xfrm>
              <a:off x="2543" y="481"/>
              <a:ext cx="2482" cy="3280"/>
            </a:xfrm>
            <a:custGeom>
              <a:avLst/>
              <a:gdLst>
                <a:gd name="T0" fmla="*/ 80 w 320"/>
                <a:gd name="T1" fmla="*/ 186 h 423"/>
                <a:gd name="T2" fmla="*/ 80 w 320"/>
                <a:gd name="T3" fmla="*/ 186 h 423"/>
                <a:gd name="T4" fmla="*/ 80 w 320"/>
                <a:gd name="T5" fmla="*/ 108 h 423"/>
                <a:gd name="T6" fmla="*/ 86 w 320"/>
                <a:gd name="T7" fmla="*/ 76 h 423"/>
                <a:gd name="T8" fmla="*/ 103 w 320"/>
                <a:gd name="T9" fmla="*/ 50 h 423"/>
                <a:gd name="T10" fmla="*/ 128 w 320"/>
                <a:gd name="T11" fmla="*/ 32 h 423"/>
                <a:gd name="T12" fmla="*/ 160 w 320"/>
                <a:gd name="T13" fmla="*/ 26 h 423"/>
                <a:gd name="T14" fmla="*/ 192 w 320"/>
                <a:gd name="T15" fmla="*/ 32 h 423"/>
                <a:gd name="T16" fmla="*/ 217 w 320"/>
                <a:gd name="T17" fmla="*/ 50 h 423"/>
                <a:gd name="T18" fmla="*/ 234 w 320"/>
                <a:gd name="T19" fmla="*/ 76 h 423"/>
                <a:gd name="T20" fmla="*/ 240 w 320"/>
                <a:gd name="T21" fmla="*/ 108 h 423"/>
                <a:gd name="T22" fmla="*/ 240 w 320"/>
                <a:gd name="T23" fmla="*/ 186 h 423"/>
                <a:gd name="T24" fmla="*/ 80 w 320"/>
                <a:gd name="T25" fmla="*/ 186 h 423"/>
                <a:gd name="T26" fmla="*/ 160 w 320"/>
                <a:gd name="T27" fmla="*/ 365 h 423"/>
                <a:gd name="T28" fmla="*/ 160 w 320"/>
                <a:gd name="T29" fmla="*/ 365 h 423"/>
                <a:gd name="T30" fmla="*/ 106 w 320"/>
                <a:gd name="T31" fmla="*/ 311 h 423"/>
                <a:gd name="T32" fmla="*/ 160 w 320"/>
                <a:gd name="T33" fmla="*/ 258 h 423"/>
                <a:gd name="T34" fmla="*/ 213 w 320"/>
                <a:gd name="T35" fmla="*/ 311 h 423"/>
                <a:gd name="T36" fmla="*/ 160 w 320"/>
                <a:gd name="T37" fmla="*/ 365 h 423"/>
                <a:gd name="T38" fmla="*/ 266 w 320"/>
                <a:gd name="T39" fmla="*/ 186 h 423"/>
                <a:gd name="T40" fmla="*/ 266 w 320"/>
                <a:gd name="T41" fmla="*/ 186 h 423"/>
                <a:gd name="T42" fmla="*/ 266 w 320"/>
                <a:gd name="T43" fmla="*/ 108 h 423"/>
                <a:gd name="T44" fmla="*/ 258 w 320"/>
                <a:gd name="T45" fmla="*/ 65 h 423"/>
                <a:gd name="T46" fmla="*/ 236 w 320"/>
                <a:gd name="T47" fmla="*/ 31 h 423"/>
                <a:gd name="T48" fmla="*/ 202 w 320"/>
                <a:gd name="T49" fmla="*/ 7 h 423"/>
                <a:gd name="T50" fmla="*/ 160 w 320"/>
                <a:gd name="T51" fmla="*/ 0 h 423"/>
                <a:gd name="T52" fmla="*/ 118 w 320"/>
                <a:gd name="T53" fmla="*/ 7 h 423"/>
                <a:gd name="T54" fmla="*/ 84 w 320"/>
                <a:gd name="T55" fmla="*/ 31 h 423"/>
                <a:gd name="T56" fmla="*/ 61 w 320"/>
                <a:gd name="T57" fmla="*/ 65 h 423"/>
                <a:gd name="T58" fmla="*/ 53 w 320"/>
                <a:gd name="T59" fmla="*/ 108 h 423"/>
                <a:gd name="T60" fmla="*/ 53 w 320"/>
                <a:gd name="T61" fmla="*/ 186 h 423"/>
                <a:gd name="T62" fmla="*/ 0 w 320"/>
                <a:gd name="T63" fmla="*/ 186 h 423"/>
                <a:gd name="T64" fmla="*/ 0 w 320"/>
                <a:gd name="T65" fmla="*/ 423 h 423"/>
                <a:gd name="T66" fmla="*/ 320 w 320"/>
                <a:gd name="T67" fmla="*/ 423 h 423"/>
                <a:gd name="T68" fmla="*/ 320 w 320"/>
                <a:gd name="T69" fmla="*/ 186 h 423"/>
                <a:gd name="T70" fmla="*/ 266 w 320"/>
                <a:gd name="T71" fmla="*/ 186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0" h="423">
                  <a:moveTo>
                    <a:pt x="80" y="186"/>
                  </a:moveTo>
                  <a:lnTo>
                    <a:pt x="80" y="186"/>
                  </a:lnTo>
                  <a:lnTo>
                    <a:pt x="80" y="108"/>
                  </a:lnTo>
                  <a:cubicBezTo>
                    <a:pt x="80" y="96"/>
                    <a:pt x="82" y="86"/>
                    <a:pt x="86" y="76"/>
                  </a:cubicBezTo>
                  <a:cubicBezTo>
                    <a:pt x="90" y="66"/>
                    <a:pt x="95" y="57"/>
                    <a:pt x="103" y="50"/>
                  </a:cubicBezTo>
                  <a:cubicBezTo>
                    <a:pt x="110" y="42"/>
                    <a:pt x="118" y="36"/>
                    <a:pt x="128" y="32"/>
                  </a:cubicBezTo>
                  <a:cubicBezTo>
                    <a:pt x="138" y="28"/>
                    <a:pt x="148" y="26"/>
                    <a:pt x="160" y="26"/>
                  </a:cubicBezTo>
                  <a:cubicBezTo>
                    <a:pt x="171" y="26"/>
                    <a:pt x="182" y="28"/>
                    <a:pt x="192" y="32"/>
                  </a:cubicBezTo>
                  <a:cubicBezTo>
                    <a:pt x="201" y="36"/>
                    <a:pt x="210" y="42"/>
                    <a:pt x="217" y="50"/>
                  </a:cubicBezTo>
                  <a:cubicBezTo>
                    <a:pt x="224" y="57"/>
                    <a:pt x="230" y="66"/>
                    <a:pt x="234" y="76"/>
                  </a:cubicBezTo>
                  <a:cubicBezTo>
                    <a:pt x="238" y="86"/>
                    <a:pt x="240" y="96"/>
                    <a:pt x="240" y="108"/>
                  </a:cubicBezTo>
                  <a:lnTo>
                    <a:pt x="240" y="186"/>
                  </a:lnTo>
                  <a:lnTo>
                    <a:pt x="80" y="186"/>
                  </a:lnTo>
                  <a:close/>
                  <a:moveTo>
                    <a:pt x="160" y="365"/>
                  </a:moveTo>
                  <a:lnTo>
                    <a:pt x="160" y="365"/>
                  </a:lnTo>
                  <a:cubicBezTo>
                    <a:pt x="130" y="365"/>
                    <a:pt x="106" y="341"/>
                    <a:pt x="106" y="311"/>
                  </a:cubicBezTo>
                  <a:cubicBezTo>
                    <a:pt x="106" y="282"/>
                    <a:pt x="130" y="258"/>
                    <a:pt x="160" y="258"/>
                  </a:cubicBezTo>
                  <a:cubicBezTo>
                    <a:pt x="189" y="258"/>
                    <a:pt x="213" y="282"/>
                    <a:pt x="213" y="311"/>
                  </a:cubicBezTo>
                  <a:cubicBezTo>
                    <a:pt x="213" y="341"/>
                    <a:pt x="189" y="365"/>
                    <a:pt x="160" y="365"/>
                  </a:cubicBezTo>
                  <a:close/>
                  <a:moveTo>
                    <a:pt x="266" y="186"/>
                  </a:moveTo>
                  <a:lnTo>
                    <a:pt x="266" y="186"/>
                  </a:lnTo>
                  <a:lnTo>
                    <a:pt x="266" y="108"/>
                  </a:lnTo>
                  <a:cubicBezTo>
                    <a:pt x="266" y="93"/>
                    <a:pt x="264" y="79"/>
                    <a:pt x="258" y="65"/>
                  </a:cubicBezTo>
                  <a:cubicBezTo>
                    <a:pt x="253" y="52"/>
                    <a:pt x="245" y="41"/>
                    <a:pt x="236" y="31"/>
                  </a:cubicBezTo>
                  <a:cubicBezTo>
                    <a:pt x="226" y="21"/>
                    <a:pt x="215" y="13"/>
                    <a:pt x="202" y="7"/>
                  </a:cubicBezTo>
                  <a:cubicBezTo>
                    <a:pt x="189" y="3"/>
                    <a:pt x="175" y="0"/>
                    <a:pt x="160" y="0"/>
                  </a:cubicBezTo>
                  <a:cubicBezTo>
                    <a:pt x="145" y="0"/>
                    <a:pt x="131" y="3"/>
                    <a:pt x="118" y="7"/>
                  </a:cubicBezTo>
                  <a:cubicBezTo>
                    <a:pt x="105" y="13"/>
                    <a:pt x="93" y="21"/>
                    <a:pt x="84" y="31"/>
                  </a:cubicBezTo>
                  <a:cubicBezTo>
                    <a:pt x="74" y="41"/>
                    <a:pt x="67" y="52"/>
                    <a:pt x="61" y="65"/>
                  </a:cubicBezTo>
                  <a:cubicBezTo>
                    <a:pt x="56" y="79"/>
                    <a:pt x="53" y="93"/>
                    <a:pt x="53" y="108"/>
                  </a:cubicBezTo>
                  <a:lnTo>
                    <a:pt x="53" y="186"/>
                  </a:lnTo>
                  <a:lnTo>
                    <a:pt x="0" y="186"/>
                  </a:lnTo>
                  <a:lnTo>
                    <a:pt x="0" y="423"/>
                  </a:lnTo>
                  <a:lnTo>
                    <a:pt x="320" y="423"/>
                  </a:lnTo>
                  <a:lnTo>
                    <a:pt x="320" y="186"/>
                  </a:lnTo>
                  <a:lnTo>
                    <a:pt x="266" y="18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8" name="Freeform 6">
              <a:extLst>
                <a:ext uri="{FF2B5EF4-FFF2-40B4-BE49-F238E27FC236}">
                  <a16:creationId xmlns:a16="http://schemas.microsoft.com/office/drawing/2014/main" id="{66B794B3-D383-49C5-BF99-A1C2904A33F2}"/>
                </a:ext>
              </a:extLst>
            </p:cNvPr>
            <p:cNvSpPr>
              <a:spLocks/>
            </p:cNvSpPr>
            <p:nvPr userDrawn="1"/>
          </p:nvSpPr>
          <p:spPr bwMode="auto">
            <a:xfrm>
              <a:off x="3574" y="2691"/>
              <a:ext cx="411" cy="411"/>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p:cNvSpPr>
            <a:spLocks noGrp="1"/>
          </p:cNvSpPr>
          <p:nvPr>
            <p:ph type="title" hasCustomPrompt="1"/>
          </p:nvPr>
        </p:nvSpPr>
        <p:spPr>
          <a:xfrm>
            <a:off x="1286787" y="3241962"/>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308104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rgbClr val="0078D4"/>
        </a:solidFill>
        <a:effectLst/>
      </p:bgPr>
    </p:bg>
    <p:spTree>
      <p:nvGrpSpPr>
        <p:cNvPr id="1" name=""/>
        <p:cNvGrpSpPr/>
        <p:nvPr/>
      </p:nvGrpSpPr>
      <p:grpSpPr>
        <a:xfrm>
          <a:off x="0" y="0"/>
          <a:ext cx="0" cy="0"/>
          <a:chOff x="0" y="0"/>
          <a:chExt cx="0" cy="0"/>
        </a:xfrm>
      </p:grpSpPr>
      <p:grpSp>
        <p:nvGrpSpPr>
          <p:cNvPr id="3" name="Group 4">
            <a:extLst>
              <a:ext uri="{FF2B5EF4-FFF2-40B4-BE49-F238E27FC236}">
                <a16:creationId xmlns:a16="http://schemas.microsoft.com/office/drawing/2014/main" id="{11031FB2-B785-473A-9AD9-239BFF968F4C}"/>
              </a:ext>
            </a:extLst>
          </p:cNvPr>
          <p:cNvGrpSpPr>
            <a:grpSpLocks noChangeAspect="1"/>
          </p:cNvGrpSpPr>
          <p:nvPr userDrawn="1"/>
        </p:nvGrpSpPr>
        <p:grpSpPr bwMode="auto">
          <a:xfrm>
            <a:off x="4205409" y="1732442"/>
            <a:ext cx="4446688" cy="4076901"/>
            <a:chOff x="2597" y="1070"/>
            <a:chExt cx="2746" cy="2518"/>
          </a:xfrm>
          <a:solidFill>
            <a:srgbClr val="243A5E">
              <a:alpha val="26000"/>
            </a:srgbClr>
          </a:solidFill>
        </p:grpSpPr>
        <p:sp>
          <p:nvSpPr>
            <p:cNvPr id="9" name="Freeform 5">
              <a:extLst>
                <a:ext uri="{FF2B5EF4-FFF2-40B4-BE49-F238E27FC236}">
                  <a16:creationId xmlns:a16="http://schemas.microsoft.com/office/drawing/2014/main" id="{F8E6398D-4B2A-4E18-89E3-46977317DB0D}"/>
                </a:ext>
              </a:extLst>
            </p:cNvPr>
            <p:cNvSpPr>
              <a:spLocks/>
            </p:cNvSpPr>
            <p:nvPr userDrawn="1"/>
          </p:nvSpPr>
          <p:spPr bwMode="auto">
            <a:xfrm>
              <a:off x="2597" y="1659"/>
              <a:ext cx="2746" cy="1569"/>
            </a:xfrm>
            <a:custGeom>
              <a:avLst/>
              <a:gdLst>
                <a:gd name="T0" fmla="*/ 0 w 373"/>
                <a:gd name="T1" fmla="*/ 213 h 213"/>
                <a:gd name="T2" fmla="*/ 0 w 373"/>
                <a:gd name="T3" fmla="*/ 213 h 213"/>
                <a:gd name="T4" fmla="*/ 187 w 373"/>
                <a:gd name="T5" fmla="*/ 213 h 213"/>
                <a:gd name="T6" fmla="*/ 178 w 373"/>
                <a:gd name="T7" fmla="*/ 198 h 213"/>
                <a:gd name="T8" fmla="*/ 165 w 373"/>
                <a:gd name="T9" fmla="*/ 166 h 213"/>
                <a:gd name="T10" fmla="*/ 160 w 373"/>
                <a:gd name="T11" fmla="*/ 131 h 213"/>
                <a:gd name="T12" fmla="*/ 160 w 373"/>
                <a:gd name="T13" fmla="*/ 74 h 213"/>
                <a:gd name="T14" fmla="*/ 200 w 373"/>
                <a:gd name="T15" fmla="*/ 69 h 213"/>
                <a:gd name="T16" fmla="*/ 237 w 373"/>
                <a:gd name="T17" fmla="*/ 53 h 213"/>
                <a:gd name="T18" fmla="*/ 258 w 373"/>
                <a:gd name="T19" fmla="*/ 43 h 213"/>
                <a:gd name="T20" fmla="*/ 280 w 373"/>
                <a:gd name="T21" fmla="*/ 40 h 213"/>
                <a:gd name="T22" fmla="*/ 303 w 373"/>
                <a:gd name="T23" fmla="*/ 43 h 213"/>
                <a:gd name="T24" fmla="*/ 323 w 373"/>
                <a:gd name="T25" fmla="*/ 53 h 213"/>
                <a:gd name="T26" fmla="*/ 360 w 373"/>
                <a:gd name="T27" fmla="*/ 69 h 213"/>
                <a:gd name="T28" fmla="*/ 373 w 373"/>
                <a:gd name="T29" fmla="*/ 72 h 213"/>
                <a:gd name="T30" fmla="*/ 373 w 373"/>
                <a:gd name="T31" fmla="*/ 0 h 213"/>
                <a:gd name="T32" fmla="*/ 0 w 373"/>
                <a:gd name="T33" fmla="*/ 0 h 213"/>
                <a:gd name="T34" fmla="*/ 0 w 373"/>
                <a:gd name="T35"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3" h="213">
                  <a:moveTo>
                    <a:pt x="0" y="213"/>
                  </a:moveTo>
                  <a:lnTo>
                    <a:pt x="0" y="213"/>
                  </a:lnTo>
                  <a:lnTo>
                    <a:pt x="187" y="213"/>
                  </a:lnTo>
                  <a:cubicBezTo>
                    <a:pt x="184" y="208"/>
                    <a:pt x="181" y="203"/>
                    <a:pt x="178" y="198"/>
                  </a:cubicBezTo>
                  <a:cubicBezTo>
                    <a:pt x="173" y="188"/>
                    <a:pt x="168" y="177"/>
                    <a:pt x="165" y="166"/>
                  </a:cubicBezTo>
                  <a:cubicBezTo>
                    <a:pt x="162" y="155"/>
                    <a:pt x="160" y="143"/>
                    <a:pt x="160" y="131"/>
                  </a:cubicBezTo>
                  <a:lnTo>
                    <a:pt x="160" y="74"/>
                  </a:lnTo>
                  <a:cubicBezTo>
                    <a:pt x="174" y="74"/>
                    <a:pt x="187" y="72"/>
                    <a:pt x="200" y="69"/>
                  </a:cubicBezTo>
                  <a:cubicBezTo>
                    <a:pt x="213" y="66"/>
                    <a:pt x="225" y="60"/>
                    <a:pt x="237" y="53"/>
                  </a:cubicBezTo>
                  <a:cubicBezTo>
                    <a:pt x="244" y="48"/>
                    <a:pt x="251" y="45"/>
                    <a:pt x="258" y="43"/>
                  </a:cubicBezTo>
                  <a:cubicBezTo>
                    <a:pt x="264" y="41"/>
                    <a:pt x="272" y="40"/>
                    <a:pt x="280" y="40"/>
                  </a:cubicBezTo>
                  <a:cubicBezTo>
                    <a:pt x="288" y="40"/>
                    <a:pt x="296" y="41"/>
                    <a:pt x="303" y="43"/>
                  </a:cubicBezTo>
                  <a:cubicBezTo>
                    <a:pt x="309" y="45"/>
                    <a:pt x="316" y="48"/>
                    <a:pt x="323" y="53"/>
                  </a:cubicBezTo>
                  <a:cubicBezTo>
                    <a:pt x="335" y="60"/>
                    <a:pt x="347" y="66"/>
                    <a:pt x="360" y="69"/>
                  </a:cubicBezTo>
                  <a:cubicBezTo>
                    <a:pt x="364" y="70"/>
                    <a:pt x="369" y="71"/>
                    <a:pt x="373" y="72"/>
                  </a:cubicBezTo>
                  <a:lnTo>
                    <a:pt x="373" y="0"/>
                  </a:lnTo>
                  <a:lnTo>
                    <a:pt x="0" y="0"/>
                  </a:lnTo>
                  <a:lnTo>
                    <a:pt x="0" y="2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Freeform 6">
              <a:extLst>
                <a:ext uri="{FF2B5EF4-FFF2-40B4-BE49-F238E27FC236}">
                  <a16:creationId xmlns:a16="http://schemas.microsoft.com/office/drawing/2014/main" id="{EB32FAAB-363F-4343-82B8-D7C35426C2D3}"/>
                </a:ext>
              </a:extLst>
            </p:cNvPr>
            <p:cNvSpPr>
              <a:spLocks/>
            </p:cNvSpPr>
            <p:nvPr userDrawn="1"/>
          </p:nvSpPr>
          <p:spPr bwMode="auto">
            <a:xfrm>
              <a:off x="2597" y="1070"/>
              <a:ext cx="2746" cy="391"/>
            </a:xfrm>
            <a:custGeom>
              <a:avLst/>
              <a:gdLst>
                <a:gd name="T0" fmla="*/ 0 w 373"/>
                <a:gd name="T1" fmla="*/ 53 h 53"/>
                <a:gd name="T2" fmla="*/ 0 w 373"/>
                <a:gd name="T3" fmla="*/ 53 h 53"/>
                <a:gd name="T4" fmla="*/ 373 w 373"/>
                <a:gd name="T5" fmla="*/ 53 h 53"/>
                <a:gd name="T6" fmla="*/ 373 w 373"/>
                <a:gd name="T7" fmla="*/ 0 h 53"/>
                <a:gd name="T8" fmla="*/ 0 w 373"/>
                <a:gd name="T9" fmla="*/ 0 h 53"/>
                <a:gd name="T10" fmla="*/ 0 w 373"/>
                <a:gd name="T11" fmla="*/ 53 h 53"/>
              </a:gdLst>
              <a:ahLst/>
              <a:cxnLst>
                <a:cxn ang="0">
                  <a:pos x="T0" y="T1"/>
                </a:cxn>
                <a:cxn ang="0">
                  <a:pos x="T2" y="T3"/>
                </a:cxn>
                <a:cxn ang="0">
                  <a:pos x="T4" y="T5"/>
                </a:cxn>
                <a:cxn ang="0">
                  <a:pos x="T6" y="T7"/>
                </a:cxn>
                <a:cxn ang="0">
                  <a:pos x="T8" y="T9"/>
                </a:cxn>
                <a:cxn ang="0">
                  <a:pos x="T10" y="T11"/>
                </a:cxn>
              </a:cxnLst>
              <a:rect l="0" t="0" r="r" b="b"/>
              <a:pathLst>
                <a:path w="373" h="53">
                  <a:moveTo>
                    <a:pt x="0" y="53"/>
                  </a:moveTo>
                  <a:lnTo>
                    <a:pt x="0" y="53"/>
                  </a:lnTo>
                  <a:lnTo>
                    <a:pt x="373" y="53"/>
                  </a:lnTo>
                  <a:lnTo>
                    <a:pt x="373" y="0"/>
                  </a:lnTo>
                  <a:lnTo>
                    <a:pt x="0" y="0"/>
                  </a:lnTo>
                  <a:lnTo>
                    <a:pt x="0" y="5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Freeform 7">
              <a:extLst>
                <a:ext uri="{FF2B5EF4-FFF2-40B4-BE49-F238E27FC236}">
                  <a16:creationId xmlns:a16="http://schemas.microsoft.com/office/drawing/2014/main" id="{E0F2FB68-2137-4FF6-8CD3-5CF09C4806C1}"/>
                </a:ext>
              </a:extLst>
            </p:cNvPr>
            <p:cNvSpPr>
              <a:spLocks/>
            </p:cNvSpPr>
            <p:nvPr userDrawn="1"/>
          </p:nvSpPr>
          <p:spPr bwMode="auto">
            <a:xfrm>
              <a:off x="3974" y="2153"/>
              <a:ext cx="1369" cy="1435"/>
            </a:xfrm>
            <a:custGeom>
              <a:avLst/>
              <a:gdLst>
                <a:gd name="T0" fmla="*/ 186 w 186"/>
                <a:gd name="T1" fmla="*/ 64 h 195"/>
                <a:gd name="T2" fmla="*/ 186 w 186"/>
                <a:gd name="T3" fmla="*/ 64 h 195"/>
                <a:gd name="T4" fmla="*/ 186 w 186"/>
                <a:gd name="T5" fmla="*/ 32 h 195"/>
                <a:gd name="T6" fmla="*/ 152 w 186"/>
                <a:gd name="T7" fmla="*/ 24 h 195"/>
                <a:gd name="T8" fmla="*/ 121 w 186"/>
                <a:gd name="T9" fmla="*/ 8 h 195"/>
                <a:gd name="T10" fmla="*/ 93 w 186"/>
                <a:gd name="T11" fmla="*/ 0 h 195"/>
                <a:gd name="T12" fmla="*/ 65 w 186"/>
                <a:gd name="T13" fmla="*/ 8 h 195"/>
                <a:gd name="T14" fmla="*/ 34 w 186"/>
                <a:gd name="T15" fmla="*/ 24 h 195"/>
                <a:gd name="T16" fmla="*/ 0 w 186"/>
                <a:gd name="T17" fmla="*/ 32 h 195"/>
                <a:gd name="T18" fmla="*/ 0 w 186"/>
                <a:gd name="T19" fmla="*/ 64 h 195"/>
                <a:gd name="T20" fmla="*/ 8 w 186"/>
                <a:gd name="T21" fmla="*/ 105 h 195"/>
                <a:gd name="T22" fmla="*/ 29 w 186"/>
                <a:gd name="T23" fmla="*/ 141 h 195"/>
                <a:gd name="T24" fmla="*/ 59 w 186"/>
                <a:gd name="T25" fmla="*/ 171 h 195"/>
                <a:gd name="T26" fmla="*/ 93 w 186"/>
                <a:gd name="T27" fmla="*/ 195 h 195"/>
                <a:gd name="T28" fmla="*/ 127 w 186"/>
                <a:gd name="T29" fmla="*/ 171 h 195"/>
                <a:gd name="T30" fmla="*/ 157 w 186"/>
                <a:gd name="T31" fmla="*/ 141 h 195"/>
                <a:gd name="T32" fmla="*/ 178 w 186"/>
                <a:gd name="T33" fmla="*/ 105 h 195"/>
                <a:gd name="T34" fmla="*/ 186 w 186"/>
                <a:gd name="T35" fmla="*/ 6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86" y="64"/>
                  </a:moveTo>
                  <a:lnTo>
                    <a:pt x="186" y="64"/>
                  </a:lnTo>
                  <a:lnTo>
                    <a:pt x="186" y="32"/>
                  </a:lnTo>
                  <a:cubicBezTo>
                    <a:pt x="175" y="30"/>
                    <a:pt x="164" y="27"/>
                    <a:pt x="152" y="24"/>
                  </a:cubicBezTo>
                  <a:cubicBezTo>
                    <a:pt x="141" y="20"/>
                    <a:pt x="131" y="14"/>
                    <a:pt x="121" y="8"/>
                  </a:cubicBez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p:cNvSpPr>
            <a:spLocks noGrp="1"/>
          </p:cNvSpPr>
          <p:nvPr>
            <p:ph type="title" hasCustomPrompt="1"/>
          </p:nvPr>
        </p:nvSpPr>
        <p:spPr>
          <a:xfrm>
            <a:off x="1286787" y="3241962"/>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48972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81077" y="3241962"/>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Graphic 2">
            <a:extLst>
              <a:ext uri="{FF2B5EF4-FFF2-40B4-BE49-F238E27FC236}">
                <a16:creationId xmlns:a16="http://schemas.microsoft.com/office/drawing/2014/main" id="{2107B0F5-3F38-4F9B-B3A7-3E1E2BD00D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0357" y="2775724"/>
            <a:ext cx="1227647" cy="1304997"/>
          </a:xfrm>
          <a:prstGeom prst="rect">
            <a:avLst/>
          </a:prstGeom>
        </p:spPr>
      </p:pic>
    </p:spTree>
    <p:extLst>
      <p:ext uri="{BB962C8B-B14F-4D97-AF65-F5344CB8AC3E}">
        <p14:creationId xmlns:p14="http://schemas.microsoft.com/office/powerpoint/2010/main" val="37865955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121" rtl="0" eaLnBrk="1" latinLnBrk="0" hangingPunct="1">
              <a:lnSpc>
                <a:spcPct val="90000"/>
              </a:lnSpc>
              <a:spcBef>
                <a:spcPct val="0"/>
              </a:spcBef>
              <a:buNone/>
              <a:defRPr lang="en-US" sz="3672" b="0" kern="1200" cap="none" spc="-51"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56336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344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48245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Tree>
    <p:extLst>
      <p:ext uri="{BB962C8B-B14F-4D97-AF65-F5344CB8AC3E}">
        <p14:creationId xmlns:p14="http://schemas.microsoft.com/office/powerpoint/2010/main" val="32775213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600059" y="507447"/>
            <a:ext cx="11239464" cy="439465"/>
          </a:xfrm>
        </p:spPr>
        <p:txBody>
          <a:bodyPr/>
          <a:lstStyle>
            <a:lvl1pPr>
              <a:defRPr sz="2856"/>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90"/>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381"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126"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614"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706"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95915" y="6584990"/>
            <a:ext cx="11246266" cy="110001"/>
          </a:xfrm>
          <a:prstGeom prst="rect">
            <a:avLst/>
          </a:prstGeom>
        </p:spPr>
        <p:txBody>
          <a:bodyPr/>
          <a:lstStyle>
            <a:lvl1pPr>
              <a:defRPr sz="816">
                <a:solidFill>
                  <a:schemeClr val="bg2">
                    <a:lumMod val="50000"/>
                  </a:schemeClr>
                </a:solidFill>
              </a:defRPr>
            </a:lvl1pPr>
          </a:lstStyle>
          <a:p>
            <a:r>
              <a:rPr lang="en-US"/>
              <a:t>© Microsoft Corporation                                                                                  					   	    	                                     Microsoft 365 </a:t>
            </a:r>
          </a:p>
        </p:txBody>
      </p:sp>
    </p:spTree>
    <p:extLst>
      <p:ext uri="{BB962C8B-B14F-4D97-AF65-F5344CB8AC3E}">
        <p14:creationId xmlns:p14="http://schemas.microsoft.com/office/powerpoint/2010/main" val="40156037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600059" y="521162"/>
            <a:ext cx="11239464" cy="439465"/>
          </a:xfrm>
        </p:spPr>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393840"/>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060029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A1A1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49771"/>
            <a:ext cx="4572000" cy="14406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660" eaLnBrk="0" hangingPunct="0"/>
            <a:r>
              <a:rPr lang="en-US" sz="918">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a:extLst>
              <a:ext uri="{FF2B5EF4-FFF2-40B4-BE49-F238E27FC236}">
                <a16:creationId xmlns:a16="http://schemas.microsoft.com/office/drawing/2014/main" id="{2EEC6248-87BC-4D4D-98C3-91E1890DDA1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black">
          <a:xfrm>
            <a:off x="288978" y="287317"/>
            <a:ext cx="1793830" cy="920827"/>
          </a:xfrm>
          <a:prstGeom prst="rect">
            <a:avLst/>
          </a:prstGeom>
        </p:spPr>
      </p:pic>
    </p:spTree>
    <p:extLst>
      <p:ext uri="{BB962C8B-B14F-4D97-AF65-F5344CB8AC3E}">
        <p14:creationId xmlns:p14="http://schemas.microsoft.com/office/powerpoint/2010/main" val="31293565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1A1A1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660"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a:extLst>
              <a:ext uri="{FF2B5EF4-FFF2-40B4-BE49-F238E27FC236}">
                <a16:creationId xmlns:a16="http://schemas.microsoft.com/office/drawing/2014/main" id="{2EEC6248-87BC-4D4D-98C3-91E1890DDA1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black">
          <a:xfrm>
            <a:off x="288978" y="287317"/>
            <a:ext cx="1793830" cy="920827"/>
          </a:xfrm>
          <a:prstGeom prst="rect">
            <a:avLst/>
          </a:prstGeom>
        </p:spPr>
      </p:pic>
    </p:spTree>
    <p:extLst>
      <p:ext uri="{BB962C8B-B14F-4D97-AF65-F5344CB8AC3E}">
        <p14:creationId xmlns:p14="http://schemas.microsoft.com/office/powerpoint/2010/main" val="28228398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595916" y="1631570"/>
            <a:ext cx="3560161" cy="3161094"/>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2000">
                <a:solidFill>
                  <a:srgbClr val="000000"/>
                </a:solidFill>
              </a:defRPr>
            </a:lvl1pPr>
          </a:lstStyle>
          <a:p>
            <a:pPr lvl="0"/>
            <a:r>
              <a:rPr lang="en-US"/>
              <a:t>Place photo</a:t>
            </a:r>
          </a:p>
        </p:txBody>
      </p:sp>
      <p:sp>
        <p:nvSpPr>
          <p:cNvPr id="2" name="Title 1"/>
          <p:cNvSpPr>
            <a:spLocks noGrp="1"/>
          </p:cNvSpPr>
          <p:nvPr>
            <p:ph type="title" hasCustomPrompt="1"/>
          </p:nvPr>
        </p:nvSpPr>
        <p:spPr>
          <a:xfrm>
            <a:off x="595916" y="503608"/>
            <a:ext cx="11533187" cy="411162"/>
          </a:xfrm>
        </p:spPr>
        <p:txBody>
          <a:bodyPr wrap="square" lIns="0" tIns="0" rIns="0" bIns="0">
            <a:spAutoFit/>
          </a:bodyPr>
          <a:lstStyle>
            <a:lvl1pPr>
              <a:lnSpc>
                <a:spcPts val="3198"/>
              </a:lnSpc>
              <a:defRPr sz="2856">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595916" y="5026024"/>
            <a:ext cx="3560161" cy="1209675"/>
          </a:xfrm>
        </p:spPr>
        <p:txBody>
          <a:bodyPr lIns="0" tIns="0" rIns="0" bIns="0"/>
          <a:lstStyle>
            <a:lvl1pPr marL="0" indent="0">
              <a:lnSpc>
                <a:spcPts val="1800"/>
              </a:lnSpc>
              <a:spcBef>
                <a:spcPts val="1224"/>
              </a:spcBef>
              <a:buNone/>
              <a:defRPr lang="en-US" sz="1224" b="0" kern="1200" spc="0" baseline="0" dirty="0">
                <a:solidFill>
                  <a:srgbClr val="000000"/>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224">
                <a:solidFill>
                  <a:srgbClr val="000000"/>
                </a:solidFill>
              </a:defRPr>
            </a:lvl2pPr>
            <a:lvl3pPr marL="457024" indent="0">
              <a:buNone/>
              <a:defRPr/>
            </a:lvl3pPr>
            <a:lvl4pPr marL="685537" indent="0">
              <a:buNone/>
              <a:defRPr/>
            </a:lvl4pPr>
            <a:lvl5pPr marL="91404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6"/>
            <a:ext cx="3534792" cy="1219908"/>
          </a:xfrm>
        </p:spPr>
        <p:txBody>
          <a:bodyPr lIns="0" tIns="0" rIns="0" bIns="0"/>
          <a:lstStyle>
            <a:lvl1pPr marL="0" marR="0" indent="0" algn="l" defTabSz="951121" rtl="0" eaLnBrk="1" fontAlgn="auto" latinLnBrk="0" hangingPunct="1">
              <a:lnSpc>
                <a:spcPts val="1800"/>
              </a:lnSpc>
              <a:spcBef>
                <a:spcPts val="1224"/>
              </a:spcBef>
              <a:spcAft>
                <a:spcPts val="0"/>
              </a:spcAft>
              <a:buClrTx/>
              <a:buSzPct val="90000"/>
              <a:buFont typeface="Wingdings" panose="05000000000000000000" pitchFamily="2" charset="2"/>
              <a:buNone/>
              <a:tabLst/>
              <a:defRPr lang="en-US" sz="1224" b="0" kern="1200" spc="0" baseline="0" dirty="0">
                <a:solidFill>
                  <a:srgbClr val="000000"/>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224">
                <a:solidFill>
                  <a:srgbClr val="000000"/>
                </a:solidFill>
              </a:defRPr>
            </a:lvl2pPr>
            <a:lvl3pPr marL="457024" indent="0">
              <a:buNone/>
              <a:defRPr/>
            </a:lvl3pPr>
            <a:lvl4pPr marL="685537" indent="0">
              <a:buNone/>
              <a:defRPr/>
            </a:lvl4pPr>
            <a:lvl5pPr marL="91404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9440" y="1631570"/>
            <a:ext cx="3690937" cy="3161094"/>
          </a:xfrm>
          <a:blipFill>
            <a:blip r:embed="rId3"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2000">
                <a:solidFill>
                  <a:srgbClr val="000000"/>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9" y="1631568"/>
            <a:ext cx="3534792" cy="3161095"/>
          </a:xfrm>
          <a:blipFill>
            <a:blip r:embed="rId4"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2000">
                <a:solidFill>
                  <a:srgbClr val="000000"/>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40" y="5026026"/>
            <a:ext cx="3690937" cy="1219908"/>
          </a:xfrm>
        </p:spPr>
        <p:txBody>
          <a:bodyPr lIns="0" tIns="0" rIns="0" bIns="0"/>
          <a:lstStyle>
            <a:lvl1pPr marL="0" marR="0" indent="0" algn="l" defTabSz="951121" rtl="0" eaLnBrk="1" fontAlgn="auto" latinLnBrk="0" hangingPunct="1">
              <a:lnSpc>
                <a:spcPts val="1800"/>
              </a:lnSpc>
              <a:spcBef>
                <a:spcPts val="1224"/>
              </a:spcBef>
              <a:spcAft>
                <a:spcPts val="0"/>
              </a:spcAft>
              <a:buClrTx/>
              <a:buSzPct val="90000"/>
              <a:buFont typeface="Wingdings" panose="05000000000000000000" pitchFamily="2" charset="2"/>
              <a:buNone/>
              <a:tabLst/>
              <a:defRPr lang="en-US" sz="1224" b="0" kern="1200" spc="0" baseline="0" dirty="0">
                <a:solidFill>
                  <a:srgbClr val="000000"/>
                </a:solidFill>
                <a:latin typeface="+mj-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224">
                <a:solidFill>
                  <a:srgbClr val="000000"/>
                </a:solidFill>
              </a:defRPr>
            </a:lvl2pPr>
            <a:lvl3pPr marL="457024" indent="0">
              <a:buNone/>
              <a:defRPr/>
            </a:lvl3pPr>
            <a:lvl4pPr marL="685537" indent="0">
              <a:buNone/>
              <a:defRPr/>
            </a:lvl4pPr>
            <a:lvl5pPr marL="914049"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595915" y="6578602"/>
            <a:ext cx="11246266" cy="116391"/>
          </a:xfrm>
          <a:prstGeom prst="rect">
            <a:avLst/>
          </a:prstGeom>
        </p:spPr>
        <p:txBody>
          <a:bodyPr vert="horz" lIns="91440" tIns="45720" rIns="91440" bIns="45720" numCol="1" rtlCol="0" anchor="ctr"/>
          <a:lstStyle>
            <a:lvl1pPr algn="l">
              <a:defRPr sz="918">
                <a:solidFill>
                  <a:srgbClr val="000000"/>
                </a:solidFill>
              </a:defRPr>
            </a:lvl1pPr>
          </a:lstStyle>
          <a:p>
            <a:pPr defTabSz="10256592"/>
            <a:r>
              <a:rPr lang="en-US"/>
              <a:t>© Microsoft Corporation 	Microsoft 365 </a:t>
            </a:r>
          </a:p>
        </p:txBody>
      </p:sp>
    </p:spTree>
    <p:extLst>
      <p:ext uri="{BB962C8B-B14F-4D97-AF65-F5344CB8AC3E}">
        <p14:creationId xmlns:p14="http://schemas.microsoft.com/office/powerpoint/2010/main" val="3212209688"/>
      </p:ext>
    </p:extLst>
  </p:cSld>
  <p:clrMapOvr>
    <a:masterClrMapping/>
  </p:clrMapOvr>
  <p:transition>
    <p:fade/>
  </p:transition>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12-column">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95AA2D-0CEC-4319-9E00-C156CE52D628}"/>
              </a:ext>
            </a:extLst>
          </p:cNvPr>
          <p:cNvSpPr>
            <a:spLocks noGrp="1"/>
          </p:cNvSpPr>
          <p:nvPr>
            <p:ph type="title"/>
          </p:nvPr>
        </p:nvSpPr>
        <p:spPr>
          <a:xfrm>
            <a:off x="596951" y="503607"/>
            <a:ext cx="11239464" cy="439465"/>
          </a:xfrm>
          <a:prstGeom prst="rect">
            <a:avLst/>
          </a:prstGeom>
        </p:spPr>
        <p:txBody>
          <a:bodyPr vert="horz" wrap="square" lIns="0" tIns="0" rIns="0" bIns="0" rtlCol="0" anchor="t">
            <a:spAutoFit/>
          </a:bodyPr>
          <a:lstStyle/>
          <a:p>
            <a:r>
              <a:rPr lang="en-US"/>
              <a:t>Click to edit Master title style</a:t>
            </a:r>
          </a:p>
        </p:txBody>
      </p:sp>
    </p:spTree>
    <p:extLst>
      <p:ext uri="{BB962C8B-B14F-4D97-AF65-F5344CB8AC3E}">
        <p14:creationId xmlns:p14="http://schemas.microsoft.com/office/powerpoint/2010/main" val="340194084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18BA32-0A45-42CB-8A3E-93BB8C342B2B}"/>
              </a:ext>
            </a:extLst>
          </p:cNvPr>
          <p:cNvSpPr>
            <a:spLocks noGrp="1"/>
          </p:cNvSpPr>
          <p:nvPr>
            <p:ph type="title"/>
          </p:nvPr>
        </p:nvSpPr>
        <p:spPr>
          <a:xfrm>
            <a:off x="596951" y="503607"/>
            <a:ext cx="11239464" cy="439465"/>
          </a:xfrm>
          <a:prstGeom prst="rect">
            <a:avLst/>
          </a:prstGeom>
        </p:spPr>
        <p:txBody>
          <a:bodyPr vert="horz" wrap="square" lIns="0" tIns="0" rIns="0" bIns="0" rtlCol="0" anchor="t">
            <a:spAutoFit/>
          </a:bodyPr>
          <a:lstStyle/>
          <a:p>
            <a:r>
              <a:rPr lang="en-US"/>
              <a:t>Click to edit Master title style</a:t>
            </a:r>
          </a:p>
        </p:txBody>
      </p:sp>
    </p:spTree>
    <p:extLst>
      <p:ext uri="{BB962C8B-B14F-4D97-AF65-F5344CB8AC3E}">
        <p14:creationId xmlns:p14="http://schemas.microsoft.com/office/powerpoint/2010/main" val="215321787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2">
          <p15:clr>
            <a:srgbClr val="A4A3A4"/>
          </p15:clr>
        </p15:guide>
        <p15:guide id="28" pos="3840">
          <p15:clr>
            <a:srgbClr val="F26B43"/>
          </p15:clr>
        </p15:guide>
      </p15:sldGuideLst>
    </p:ext>
  </p:extLst>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EB46F2-FA41-4686-967A-A14D3F58474A}"/>
              </a:ext>
            </a:extLst>
          </p:cNvPr>
          <p:cNvSpPr>
            <a:spLocks noGrp="1"/>
          </p:cNvSpPr>
          <p:nvPr>
            <p:ph type="title"/>
          </p:nvPr>
        </p:nvSpPr>
        <p:spPr>
          <a:xfrm>
            <a:off x="596951" y="503607"/>
            <a:ext cx="11239464" cy="439465"/>
          </a:xfrm>
          <a:prstGeom prst="rect">
            <a:avLst/>
          </a:prstGeom>
        </p:spPr>
        <p:txBody>
          <a:bodyPr vert="horz" wrap="square" lIns="0" tIns="0" rIns="0" bIns="0" rtlCol="0" anchor="t">
            <a:spAutoFit/>
          </a:bodyPr>
          <a:lstStyle/>
          <a:p>
            <a:r>
              <a:rPr lang="en-US"/>
              <a:t>Click to edit Master title style</a:t>
            </a:r>
          </a:p>
        </p:txBody>
      </p:sp>
    </p:spTree>
    <p:extLst>
      <p:ext uri="{BB962C8B-B14F-4D97-AF65-F5344CB8AC3E}">
        <p14:creationId xmlns:p14="http://schemas.microsoft.com/office/powerpoint/2010/main" val="253012100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4-column">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5DD84F-1133-4FCC-8D5C-3C860D8AF014}"/>
              </a:ext>
            </a:extLst>
          </p:cNvPr>
          <p:cNvSpPr>
            <a:spLocks noGrp="1"/>
          </p:cNvSpPr>
          <p:nvPr>
            <p:ph type="title"/>
          </p:nvPr>
        </p:nvSpPr>
        <p:spPr>
          <a:xfrm>
            <a:off x="596951" y="503607"/>
            <a:ext cx="11239464" cy="439465"/>
          </a:xfrm>
          <a:prstGeom prst="rect">
            <a:avLst/>
          </a:prstGeom>
        </p:spPr>
        <p:txBody>
          <a:bodyPr vert="horz" wrap="square" lIns="0" tIns="0" rIns="0" bIns="0" rtlCol="0" anchor="t">
            <a:spAutoFit/>
          </a:bodyPr>
          <a:lstStyle/>
          <a:p>
            <a:r>
              <a:rPr lang="en-US"/>
              <a:t>Click to edit Master title style</a:t>
            </a:r>
          </a:p>
        </p:txBody>
      </p:sp>
    </p:spTree>
    <p:extLst>
      <p:ext uri="{BB962C8B-B14F-4D97-AF65-F5344CB8AC3E}">
        <p14:creationId xmlns:p14="http://schemas.microsoft.com/office/powerpoint/2010/main" val="25354115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sldGuideLst>
    </p:ext>
  </p:extLst>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1x2-column">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FE6E4C-E0C9-40A3-8F23-EDBA7AC1DDC7}"/>
              </a:ext>
            </a:extLst>
          </p:cNvPr>
          <p:cNvSpPr>
            <a:spLocks noGrp="1"/>
          </p:cNvSpPr>
          <p:nvPr>
            <p:ph type="title"/>
          </p:nvPr>
        </p:nvSpPr>
        <p:spPr>
          <a:xfrm>
            <a:off x="596951" y="503607"/>
            <a:ext cx="11239464" cy="439465"/>
          </a:xfrm>
          <a:prstGeom prst="rect">
            <a:avLst/>
          </a:prstGeom>
        </p:spPr>
        <p:txBody>
          <a:bodyPr vert="horz" wrap="square" lIns="0" tIns="0" rIns="0" bIns="0" rtlCol="0" anchor="t">
            <a:spAutoFit/>
          </a:bodyPr>
          <a:lstStyle/>
          <a:p>
            <a:r>
              <a:rPr lang="en-US"/>
              <a:t>Click to edit Master title style</a:t>
            </a:r>
          </a:p>
        </p:txBody>
      </p:sp>
    </p:spTree>
    <p:extLst>
      <p:ext uri="{BB962C8B-B14F-4D97-AF65-F5344CB8AC3E}">
        <p14:creationId xmlns:p14="http://schemas.microsoft.com/office/powerpoint/2010/main" val="2210164730"/>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2" pos="2682">
          <p15:clr>
            <a:srgbClr val="F26B43"/>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313932"/>
          </a:xfrm>
        </p:spPr>
        <p:txBody>
          <a:bodyPr/>
          <a:lstStyle>
            <a:lvl1pPr marL="0" indent="0" algn="ctr">
              <a:spcBef>
                <a:spcPts val="0"/>
              </a:spcBef>
              <a:buNone/>
              <a:defRPr sz="204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313932"/>
          </a:xfrm>
        </p:spPr>
        <p:txBody>
          <a:bodyPr/>
          <a:lstStyle>
            <a:lvl1pPr marL="0" indent="0" algn="ctr">
              <a:spcBef>
                <a:spcPts val="0"/>
              </a:spcBef>
              <a:buNone/>
              <a:defRPr sz="204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313932"/>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313932"/>
          </a:xfrm>
        </p:spPr>
        <p:txBody>
          <a:bodyPr/>
          <a:lstStyle>
            <a:lvl1pPr marL="0" indent="0" algn="ctr">
              <a:spcBef>
                <a:spcPts val="0"/>
              </a:spcBef>
              <a:buNone/>
              <a:defRPr sz="204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Tree>
    <p:extLst>
      <p:ext uri="{BB962C8B-B14F-4D97-AF65-F5344CB8AC3E}">
        <p14:creationId xmlns:p14="http://schemas.microsoft.com/office/powerpoint/2010/main" val="260129204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2x1-column">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AD60D6-0AD9-4B13-BA59-B121DE70C1A0}"/>
              </a:ext>
            </a:extLst>
          </p:cNvPr>
          <p:cNvSpPr>
            <a:spLocks noGrp="1"/>
          </p:cNvSpPr>
          <p:nvPr>
            <p:ph type="title"/>
          </p:nvPr>
        </p:nvSpPr>
        <p:spPr>
          <a:xfrm>
            <a:off x="596951" y="503607"/>
            <a:ext cx="11239464" cy="439465"/>
          </a:xfrm>
          <a:prstGeom prst="rect">
            <a:avLst/>
          </a:prstGeom>
        </p:spPr>
        <p:txBody>
          <a:bodyPr vert="horz" wrap="square" lIns="0" tIns="0" rIns="0" bIns="0" rtlCol="0" anchor="t">
            <a:spAutoFit/>
          </a:bodyPr>
          <a:lstStyle/>
          <a:p>
            <a:r>
              <a:rPr lang="en-US"/>
              <a:t>Click to edit Master title style</a:t>
            </a:r>
          </a:p>
        </p:txBody>
      </p:sp>
    </p:spTree>
    <p:extLst>
      <p:ext uri="{BB962C8B-B14F-4D97-AF65-F5344CB8AC3E}">
        <p14:creationId xmlns:p14="http://schemas.microsoft.com/office/powerpoint/2010/main" val="1387826113"/>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4937">
          <p15:clr>
            <a:srgbClr val="A4A3A4"/>
          </p15:clr>
        </p15:guide>
        <p15:guide id="21" pos="5120">
          <p15:clr>
            <a:srgbClr val="A4A3A4"/>
          </p15:clr>
        </p15:guide>
        <p15:guide id="23" pos="4998">
          <p15:clr>
            <a:srgbClr val="F26B43"/>
          </p15:clr>
        </p15:guide>
      </p15:sldGuideLst>
    </p:ext>
  </p:extLst>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Square-right 3-column">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67DC14-9502-4160-82F3-CE7E2FF736D8}"/>
              </a:ext>
            </a:extLst>
          </p:cNvPr>
          <p:cNvSpPr>
            <a:spLocks noGrp="1"/>
          </p:cNvSpPr>
          <p:nvPr>
            <p:ph type="title"/>
          </p:nvPr>
        </p:nvSpPr>
        <p:spPr>
          <a:xfrm>
            <a:off x="596951" y="503607"/>
            <a:ext cx="11239464" cy="439465"/>
          </a:xfrm>
          <a:prstGeom prst="rect">
            <a:avLst/>
          </a:prstGeom>
        </p:spPr>
        <p:txBody>
          <a:bodyPr vert="horz" wrap="square" lIns="0" tIns="0" rIns="0" bIns="0" rtlCol="0" anchor="t">
            <a:spAutoFit/>
          </a:bodyPr>
          <a:lstStyle/>
          <a:p>
            <a:r>
              <a:rPr lang="en-US"/>
              <a:t>Click to edit Master title style</a:t>
            </a:r>
          </a:p>
        </p:txBody>
      </p:sp>
    </p:spTree>
    <p:extLst>
      <p:ext uri="{BB962C8B-B14F-4D97-AF65-F5344CB8AC3E}">
        <p14:creationId xmlns:p14="http://schemas.microsoft.com/office/powerpoint/2010/main" val="47900508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543">
          <p15:clr>
            <a:srgbClr val="A4A3A4"/>
          </p15:clr>
        </p15:guide>
        <p15:guide id="21" pos="3726">
          <p15:clr>
            <a:srgbClr val="A4A3A4"/>
          </p15:clr>
        </p15:guide>
        <p15:guide id="22" pos="2048">
          <p15:clr>
            <a:srgbClr val="A4A3A4"/>
          </p15:clr>
        </p15:guide>
        <p15:guide id="23" pos="1865">
          <p15:clr>
            <a:srgbClr val="A4A3A4"/>
          </p15:clr>
        </p15:guide>
      </p15:sldGuideLst>
    </p:ext>
  </p:extLst>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Square-left 3-column">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222FD5-76E5-4DE1-B01F-8F5648BB004D}"/>
              </a:ext>
            </a:extLst>
          </p:cNvPr>
          <p:cNvSpPr>
            <a:spLocks noGrp="1"/>
          </p:cNvSpPr>
          <p:nvPr>
            <p:ph type="title"/>
          </p:nvPr>
        </p:nvSpPr>
        <p:spPr>
          <a:xfrm>
            <a:off x="596951" y="503607"/>
            <a:ext cx="11239464" cy="439465"/>
          </a:xfrm>
          <a:prstGeom prst="rect">
            <a:avLst/>
          </a:prstGeom>
        </p:spPr>
        <p:txBody>
          <a:bodyPr vert="horz" wrap="square" lIns="0" tIns="0" rIns="0" bIns="0" rtlCol="0" anchor="t">
            <a:spAutoFit/>
          </a:bodyPr>
          <a:lstStyle/>
          <a:p>
            <a:r>
              <a:rPr lang="en-US"/>
              <a:t>Click to edit Master title style</a:t>
            </a:r>
          </a:p>
        </p:txBody>
      </p:sp>
    </p:spTree>
    <p:extLst>
      <p:ext uri="{BB962C8B-B14F-4D97-AF65-F5344CB8AC3E}">
        <p14:creationId xmlns:p14="http://schemas.microsoft.com/office/powerpoint/2010/main" val="2820888180"/>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954">
          <p15:clr>
            <a:srgbClr val="A4A3A4"/>
          </p15:clr>
        </p15:guide>
        <p15:guide id="21" pos="4137">
          <p15:clr>
            <a:srgbClr val="A4A3A4"/>
          </p15:clr>
        </p15:guide>
        <p15:guide id="22" pos="5816">
          <p15:clr>
            <a:srgbClr val="A4A3A4"/>
          </p15:clr>
        </p15:guide>
        <p15:guide id="23" pos="5633">
          <p15:clr>
            <a:srgbClr val="A4A3A4"/>
          </p15:clr>
        </p15:guide>
      </p15:sldGuideLst>
    </p:ext>
  </p:extLst>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Vertical 2-column">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87474CB-27E3-4F4D-8DB0-2CC11506992D}"/>
              </a:ext>
            </a:extLst>
          </p:cNvPr>
          <p:cNvSpPr>
            <a:spLocks noGrp="1"/>
          </p:cNvSpPr>
          <p:nvPr>
            <p:ph type="title"/>
          </p:nvPr>
        </p:nvSpPr>
        <p:spPr>
          <a:xfrm>
            <a:off x="596951" y="503607"/>
            <a:ext cx="11239464" cy="439465"/>
          </a:xfrm>
          <a:prstGeom prst="rect">
            <a:avLst/>
          </a:prstGeom>
        </p:spPr>
        <p:txBody>
          <a:bodyPr vert="horz" wrap="square" lIns="0" tIns="0" rIns="0" bIns="0" rtlCol="0" anchor="t">
            <a:spAutoFit/>
          </a:bodyPr>
          <a:lstStyle/>
          <a:p>
            <a:r>
              <a:rPr lang="en-US"/>
              <a:t>Click to edit Master title style</a:t>
            </a:r>
          </a:p>
        </p:txBody>
      </p:sp>
    </p:spTree>
    <p:extLst>
      <p:ext uri="{BB962C8B-B14F-4D97-AF65-F5344CB8AC3E}">
        <p14:creationId xmlns:p14="http://schemas.microsoft.com/office/powerpoint/2010/main" val="241381263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sldGuideLst>
    </p:ext>
  </p:extLst>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1_Vertical 3-column">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A57C05-3097-432A-A764-7062322DE384}"/>
              </a:ext>
            </a:extLst>
          </p:cNvPr>
          <p:cNvSpPr>
            <a:spLocks noGrp="1"/>
          </p:cNvSpPr>
          <p:nvPr>
            <p:ph type="title"/>
          </p:nvPr>
        </p:nvSpPr>
        <p:spPr>
          <a:xfrm>
            <a:off x="596951" y="503607"/>
            <a:ext cx="11239464" cy="439465"/>
          </a:xfrm>
          <a:prstGeom prst="rect">
            <a:avLst/>
          </a:prstGeom>
        </p:spPr>
        <p:txBody>
          <a:bodyPr vert="horz" wrap="square" lIns="0" tIns="0" rIns="0" bIns="0" rtlCol="0" anchor="t">
            <a:spAutoFit/>
          </a:bodyPr>
          <a:lstStyle/>
          <a:p>
            <a:r>
              <a:rPr lang="en-US"/>
              <a:t>Click to edit Master title style</a:t>
            </a:r>
          </a:p>
        </p:txBody>
      </p:sp>
    </p:spTree>
    <p:extLst>
      <p:ext uri="{BB962C8B-B14F-4D97-AF65-F5344CB8AC3E}">
        <p14:creationId xmlns:p14="http://schemas.microsoft.com/office/powerpoint/2010/main" val="397459983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7" orient="horz" pos="2880">
          <p15:clr>
            <a:srgbClr val="A4A3A4"/>
          </p15:clr>
        </p15:guide>
        <p15:guide id="8" orient="horz" pos="1622">
          <p15:clr>
            <a:srgbClr val="A4A3A4"/>
          </p15:clr>
        </p15:guide>
        <p15:guide id="9" orient="horz" pos="2696">
          <p15:clr>
            <a:srgbClr val="A4A3A4"/>
          </p15:clr>
        </p15:guide>
        <p15:guide id="10" orient="horz" pos="2758">
          <p15:clr>
            <a:srgbClr val="F26B43"/>
          </p15:clr>
        </p15:guide>
        <p15:guide id="11" orient="horz" pos="1438">
          <p15:clr>
            <a:srgbClr val="A4A3A4"/>
          </p15:clr>
        </p15:guide>
      </p15:sldGuideLst>
    </p:ext>
  </p:extLst>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Vertical 4-column">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E6E56B-DF12-4C61-BB5C-451964B8F1E9}"/>
              </a:ext>
            </a:extLst>
          </p:cNvPr>
          <p:cNvSpPr>
            <a:spLocks noGrp="1"/>
          </p:cNvSpPr>
          <p:nvPr>
            <p:ph type="title"/>
          </p:nvPr>
        </p:nvSpPr>
        <p:spPr>
          <a:xfrm>
            <a:off x="596951" y="503607"/>
            <a:ext cx="11239464" cy="439465"/>
          </a:xfrm>
          <a:prstGeom prst="rect">
            <a:avLst/>
          </a:prstGeom>
        </p:spPr>
        <p:txBody>
          <a:bodyPr vert="horz" wrap="square" lIns="0" tIns="0" rIns="0" bIns="0" rtlCol="0" anchor="t">
            <a:spAutoFit/>
          </a:bodyPr>
          <a:lstStyle/>
          <a:p>
            <a:r>
              <a:rPr lang="en-US"/>
              <a:t>Click to edit Master title style</a:t>
            </a:r>
          </a:p>
        </p:txBody>
      </p:sp>
    </p:spTree>
    <p:extLst>
      <p:ext uri="{BB962C8B-B14F-4D97-AF65-F5344CB8AC3E}">
        <p14:creationId xmlns:p14="http://schemas.microsoft.com/office/powerpoint/2010/main" val="2077380580"/>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9" orient="horz" pos="1125">
          <p15:clr>
            <a:srgbClr val="A4A3A4"/>
          </p15:clr>
        </p15:guide>
        <p15:guide id="10" orient="horz" pos="1263">
          <p15:clr>
            <a:srgbClr val="F26B43"/>
          </p15:clr>
        </p15:guide>
        <p15:guide id="11" orient="horz" pos="1308">
          <p15:clr>
            <a:srgbClr val="A4A3A4"/>
          </p15:clr>
        </p15:guide>
        <p15:guide id="12" orient="horz" pos="3009">
          <p15:clr>
            <a:srgbClr val="A4A3A4"/>
          </p15:clr>
        </p15:guide>
        <p15:guide id="13" orient="horz" pos="3054">
          <p15:clr>
            <a:srgbClr val="F26B43"/>
          </p15:clr>
        </p15:guide>
        <p15:guide id="14" orient="horz" pos="3192">
          <p15:clr>
            <a:srgbClr val="A4A3A4"/>
          </p15:clr>
        </p15:guide>
      </p15:sldGuideLst>
    </p:ext>
  </p:extLst>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4x4-column">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5E88E0-AB40-4697-A5F1-C8FEFC246C08}"/>
              </a:ext>
            </a:extLst>
          </p:cNvPr>
          <p:cNvSpPr>
            <a:spLocks noGrp="1"/>
          </p:cNvSpPr>
          <p:nvPr>
            <p:ph type="title"/>
          </p:nvPr>
        </p:nvSpPr>
        <p:spPr>
          <a:xfrm>
            <a:off x="596951" y="503607"/>
            <a:ext cx="11239464" cy="439465"/>
          </a:xfrm>
          <a:prstGeom prst="rect">
            <a:avLst/>
          </a:prstGeom>
        </p:spPr>
        <p:txBody>
          <a:bodyPr vert="horz" wrap="square" lIns="0" tIns="0" rIns="0" bIns="0" rtlCol="0" anchor="t">
            <a:spAutoFit/>
          </a:bodyPr>
          <a:lstStyle/>
          <a:p>
            <a:r>
              <a:rPr lang="en-US"/>
              <a:t>Click to edit Master title style</a:t>
            </a:r>
          </a:p>
        </p:txBody>
      </p:sp>
    </p:spTree>
    <p:extLst>
      <p:ext uri="{BB962C8B-B14F-4D97-AF65-F5344CB8AC3E}">
        <p14:creationId xmlns:p14="http://schemas.microsoft.com/office/powerpoint/2010/main" val="243039167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15" pos="3840">
          <p15:clr>
            <a:srgbClr val="F26B43"/>
          </p15:clr>
        </p15:guide>
        <p15:guide id="16" pos="2105">
          <p15:clr>
            <a:srgbClr val="F26B43"/>
          </p15:clr>
        </p15:guide>
        <p15:guide id="17" pos="5575">
          <p15:clr>
            <a:srgbClr val="F26B43"/>
          </p15:clr>
        </p15:guide>
        <p15:guide id="18" pos="5529">
          <p15:clr>
            <a:srgbClr val="A4A3A4"/>
          </p15:clr>
        </p15:guide>
        <p15:guide id="19" pos="2150">
          <p15:clr>
            <a:srgbClr val="A4A3A4"/>
          </p15:clr>
        </p15:guide>
        <p15:guide id="20" pos="1967">
          <p15:clr>
            <a:srgbClr val="A4A3A4"/>
          </p15:clr>
        </p15:guide>
        <p15:guide id="21" pos="5714">
          <p15:clr>
            <a:srgbClr val="A4A3A4"/>
          </p15:clr>
        </p15:guide>
        <p15:guide id="22" pos="3749">
          <p15:clr>
            <a:srgbClr val="A4A3A4"/>
          </p15:clr>
        </p15:guide>
        <p15:guide id="23" pos="3932">
          <p15:clr>
            <a:srgbClr val="A4A3A4"/>
          </p15:clr>
        </p15:guide>
      </p15:sldGuideLst>
    </p:ext>
  </p:extLst>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Vertical 1x2-column">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0A6911-F7A8-4366-A81C-9C715073993E}"/>
              </a:ext>
            </a:extLst>
          </p:cNvPr>
          <p:cNvSpPr>
            <a:spLocks noGrp="1"/>
          </p:cNvSpPr>
          <p:nvPr>
            <p:ph type="title"/>
          </p:nvPr>
        </p:nvSpPr>
        <p:spPr>
          <a:xfrm>
            <a:off x="596951" y="503607"/>
            <a:ext cx="11239464" cy="439465"/>
          </a:xfrm>
          <a:prstGeom prst="rect">
            <a:avLst/>
          </a:prstGeom>
        </p:spPr>
        <p:txBody>
          <a:bodyPr vert="horz" wrap="square" lIns="0" tIns="0" rIns="0" bIns="0" rtlCol="0" anchor="t">
            <a:spAutoFit/>
          </a:bodyPr>
          <a:lstStyle/>
          <a:p>
            <a:r>
              <a:rPr lang="en-US"/>
              <a:t>Click to edit Master title style</a:t>
            </a:r>
          </a:p>
        </p:txBody>
      </p:sp>
    </p:spTree>
    <p:extLst>
      <p:ext uri="{BB962C8B-B14F-4D97-AF65-F5344CB8AC3E}">
        <p14:creationId xmlns:p14="http://schemas.microsoft.com/office/powerpoint/2010/main" val="1371613400"/>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8" orient="horz" pos="1622">
          <p15:clr>
            <a:srgbClr val="A4A3A4"/>
          </p15:clr>
        </p15:guide>
        <p15:guide id="11" orient="horz" pos="1438">
          <p15:clr>
            <a:srgbClr val="A4A3A4"/>
          </p15:clr>
        </p15:guide>
      </p15:sldGuideLst>
    </p:ext>
  </p:extLst>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Vertical 2x1-column">
    <p:spTree>
      <p:nvGrpSpPr>
        <p:cNvPr id="1" name=""/>
        <p:cNvGrpSpPr/>
        <p:nvPr/>
      </p:nvGrpSpPr>
      <p:grpSpPr>
        <a:xfrm>
          <a:off x="0" y="0"/>
          <a:ext cx="0" cy="0"/>
          <a:chOff x="0" y="0"/>
          <a:chExt cx="0" cy="0"/>
        </a:xfrm>
      </p:grpSpPr>
      <p:sp useBgFill="1">
        <p:nvSpPr>
          <p:cNvPr id="2" name="Title Placeholder 1">
            <a:extLst>
              <a:ext uri="{FF2B5EF4-FFF2-40B4-BE49-F238E27FC236}">
                <a16:creationId xmlns:a16="http://schemas.microsoft.com/office/drawing/2014/main" id="{75E8900A-42F6-4307-8188-D8EDEBBEBAB7}"/>
              </a:ext>
            </a:extLst>
          </p:cNvPr>
          <p:cNvSpPr>
            <a:spLocks noGrp="1"/>
          </p:cNvSpPr>
          <p:nvPr>
            <p:ph type="title"/>
          </p:nvPr>
        </p:nvSpPr>
        <p:spPr>
          <a:xfrm>
            <a:off x="596951" y="503607"/>
            <a:ext cx="11239464" cy="439465"/>
          </a:xfrm>
          <a:prstGeom prst="rect">
            <a:avLst/>
          </a:prstGeom>
        </p:spPr>
        <p:txBody>
          <a:bodyPr vert="horz" wrap="square" lIns="0" tIns="0" rIns="0" bIns="0" rtlCol="0" anchor="t">
            <a:spAutoFit/>
          </a:bodyPr>
          <a:lstStyle/>
          <a:p>
            <a:r>
              <a:rPr lang="en-US"/>
              <a:t>Click to edit Master title style</a:t>
            </a:r>
          </a:p>
        </p:txBody>
      </p:sp>
    </p:spTree>
    <p:extLst>
      <p:ext uri="{BB962C8B-B14F-4D97-AF65-F5344CB8AC3E}">
        <p14:creationId xmlns:p14="http://schemas.microsoft.com/office/powerpoint/2010/main" val="75027263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7" orient="horz" pos="2880">
          <p15:clr>
            <a:srgbClr val="A4A3A4"/>
          </p15:clr>
        </p15:guide>
        <p15:guide id="9" orient="horz" pos="2696">
          <p15:clr>
            <a:srgbClr val="A4A3A4"/>
          </p15:clr>
        </p15:guide>
        <p15:guide id="10" orient="horz" pos="2758">
          <p15:clr>
            <a:srgbClr val="F26B43"/>
          </p15:clr>
        </p15:guide>
      </p15:sldGuideLst>
    </p:ext>
  </p:extLst>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3_Title Slide wiith photo_white text">
    <p:bg>
      <p:bgPr>
        <a:solidFill>
          <a:schemeClr val="accent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7CB614A-88D6-4AD0-8167-DEA5FE3C89A7}"/>
              </a:ext>
            </a:extLst>
          </p:cNvPr>
          <p:cNvSpPr/>
          <p:nvPr userDrawn="1"/>
        </p:nvSpPr>
        <p:spPr>
          <a:xfrm>
            <a:off x="0" y="0"/>
            <a:ext cx="12436475" cy="6994525"/>
          </a:xfrm>
          <a:prstGeom prst="rect">
            <a:avLst/>
          </a:prstGeom>
          <a:solidFill>
            <a:srgbClr val="051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rgbClr val="000000"/>
              </a:solidFill>
            </a:endParaRPr>
          </a:p>
        </p:txBody>
      </p:sp>
      <p:pic>
        <p:nvPicPr>
          <p:cNvPr id="23" name="Picture 22" descr="A picture containing light&#10;&#10;Description automatically generated">
            <a:extLst>
              <a:ext uri="{FF2B5EF4-FFF2-40B4-BE49-F238E27FC236}">
                <a16:creationId xmlns:a16="http://schemas.microsoft.com/office/drawing/2014/main" id="{80887C44-14CD-4619-8781-AFD928265187}"/>
              </a:ext>
            </a:extLst>
          </p:cNvPr>
          <p:cNvPicPr>
            <a:picLocks noChangeAspect="1"/>
          </p:cNvPicPr>
          <p:nvPr userDrawn="1"/>
        </p:nvPicPr>
        <p:blipFill rotWithShape="1">
          <a:blip r:embed="rId2"/>
          <a:srcRect l="-7110" t="23188" r="26711" b="28324"/>
          <a:stretch/>
        </p:blipFill>
        <p:spPr>
          <a:xfrm>
            <a:off x="863928" y="2"/>
            <a:ext cx="11572549" cy="6978256"/>
          </a:xfrm>
          <a:prstGeom prst="rect">
            <a:avLst/>
          </a:prstGeom>
        </p:spPr>
      </p:pic>
      <p:pic>
        <p:nvPicPr>
          <p:cNvPr id="24" name="Graphic 23">
            <a:extLst>
              <a:ext uri="{FF2B5EF4-FFF2-40B4-BE49-F238E27FC236}">
                <a16:creationId xmlns:a16="http://schemas.microsoft.com/office/drawing/2014/main" id="{71EDD482-1D02-4F83-8349-6CF24B9BDC9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5510222">
            <a:off x="6254938" y="784822"/>
            <a:ext cx="5683654" cy="5684461"/>
          </a:xfrm>
          <a:prstGeom prst="rect">
            <a:avLst/>
          </a:prstGeom>
        </p:spPr>
      </p:pic>
      <p:grpSp>
        <p:nvGrpSpPr>
          <p:cNvPr id="25" name="Graphic 5">
            <a:extLst>
              <a:ext uri="{FF2B5EF4-FFF2-40B4-BE49-F238E27FC236}">
                <a16:creationId xmlns:a16="http://schemas.microsoft.com/office/drawing/2014/main" id="{92CC44E2-4A61-4A62-A73E-329ACC8D5164}"/>
              </a:ext>
            </a:extLst>
          </p:cNvPr>
          <p:cNvGrpSpPr/>
          <p:nvPr userDrawn="1"/>
        </p:nvGrpSpPr>
        <p:grpSpPr>
          <a:xfrm>
            <a:off x="8117124" y="2707924"/>
            <a:ext cx="1690599" cy="2299674"/>
            <a:chOff x="5483225" y="-1565111"/>
            <a:chExt cx="819150" cy="1114425"/>
          </a:xfrm>
        </p:grpSpPr>
        <p:sp>
          <p:nvSpPr>
            <p:cNvPr id="26" name="Freeform: Shape 25">
              <a:extLst>
                <a:ext uri="{FF2B5EF4-FFF2-40B4-BE49-F238E27FC236}">
                  <a16:creationId xmlns:a16="http://schemas.microsoft.com/office/drawing/2014/main" id="{2E02C6A9-EFE6-46A2-8D40-DC074213A43C}"/>
                </a:ext>
              </a:extLst>
            </p:cNvPr>
            <p:cNvSpPr/>
            <p:nvPr/>
          </p:nvSpPr>
          <p:spPr>
            <a:xfrm>
              <a:off x="5638482" y="-1364133"/>
              <a:ext cx="504825" cy="714374"/>
            </a:xfrm>
            <a:custGeom>
              <a:avLst/>
              <a:gdLst>
                <a:gd name="connsiteX0" fmla="*/ 493395 w 504825"/>
                <a:gd name="connsiteY0" fmla="*/ 137160 h 714374"/>
                <a:gd name="connsiteX1" fmla="*/ 501968 w 504825"/>
                <a:gd name="connsiteY1" fmla="*/ 144780 h 714374"/>
                <a:gd name="connsiteX2" fmla="*/ 504825 w 504825"/>
                <a:gd name="connsiteY2" fmla="*/ 156210 h 714374"/>
                <a:gd name="connsiteX3" fmla="*/ 504825 w 504825"/>
                <a:gd name="connsiteY3" fmla="*/ 334328 h 714374"/>
                <a:gd name="connsiteX4" fmla="*/ 500063 w 504825"/>
                <a:gd name="connsiteY4" fmla="*/ 404812 h 714374"/>
                <a:gd name="connsiteX5" fmla="*/ 486728 w 504825"/>
                <a:gd name="connsiteY5" fmla="*/ 468630 h 714374"/>
                <a:gd name="connsiteX6" fmla="*/ 463868 w 504825"/>
                <a:gd name="connsiteY6" fmla="*/ 525780 h 714374"/>
                <a:gd name="connsiteX7" fmla="*/ 431483 w 504825"/>
                <a:gd name="connsiteY7" fmla="*/ 577215 h 714374"/>
                <a:gd name="connsiteX8" fmla="*/ 361950 w 504825"/>
                <a:gd name="connsiteY8" fmla="*/ 647700 h 714374"/>
                <a:gd name="connsiteX9" fmla="*/ 260985 w 504825"/>
                <a:gd name="connsiteY9" fmla="*/ 711518 h 714374"/>
                <a:gd name="connsiteX10" fmla="*/ 257175 w 504825"/>
                <a:gd name="connsiteY10" fmla="*/ 713423 h 714374"/>
                <a:gd name="connsiteX11" fmla="*/ 252413 w 504825"/>
                <a:gd name="connsiteY11" fmla="*/ 714375 h 714374"/>
                <a:gd name="connsiteX12" fmla="*/ 247650 w 504825"/>
                <a:gd name="connsiteY12" fmla="*/ 713423 h 714374"/>
                <a:gd name="connsiteX13" fmla="*/ 243840 w 504825"/>
                <a:gd name="connsiteY13" fmla="*/ 712470 h 714374"/>
                <a:gd name="connsiteX14" fmla="*/ 142875 w 504825"/>
                <a:gd name="connsiteY14" fmla="*/ 648652 h 714374"/>
                <a:gd name="connsiteX15" fmla="*/ 73343 w 504825"/>
                <a:gd name="connsiteY15" fmla="*/ 578168 h 714374"/>
                <a:gd name="connsiteX16" fmla="*/ 40958 w 504825"/>
                <a:gd name="connsiteY16" fmla="*/ 526733 h 714374"/>
                <a:gd name="connsiteX17" fmla="*/ 18098 w 504825"/>
                <a:gd name="connsiteY17" fmla="*/ 469583 h 714374"/>
                <a:gd name="connsiteX18" fmla="*/ 4763 w 504825"/>
                <a:gd name="connsiteY18" fmla="*/ 405765 h 714374"/>
                <a:gd name="connsiteX19" fmla="*/ 0 w 504825"/>
                <a:gd name="connsiteY19" fmla="*/ 335280 h 714374"/>
                <a:gd name="connsiteX20" fmla="*/ 0 w 504825"/>
                <a:gd name="connsiteY20" fmla="*/ 156210 h 714374"/>
                <a:gd name="connsiteX21" fmla="*/ 2858 w 504825"/>
                <a:gd name="connsiteY21" fmla="*/ 144780 h 714374"/>
                <a:gd name="connsiteX22" fmla="*/ 11430 w 504825"/>
                <a:gd name="connsiteY22" fmla="*/ 137160 h 714374"/>
                <a:gd name="connsiteX23" fmla="*/ 242888 w 504825"/>
                <a:gd name="connsiteY23" fmla="*/ 2857 h 714374"/>
                <a:gd name="connsiteX24" fmla="*/ 247650 w 504825"/>
                <a:gd name="connsiteY24" fmla="*/ 953 h 714374"/>
                <a:gd name="connsiteX25" fmla="*/ 253365 w 504825"/>
                <a:gd name="connsiteY25" fmla="*/ 0 h 714374"/>
                <a:gd name="connsiteX26" fmla="*/ 259080 w 504825"/>
                <a:gd name="connsiteY26" fmla="*/ 953 h 714374"/>
                <a:gd name="connsiteX27" fmla="*/ 263843 w 504825"/>
                <a:gd name="connsiteY27" fmla="*/ 2857 h 714374"/>
                <a:gd name="connsiteX28" fmla="*/ 493395 w 504825"/>
                <a:gd name="connsiteY28" fmla="*/ 137160 h 714374"/>
                <a:gd name="connsiteX29" fmla="*/ 493395 w 504825"/>
                <a:gd name="connsiteY29" fmla="*/ 137160 h 714374"/>
                <a:gd name="connsiteX30" fmla="*/ 493395 w 504825"/>
                <a:gd name="connsiteY30" fmla="*/ 137160 h 714374"/>
                <a:gd name="connsiteX31" fmla="*/ 493395 w 504825"/>
                <a:gd name="connsiteY31" fmla="*/ 137160 h 714374"/>
                <a:gd name="connsiteX32" fmla="*/ 493395 w 504825"/>
                <a:gd name="connsiteY32" fmla="*/ 137160 h 71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4825" h="714374">
                  <a:moveTo>
                    <a:pt x="493395" y="137160"/>
                  </a:moveTo>
                  <a:cubicBezTo>
                    <a:pt x="497205" y="139065"/>
                    <a:pt x="500063" y="141923"/>
                    <a:pt x="501968" y="144780"/>
                  </a:cubicBezTo>
                  <a:cubicBezTo>
                    <a:pt x="503872" y="148590"/>
                    <a:pt x="504825" y="152400"/>
                    <a:pt x="504825" y="156210"/>
                  </a:cubicBezTo>
                  <a:lnTo>
                    <a:pt x="504825" y="334328"/>
                  </a:lnTo>
                  <a:cubicBezTo>
                    <a:pt x="504825" y="359093"/>
                    <a:pt x="502920" y="381953"/>
                    <a:pt x="500063" y="404812"/>
                  </a:cubicBezTo>
                  <a:cubicBezTo>
                    <a:pt x="497205" y="426720"/>
                    <a:pt x="492443" y="447675"/>
                    <a:pt x="486728" y="468630"/>
                  </a:cubicBezTo>
                  <a:cubicBezTo>
                    <a:pt x="481013" y="488633"/>
                    <a:pt x="473393" y="507683"/>
                    <a:pt x="463868" y="525780"/>
                  </a:cubicBezTo>
                  <a:cubicBezTo>
                    <a:pt x="454343" y="543877"/>
                    <a:pt x="443865" y="561023"/>
                    <a:pt x="431483" y="577215"/>
                  </a:cubicBezTo>
                  <a:cubicBezTo>
                    <a:pt x="412433" y="602933"/>
                    <a:pt x="388620" y="626745"/>
                    <a:pt x="361950" y="647700"/>
                  </a:cubicBezTo>
                  <a:cubicBezTo>
                    <a:pt x="334328" y="668655"/>
                    <a:pt x="300990" y="690563"/>
                    <a:pt x="260985" y="711518"/>
                  </a:cubicBezTo>
                  <a:cubicBezTo>
                    <a:pt x="260033" y="713423"/>
                    <a:pt x="259080" y="713423"/>
                    <a:pt x="257175" y="713423"/>
                  </a:cubicBezTo>
                  <a:cubicBezTo>
                    <a:pt x="255270" y="714375"/>
                    <a:pt x="254318" y="714375"/>
                    <a:pt x="252413" y="714375"/>
                  </a:cubicBezTo>
                  <a:cubicBezTo>
                    <a:pt x="250508" y="714375"/>
                    <a:pt x="248603" y="714375"/>
                    <a:pt x="247650" y="713423"/>
                  </a:cubicBezTo>
                  <a:cubicBezTo>
                    <a:pt x="245745" y="712470"/>
                    <a:pt x="244793" y="712470"/>
                    <a:pt x="243840" y="712470"/>
                  </a:cubicBezTo>
                  <a:cubicBezTo>
                    <a:pt x="203835" y="691515"/>
                    <a:pt x="170498" y="669608"/>
                    <a:pt x="142875" y="648652"/>
                  </a:cubicBezTo>
                  <a:cubicBezTo>
                    <a:pt x="115253" y="627698"/>
                    <a:pt x="92393" y="603885"/>
                    <a:pt x="73343" y="578168"/>
                  </a:cubicBezTo>
                  <a:cubicBezTo>
                    <a:pt x="60960" y="561975"/>
                    <a:pt x="50483" y="544830"/>
                    <a:pt x="40958" y="526733"/>
                  </a:cubicBezTo>
                  <a:cubicBezTo>
                    <a:pt x="31433" y="508635"/>
                    <a:pt x="23813" y="489585"/>
                    <a:pt x="18098" y="469583"/>
                  </a:cubicBezTo>
                  <a:cubicBezTo>
                    <a:pt x="12383" y="449580"/>
                    <a:pt x="7620" y="428625"/>
                    <a:pt x="4763" y="405765"/>
                  </a:cubicBezTo>
                  <a:cubicBezTo>
                    <a:pt x="1905" y="383858"/>
                    <a:pt x="0" y="360045"/>
                    <a:pt x="0" y="335280"/>
                  </a:cubicBezTo>
                  <a:lnTo>
                    <a:pt x="0" y="156210"/>
                  </a:lnTo>
                  <a:cubicBezTo>
                    <a:pt x="0" y="152400"/>
                    <a:pt x="953" y="148590"/>
                    <a:pt x="2858" y="144780"/>
                  </a:cubicBezTo>
                  <a:cubicBezTo>
                    <a:pt x="4763" y="140970"/>
                    <a:pt x="7620" y="139065"/>
                    <a:pt x="11430" y="137160"/>
                  </a:cubicBezTo>
                  <a:lnTo>
                    <a:pt x="242888" y="2857"/>
                  </a:lnTo>
                  <a:cubicBezTo>
                    <a:pt x="243840" y="1905"/>
                    <a:pt x="245745" y="953"/>
                    <a:pt x="247650" y="953"/>
                  </a:cubicBezTo>
                  <a:cubicBezTo>
                    <a:pt x="249555" y="953"/>
                    <a:pt x="251460" y="0"/>
                    <a:pt x="253365" y="0"/>
                  </a:cubicBezTo>
                  <a:cubicBezTo>
                    <a:pt x="255270" y="0"/>
                    <a:pt x="257175" y="0"/>
                    <a:pt x="259080" y="953"/>
                  </a:cubicBezTo>
                  <a:cubicBezTo>
                    <a:pt x="260985" y="1905"/>
                    <a:pt x="261938" y="1905"/>
                    <a:pt x="263843" y="2857"/>
                  </a:cubicBezTo>
                  <a:lnTo>
                    <a:pt x="493395" y="137160"/>
                  </a:lnTo>
                  <a:lnTo>
                    <a:pt x="493395" y="137160"/>
                  </a:lnTo>
                  <a:lnTo>
                    <a:pt x="493395" y="137160"/>
                  </a:lnTo>
                  <a:lnTo>
                    <a:pt x="493395" y="137160"/>
                  </a:lnTo>
                  <a:lnTo>
                    <a:pt x="493395" y="137160"/>
                  </a:lnTo>
                  <a:close/>
                </a:path>
              </a:pathLst>
            </a:custGeom>
            <a:solidFill>
              <a:srgbClr val="0078D4"/>
            </a:solidFill>
            <a:ln w="9525" cap="flat">
              <a:noFill/>
              <a:prstDash val="solid"/>
              <a:miter/>
            </a:ln>
          </p:spPr>
          <p:txBody>
            <a:bodyPr rtlCol="0" anchor="ctr"/>
            <a:lstStyle/>
            <a:p>
              <a:endParaRPr lang="en-US" sz="1836"/>
            </a:p>
          </p:txBody>
        </p:sp>
        <p:sp>
          <p:nvSpPr>
            <p:cNvPr id="27" name="Freeform: Shape 26">
              <a:extLst>
                <a:ext uri="{FF2B5EF4-FFF2-40B4-BE49-F238E27FC236}">
                  <a16:creationId xmlns:a16="http://schemas.microsoft.com/office/drawing/2014/main" id="{2E68BC96-3063-4E63-81A6-8EE76853EF44}"/>
                </a:ext>
              </a:extLst>
            </p:cNvPr>
            <p:cNvSpPr/>
            <p:nvPr/>
          </p:nvSpPr>
          <p:spPr>
            <a:xfrm>
              <a:off x="5526087" y="-1522248"/>
              <a:ext cx="729614" cy="1029652"/>
            </a:xfrm>
            <a:custGeom>
              <a:avLst/>
              <a:gdLst>
                <a:gd name="connsiteX0" fmla="*/ 713423 w 729614"/>
                <a:gd name="connsiteY0" fmla="*/ 197168 h 1029652"/>
                <a:gd name="connsiteX1" fmla="*/ 725805 w 729614"/>
                <a:gd name="connsiteY1" fmla="*/ 208598 h 1029652"/>
                <a:gd name="connsiteX2" fmla="*/ 729615 w 729614"/>
                <a:gd name="connsiteY2" fmla="*/ 224790 h 1029652"/>
                <a:gd name="connsiteX3" fmla="*/ 729615 w 729614"/>
                <a:gd name="connsiteY3" fmla="*/ 482918 h 1029652"/>
                <a:gd name="connsiteX4" fmla="*/ 722948 w 729614"/>
                <a:gd name="connsiteY4" fmla="*/ 583883 h 1029652"/>
                <a:gd name="connsiteX5" fmla="*/ 703898 w 729614"/>
                <a:gd name="connsiteY5" fmla="*/ 675323 h 1029652"/>
                <a:gd name="connsiteX6" fmla="*/ 671513 w 729614"/>
                <a:gd name="connsiteY6" fmla="*/ 758190 h 1029652"/>
                <a:gd name="connsiteX7" fmla="*/ 624840 w 729614"/>
                <a:gd name="connsiteY7" fmla="*/ 832485 h 1029652"/>
                <a:gd name="connsiteX8" fmla="*/ 523875 w 729614"/>
                <a:gd name="connsiteY8" fmla="*/ 934403 h 1029652"/>
                <a:gd name="connsiteX9" fmla="*/ 378143 w 729614"/>
                <a:gd name="connsiteY9" fmla="*/ 1026795 h 1029652"/>
                <a:gd name="connsiteX10" fmla="*/ 372428 w 729614"/>
                <a:gd name="connsiteY10" fmla="*/ 1028700 h 1029652"/>
                <a:gd name="connsiteX11" fmla="*/ 364808 w 729614"/>
                <a:gd name="connsiteY11" fmla="*/ 1029653 h 1029652"/>
                <a:gd name="connsiteX12" fmla="*/ 357188 w 729614"/>
                <a:gd name="connsiteY12" fmla="*/ 1028700 h 1029652"/>
                <a:gd name="connsiteX13" fmla="*/ 351473 w 729614"/>
                <a:gd name="connsiteY13" fmla="*/ 1026795 h 1029652"/>
                <a:gd name="connsiteX14" fmla="*/ 205740 w 729614"/>
                <a:gd name="connsiteY14" fmla="*/ 934403 h 1029652"/>
                <a:gd name="connsiteX15" fmla="*/ 105728 w 729614"/>
                <a:gd name="connsiteY15" fmla="*/ 833438 h 1029652"/>
                <a:gd name="connsiteX16" fmla="*/ 59055 w 729614"/>
                <a:gd name="connsiteY16" fmla="*/ 759143 h 1029652"/>
                <a:gd name="connsiteX17" fmla="*/ 26670 w 729614"/>
                <a:gd name="connsiteY17" fmla="*/ 676275 h 1029652"/>
                <a:gd name="connsiteX18" fmla="*/ 7620 w 729614"/>
                <a:gd name="connsiteY18" fmla="*/ 584835 h 1029652"/>
                <a:gd name="connsiteX19" fmla="*/ 0 w 729614"/>
                <a:gd name="connsiteY19" fmla="*/ 483870 h 1029652"/>
                <a:gd name="connsiteX20" fmla="*/ 0 w 729614"/>
                <a:gd name="connsiteY20" fmla="*/ 225743 h 1029652"/>
                <a:gd name="connsiteX21" fmla="*/ 3810 w 729614"/>
                <a:gd name="connsiteY21" fmla="*/ 209550 h 1029652"/>
                <a:gd name="connsiteX22" fmla="*/ 16192 w 729614"/>
                <a:gd name="connsiteY22" fmla="*/ 198120 h 1029652"/>
                <a:gd name="connsiteX23" fmla="*/ 350520 w 729614"/>
                <a:gd name="connsiteY23" fmla="*/ 3810 h 1029652"/>
                <a:gd name="connsiteX24" fmla="*/ 357188 w 729614"/>
                <a:gd name="connsiteY24" fmla="*/ 952 h 1029652"/>
                <a:gd name="connsiteX25" fmla="*/ 364808 w 729614"/>
                <a:gd name="connsiteY25" fmla="*/ 0 h 1029652"/>
                <a:gd name="connsiteX26" fmla="*/ 372428 w 729614"/>
                <a:gd name="connsiteY26" fmla="*/ 952 h 1029652"/>
                <a:gd name="connsiteX27" fmla="*/ 379095 w 729614"/>
                <a:gd name="connsiteY27" fmla="*/ 3810 h 1029652"/>
                <a:gd name="connsiteX28" fmla="*/ 713423 w 729614"/>
                <a:gd name="connsiteY28" fmla="*/ 197168 h 1029652"/>
                <a:gd name="connsiteX29" fmla="*/ 713423 w 729614"/>
                <a:gd name="connsiteY29" fmla="*/ 197168 h 1029652"/>
                <a:gd name="connsiteX30" fmla="*/ 713423 w 729614"/>
                <a:gd name="connsiteY30" fmla="*/ 197168 h 1029652"/>
                <a:gd name="connsiteX31" fmla="*/ 713423 w 729614"/>
                <a:gd name="connsiteY31" fmla="*/ 197168 h 1029652"/>
                <a:gd name="connsiteX32" fmla="*/ 713423 w 729614"/>
                <a:gd name="connsiteY32" fmla="*/ 197168 h 102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29614" h="1029652">
                  <a:moveTo>
                    <a:pt x="713423" y="197168"/>
                  </a:moveTo>
                  <a:cubicBezTo>
                    <a:pt x="718185" y="200025"/>
                    <a:pt x="721995" y="203835"/>
                    <a:pt x="725805" y="208598"/>
                  </a:cubicBezTo>
                  <a:cubicBezTo>
                    <a:pt x="728663" y="213360"/>
                    <a:pt x="729615" y="219075"/>
                    <a:pt x="729615" y="224790"/>
                  </a:cubicBezTo>
                  <a:lnTo>
                    <a:pt x="729615" y="482918"/>
                  </a:lnTo>
                  <a:cubicBezTo>
                    <a:pt x="729615" y="518160"/>
                    <a:pt x="727710" y="552450"/>
                    <a:pt x="722948" y="583883"/>
                  </a:cubicBezTo>
                  <a:cubicBezTo>
                    <a:pt x="718185" y="615315"/>
                    <a:pt x="712470" y="645795"/>
                    <a:pt x="703898" y="675323"/>
                  </a:cubicBezTo>
                  <a:cubicBezTo>
                    <a:pt x="695325" y="704850"/>
                    <a:pt x="684848" y="732473"/>
                    <a:pt x="671513" y="758190"/>
                  </a:cubicBezTo>
                  <a:cubicBezTo>
                    <a:pt x="658178" y="784860"/>
                    <a:pt x="642938" y="809625"/>
                    <a:pt x="624840" y="832485"/>
                  </a:cubicBezTo>
                  <a:cubicBezTo>
                    <a:pt x="597218" y="869633"/>
                    <a:pt x="563880" y="902970"/>
                    <a:pt x="523875" y="934403"/>
                  </a:cubicBezTo>
                  <a:cubicBezTo>
                    <a:pt x="484823" y="964883"/>
                    <a:pt x="436245" y="996315"/>
                    <a:pt x="378143" y="1026795"/>
                  </a:cubicBezTo>
                  <a:cubicBezTo>
                    <a:pt x="376238" y="1027748"/>
                    <a:pt x="374333" y="1027748"/>
                    <a:pt x="372428" y="1028700"/>
                  </a:cubicBezTo>
                  <a:cubicBezTo>
                    <a:pt x="370523" y="1029653"/>
                    <a:pt x="367665" y="1029653"/>
                    <a:pt x="364808" y="1029653"/>
                  </a:cubicBezTo>
                  <a:cubicBezTo>
                    <a:pt x="361950" y="1029653"/>
                    <a:pt x="360045" y="1029653"/>
                    <a:pt x="357188" y="1028700"/>
                  </a:cubicBezTo>
                  <a:cubicBezTo>
                    <a:pt x="355283" y="1027748"/>
                    <a:pt x="353378" y="1026795"/>
                    <a:pt x="351473" y="1026795"/>
                  </a:cubicBezTo>
                  <a:cubicBezTo>
                    <a:pt x="293370" y="996315"/>
                    <a:pt x="245745" y="964883"/>
                    <a:pt x="205740" y="934403"/>
                  </a:cubicBezTo>
                  <a:cubicBezTo>
                    <a:pt x="166688" y="904875"/>
                    <a:pt x="133350" y="870585"/>
                    <a:pt x="105728" y="833438"/>
                  </a:cubicBezTo>
                  <a:cubicBezTo>
                    <a:pt x="87630" y="809625"/>
                    <a:pt x="72390" y="784860"/>
                    <a:pt x="59055" y="759143"/>
                  </a:cubicBezTo>
                  <a:cubicBezTo>
                    <a:pt x="45720" y="732473"/>
                    <a:pt x="35243" y="704850"/>
                    <a:pt x="26670" y="676275"/>
                  </a:cubicBezTo>
                  <a:cubicBezTo>
                    <a:pt x="18098" y="646748"/>
                    <a:pt x="11430" y="616268"/>
                    <a:pt x="7620" y="584835"/>
                  </a:cubicBezTo>
                  <a:cubicBezTo>
                    <a:pt x="1905" y="552450"/>
                    <a:pt x="0" y="519113"/>
                    <a:pt x="0" y="483870"/>
                  </a:cubicBezTo>
                  <a:lnTo>
                    <a:pt x="0" y="225743"/>
                  </a:lnTo>
                  <a:cubicBezTo>
                    <a:pt x="0" y="220028"/>
                    <a:pt x="952" y="214313"/>
                    <a:pt x="3810" y="209550"/>
                  </a:cubicBezTo>
                  <a:cubicBezTo>
                    <a:pt x="6667" y="204788"/>
                    <a:pt x="10477" y="200978"/>
                    <a:pt x="16192" y="198120"/>
                  </a:cubicBezTo>
                  <a:lnTo>
                    <a:pt x="350520" y="3810"/>
                  </a:lnTo>
                  <a:cubicBezTo>
                    <a:pt x="352425" y="2858"/>
                    <a:pt x="354330" y="1905"/>
                    <a:pt x="357188" y="952"/>
                  </a:cubicBezTo>
                  <a:cubicBezTo>
                    <a:pt x="360045" y="0"/>
                    <a:pt x="361950" y="0"/>
                    <a:pt x="364808" y="0"/>
                  </a:cubicBezTo>
                  <a:cubicBezTo>
                    <a:pt x="367665" y="0"/>
                    <a:pt x="369570" y="0"/>
                    <a:pt x="372428" y="952"/>
                  </a:cubicBezTo>
                  <a:cubicBezTo>
                    <a:pt x="375285" y="1905"/>
                    <a:pt x="377190" y="2858"/>
                    <a:pt x="379095" y="3810"/>
                  </a:cubicBezTo>
                  <a:lnTo>
                    <a:pt x="713423" y="197168"/>
                  </a:lnTo>
                  <a:lnTo>
                    <a:pt x="713423" y="197168"/>
                  </a:lnTo>
                  <a:lnTo>
                    <a:pt x="713423" y="197168"/>
                  </a:lnTo>
                  <a:lnTo>
                    <a:pt x="713423" y="197168"/>
                  </a:lnTo>
                  <a:lnTo>
                    <a:pt x="713423" y="197168"/>
                  </a:lnTo>
                  <a:close/>
                </a:path>
              </a:pathLst>
            </a:custGeom>
            <a:noFill/>
            <a:ln w="139700" cap="flat">
              <a:solidFill>
                <a:srgbClr val="0078D4"/>
              </a:solidFill>
              <a:prstDash val="solid"/>
              <a:miter/>
            </a:ln>
          </p:spPr>
          <p:txBody>
            <a:bodyPr rtlCol="0" anchor="ctr"/>
            <a:lstStyle/>
            <a:p>
              <a:endParaRPr lang="en-US" sz="1836"/>
            </a:p>
          </p:txBody>
        </p:sp>
        <p:sp>
          <p:nvSpPr>
            <p:cNvPr id="28" name="Freeform: Shape 27">
              <a:extLst>
                <a:ext uri="{FF2B5EF4-FFF2-40B4-BE49-F238E27FC236}">
                  <a16:creationId xmlns:a16="http://schemas.microsoft.com/office/drawing/2014/main" id="{4EAE508A-29B1-44BE-9FE6-9D1E6B0816D7}"/>
                </a:ext>
              </a:extLst>
            </p:cNvPr>
            <p:cNvSpPr/>
            <p:nvPr/>
          </p:nvSpPr>
          <p:spPr>
            <a:xfrm>
              <a:off x="5828030" y="-1167918"/>
              <a:ext cx="123825" cy="303847"/>
            </a:xfrm>
            <a:custGeom>
              <a:avLst/>
              <a:gdLst>
                <a:gd name="connsiteX0" fmla="*/ 123825 w 123825"/>
                <a:gd name="connsiteY0" fmla="*/ 303847 h 303847"/>
                <a:gd name="connsiteX1" fmla="*/ 82868 w 123825"/>
                <a:gd name="connsiteY1" fmla="*/ 116205 h 303847"/>
                <a:gd name="connsiteX2" fmla="*/ 121920 w 123825"/>
                <a:gd name="connsiteY2" fmla="*/ 60007 h 303847"/>
                <a:gd name="connsiteX3" fmla="*/ 61913 w 123825"/>
                <a:gd name="connsiteY3" fmla="*/ 0 h 303847"/>
                <a:gd name="connsiteX4" fmla="*/ 1905 w 123825"/>
                <a:gd name="connsiteY4" fmla="*/ 60007 h 303847"/>
                <a:gd name="connsiteX5" fmla="*/ 40957 w 123825"/>
                <a:gd name="connsiteY5" fmla="*/ 116205 h 303847"/>
                <a:gd name="connsiteX6" fmla="*/ 0 w 123825"/>
                <a:gd name="connsiteY6" fmla="*/ 303847 h 303847"/>
                <a:gd name="connsiteX7" fmla="*/ 123825 w 123825"/>
                <a:gd name="connsiteY7" fmla="*/ 303847 h 30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825" h="303847">
                  <a:moveTo>
                    <a:pt x="123825" y="303847"/>
                  </a:moveTo>
                  <a:lnTo>
                    <a:pt x="82868" y="116205"/>
                  </a:lnTo>
                  <a:cubicBezTo>
                    <a:pt x="105727" y="107632"/>
                    <a:pt x="121920" y="85725"/>
                    <a:pt x="121920" y="60007"/>
                  </a:cubicBezTo>
                  <a:cubicBezTo>
                    <a:pt x="121920" y="26670"/>
                    <a:pt x="95250" y="0"/>
                    <a:pt x="61913" y="0"/>
                  </a:cubicBezTo>
                  <a:cubicBezTo>
                    <a:pt x="28575" y="0"/>
                    <a:pt x="1905" y="26670"/>
                    <a:pt x="1905" y="60007"/>
                  </a:cubicBezTo>
                  <a:cubicBezTo>
                    <a:pt x="1905" y="85725"/>
                    <a:pt x="18097" y="107632"/>
                    <a:pt x="40957" y="116205"/>
                  </a:cubicBezTo>
                  <a:lnTo>
                    <a:pt x="0" y="303847"/>
                  </a:lnTo>
                  <a:lnTo>
                    <a:pt x="123825" y="303847"/>
                  </a:lnTo>
                  <a:close/>
                </a:path>
              </a:pathLst>
            </a:custGeom>
            <a:solidFill>
              <a:srgbClr val="FFFFFF"/>
            </a:solidFill>
            <a:ln w="9525" cap="flat">
              <a:noFill/>
              <a:prstDash val="solid"/>
              <a:miter/>
            </a:ln>
          </p:spPr>
          <p:txBody>
            <a:bodyPr rtlCol="0" anchor="ctr"/>
            <a:lstStyle/>
            <a:p>
              <a:endParaRPr lang="en-US" sz="1836"/>
            </a:p>
          </p:txBody>
        </p:sp>
      </p:grpSp>
      <p:sp>
        <p:nvSpPr>
          <p:cNvPr id="9" name="Title 1"/>
          <p:cNvSpPr>
            <a:spLocks noGrp="1"/>
          </p:cNvSpPr>
          <p:nvPr>
            <p:ph type="title" hasCustomPrompt="1"/>
          </p:nvPr>
        </p:nvSpPr>
        <p:spPr bwMode="white">
          <a:xfrm>
            <a:off x="596360" y="2474071"/>
            <a:ext cx="5185566" cy="1130053"/>
          </a:xfrm>
          <a:noFill/>
        </p:spPr>
        <p:txBody>
          <a:bodyPr wrap="square" lIns="0" tIns="0" rIns="0" bIns="0" anchor="b" anchorCtr="0">
            <a:spAutoFit/>
          </a:bodyPr>
          <a:lstStyle>
            <a:lvl1pPr>
              <a:defRPr sz="3672"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95914" y="4644366"/>
            <a:ext cx="5186010" cy="251123"/>
          </a:xfrm>
          <a:noFill/>
        </p:spPr>
        <p:txBody>
          <a:bodyPr wrap="square" lIns="0" tIns="0" rIns="0" bIns="0">
            <a:spAutoFit/>
          </a:bodyPr>
          <a:lstStyle>
            <a:lvl1pPr marL="0" indent="0">
              <a:spcBef>
                <a:spcPts val="0"/>
              </a:spcBef>
              <a:buNone/>
              <a:defRPr sz="1632"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2" name="Picture 1" descr="A picture containing drawing&#10;&#10;Description automatically generated">
            <a:extLst>
              <a:ext uri="{FF2B5EF4-FFF2-40B4-BE49-F238E27FC236}">
                <a16:creationId xmlns:a16="http://schemas.microsoft.com/office/drawing/2014/main" id="{610B3674-CCF6-4C2C-950B-6CBE799213C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98106" y="413428"/>
            <a:ext cx="1821009" cy="669752"/>
          </a:xfrm>
          <a:prstGeom prst="rect">
            <a:avLst/>
          </a:prstGeom>
        </p:spPr>
      </p:pic>
    </p:spTree>
    <p:extLst>
      <p:ext uri="{BB962C8B-B14F-4D97-AF65-F5344CB8AC3E}">
        <p14:creationId xmlns:p14="http://schemas.microsoft.com/office/powerpoint/2010/main" val="16651289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09309249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363673"/>
      </p:ext>
    </p:extLst>
  </p:cSld>
  <p:clrMapOvr>
    <a:masterClrMapping/>
  </p:clrMapOvr>
  <p:transition>
    <p:fade/>
  </p:transition>
</p:sldLayout>
</file>

<file path=ppt/slideLayouts/slideLayout591.xml><?xml version="1.0" encoding="utf-8"?>
<p:sldLayout xmlns:a="http://schemas.openxmlformats.org/drawingml/2006/main" xmlns:r="http://schemas.openxmlformats.org/officeDocument/2006/relationships" xmlns:p="http://schemas.openxmlformats.org/presentationml/2006/main">
  <p:cSld name="2_Title_Content">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3001908" y="8593488"/>
            <a:ext cx="1445305" cy="384146"/>
          </a:xfrm>
          <a:prstGeom prst="rect">
            <a:avLst/>
          </a:prstGeom>
        </p:spPr>
        <p:txBody>
          <a:bodyPr vert="horz" wrap="square" lIns="93195" tIns="93195" rIns="93195" bIns="93195" rtlCol="0" anchor="t">
            <a:noAutofit/>
          </a:bodyPr>
          <a:lstStyle/>
          <a:p>
            <a:pPr marL="0" marR="0" lvl="0" indent="0" algn="ctr" defTabSz="950201" rtl="0" eaLnBrk="1" fontAlgn="auto" latinLnBrk="0" hangingPunct="1">
              <a:lnSpc>
                <a:spcPct val="90000"/>
              </a:lnSpc>
              <a:spcBef>
                <a:spcPts val="0"/>
              </a:spcBef>
              <a:spcAft>
                <a:spcPts val="612"/>
              </a:spcAft>
              <a:buClrTx/>
              <a:buSzTx/>
              <a:buFontTx/>
              <a:buNone/>
              <a:tabLst/>
              <a:defRPr/>
            </a:pPr>
            <a:endParaRPr kumimoji="0" lang="en-US" sz="1196" b="0" i="0" u="none" strike="noStrike" kern="0" cap="none" spc="0" normalizeH="0" baseline="0" noProof="0">
              <a:ln>
                <a:noFill/>
              </a:ln>
              <a:solidFill>
                <a:srgbClr val="FFFFFF"/>
              </a:solidFill>
              <a:effectLst/>
              <a:uLnTx/>
              <a:uFillTx/>
              <a:latin typeface="Segoe UI Light"/>
              <a:ea typeface="Segoe UI" pitchFamily="34" charset="0"/>
              <a:cs typeface="Segoe UI Light" panose="020B0502040204020203" pitchFamily="34" charset="0"/>
            </a:endParaRPr>
          </a:p>
        </p:txBody>
      </p:sp>
      <p:sp>
        <p:nvSpPr>
          <p:cNvPr id="3" name="Rectangle 2" descr="Bounce Left:  Rectangle 17"/>
          <p:cNvSpPr/>
          <p:nvPr/>
        </p:nvSpPr>
        <p:spPr bwMode="auto">
          <a:xfrm>
            <a:off x="1518" y="6948321"/>
            <a:ext cx="12434076" cy="45713"/>
          </a:xfrm>
          <a:prstGeom prst="rect">
            <a:avLst/>
          </a:prstGeom>
          <a:solidFill>
            <a:srgbClr val="0078D7"/>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753" tIns="146202" rIns="182753" bIns="146202" numCol="1" spcCol="0" rtlCol="0" fromWordArt="0" anchor="t" anchorCtr="0" forceAA="0" compatLnSpc="1">
            <a:prstTxWarp prst="textNoShape">
              <a:avLst/>
            </a:prstTxWarp>
            <a:noAutofit/>
          </a:bodyPr>
          <a:lstStyle/>
          <a:p>
            <a:pPr marL="0" marR="0" lvl="0" indent="0" algn="ctr" defTabSz="93166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descr="Bounce Left:  Rectangle 17"/>
          <p:cNvSpPr/>
          <p:nvPr/>
        </p:nvSpPr>
        <p:spPr bwMode="auto">
          <a:xfrm flipV="1">
            <a:off x="1518" y="-63794"/>
            <a:ext cx="12434076" cy="1423195"/>
          </a:xfrm>
          <a:prstGeom prst="rect">
            <a:avLst/>
          </a:prstGeom>
          <a:solidFill>
            <a:srgbClr val="0078D7"/>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3" tIns="146202" rIns="182753" bIns="146202" numCol="1" spcCol="0" rtlCol="0" fromWordArt="0" anchor="t" anchorCtr="0" forceAA="0" compatLnSpc="1">
            <a:prstTxWarp prst="textNoShape">
              <a:avLst/>
            </a:prstTxWarp>
            <a:noAutofit/>
          </a:bodyPr>
          <a:lstStyle/>
          <a:p>
            <a:pPr marL="0" marR="0" lvl="0" indent="0" algn="ctr" defTabSz="93166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 Placeholder 13"/>
          <p:cNvSpPr>
            <a:spLocks noGrp="1"/>
          </p:cNvSpPr>
          <p:nvPr>
            <p:ph type="body" sz="quarter" idx="10" hasCustomPrompt="1"/>
          </p:nvPr>
        </p:nvSpPr>
        <p:spPr>
          <a:xfrm>
            <a:off x="503239" y="283131"/>
            <a:ext cx="11430000" cy="738664"/>
          </a:xfrm>
        </p:spPr>
        <p:txBody>
          <a:bodyPr lIns="0" tIns="0" rIns="0" bIns="0" anchor="ctr">
            <a:noAutofit/>
          </a:bodyPr>
          <a:lstStyle>
            <a:lvl1pPr algn="ctr">
              <a:defRPr lang="en-US" sz="3798" kern="1200" spc="0" baseline="0" dirty="0" smtClean="0">
                <a:solidFill>
                  <a:schemeClr val="bg1"/>
                </a:solidFill>
                <a:latin typeface="+mj-lt"/>
                <a:ea typeface="Segoe UI Semibold" panose="020B0702040204020203" pitchFamily="34" charset="0"/>
                <a:cs typeface="Segoe UI Semibold" panose="020B0702040204020203" pitchFamily="34" charset="0"/>
              </a:defRPr>
            </a:lvl1pPr>
            <a:lvl2pPr marL="335918" indent="0">
              <a:buNone/>
              <a:defRPr/>
            </a:lvl2pPr>
          </a:lstStyle>
          <a:p>
            <a:pPr lvl="0"/>
            <a:r>
              <a:rPr lang="en-US"/>
              <a:t>Title</a:t>
            </a:r>
          </a:p>
        </p:txBody>
      </p:sp>
      <p:sp>
        <p:nvSpPr>
          <p:cNvPr id="6" name="Text Placeholder 5"/>
          <p:cNvSpPr>
            <a:spLocks noGrp="1"/>
          </p:cNvSpPr>
          <p:nvPr>
            <p:ph type="body" sz="quarter" idx="11"/>
          </p:nvPr>
        </p:nvSpPr>
        <p:spPr>
          <a:xfrm>
            <a:off x="503239" y="1724301"/>
            <a:ext cx="11430000" cy="1348831"/>
          </a:xfrm>
        </p:spPr>
        <p:txBody>
          <a:bodyPr/>
          <a:lstStyle>
            <a:lvl1pPr marL="0" indent="0">
              <a:buClr>
                <a:schemeClr val="bg2"/>
              </a:buClr>
              <a:buFont typeface="Arial" panose="020B0604020202020204" pitchFamily="34" charset="0"/>
              <a:buNone/>
              <a:defRPr sz="2400"/>
            </a:lvl1pPr>
            <a:lvl2pPr marL="808651" indent="-342668">
              <a:buClr>
                <a:schemeClr val="bg2"/>
              </a:buClr>
              <a:buFont typeface="Arial" panose="020B0604020202020204" pitchFamily="34" charset="0"/>
              <a:buChar char="•"/>
              <a:defRPr/>
            </a:lvl2pPr>
            <a:lvl3pPr marL="1274634" indent="-342668">
              <a:buClr>
                <a:schemeClr val="bg2"/>
              </a:buClr>
              <a:buFont typeface="Arial" panose="020B0604020202020204" pitchFamily="34" charset="0"/>
              <a:buChar char="•"/>
              <a:defRPr/>
            </a:lvl3pPr>
            <a:lvl4pPr marL="1740618" indent="-342668">
              <a:buClr>
                <a:schemeClr val="bg2"/>
              </a:buClr>
              <a:buFont typeface="Arial" panose="020B0604020202020204" pitchFamily="34" charset="0"/>
              <a:buChar char="•"/>
              <a:defRPr/>
            </a:lvl4pPr>
            <a:lvl5pPr marL="2206601" indent="-342668">
              <a:buClr>
                <a:schemeClr val="bg2"/>
              </a:buClr>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907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4" name="TextBox 3">
            <a:extLst>
              <a:ext uri="{FF2B5EF4-FFF2-40B4-BE49-F238E27FC236}">
                <a16:creationId xmlns:a16="http://schemas.microsoft.com/office/drawing/2014/main" id="{ACE62AAB-AE06-4DCA-9BE3-D98AE2BE3063}"/>
              </a:ext>
            </a:extLst>
          </p:cNvPr>
          <p:cNvSpPr txBox="1"/>
          <p:nvPr userDrawn="1"/>
        </p:nvSpPr>
        <p:spPr>
          <a:xfrm>
            <a:off x="9502791" y="6574411"/>
            <a:ext cx="4037402" cy="420115"/>
          </a:xfrm>
          <a:prstGeom prst="rect">
            <a:avLst/>
          </a:prstGeom>
          <a:noFill/>
        </p:spPr>
        <p:txBody>
          <a:bodyPr wrap="square" lIns="182828" tIns="146262" rIns="182828" bIns="146262" rtlCol="0">
            <a:spAutoFit/>
          </a:bodyPr>
          <a:lstStyle/>
          <a:p>
            <a:pPr>
              <a:lnSpc>
                <a:spcPct val="90000"/>
              </a:lnSpc>
              <a:spcAft>
                <a:spcPts val="600"/>
              </a:spcAft>
            </a:pPr>
            <a:r>
              <a:rPr lang="en-US" sz="900" dirty="0">
                <a:solidFill>
                  <a:schemeClr val="tx1"/>
                </a:solidFill>
              </a:rPr>
              <a:t>Microsoft Internal Use and Microsoft Partners Only</a:t>
            </a:r>
          </a:p>
        </p:txBody>
      </p:sp>
    </p:spTree>
    <p:extLst>
      <p:ext uri="{BB962C8B-B14F-4D97-AF65-F5344CB8AC3E}">
        <p14:creationId xmlns:p14="http://schemas.microsoft.com/office/powerpoint/2010/main" val="30732470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3820680019"/>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85771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4555601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24496679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Tree>
    <p:extLst>
      <p:ext uri="{BB962C8B-B14F-4D97-AF65-F5344CB8AC3E}">
        <p14:creationId xmlns:p14="http://schemas.microsoft.com/office/powerpoint/2010/main" val="18349575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94404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78107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51814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27891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6932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6001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311740734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285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2927293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4163158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8157" y="3015135"/>
            <a:ext cx="9590081" cy="964256"/>
          </a:xfrm>
          <a:noFill/>
        </p:spPr>
        <p:txBody>
          <a:bodyPr lIns="0" tIns="0" rIns="0" bIns="182880" anchor="b" anchorCtr="0"/>
          <a:lstStyle>
            <a:lvl1pPr>
              <a:defRPr sz="5000" strike="noStrike" spc="-150" baseline="0">
                <a:solidFill>
                  <a:schemeClr val="bg2"/>
                </a:solidFill>
              </a:defRPr>
            </a:lvl1pPr>
          </a:lstStyle>
          <a:p>
            <a:r>
              <a:rPr lang="en-US" dirty="0"/>
              <a:t>Presentation title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977" y="6007928"/>
            <a:ext cx="9590081" cy="964256"/>
          </a:xfrm>
          <a:noFill/>
        </p:spPr>
        <p:txBody>
          <a:bodyPr lIns="0" tIns="0" rIns="0" bIns="0">
            <a:noAutofit/>
          </a:bodyPr>
          <a:lstStyle>
            <a:lvl1pPr marL="0" indent="0">
              <a:lnSpc>
                <a:spcPct val="100000"/>
              </a:lnSpc>
              <a:spcBef>
                <a:spcPts val="0"/>
              </a:spcBef>
              <a:buNone/>
              <a:defRPr sz="1599" spc="0" baseline="0">
                <a:solidFill>
                  <a:schemeClr val="bg2"/>
                </a:solidFill>
                <a:latin typeface="+mn-lt"/>
              </a:defRPr>
            </a:lvl1pPr>
          </a:lstStyle>
          <a:p>
            <a:pPr lvl="0"/>
            <a:r>
              <a:rPr lang="en-US" dirty="0"/>
              <a:t>Speaker name</a:t>
            </a:r>
          </a:p>
          <a:p>
            <a:pPr lvl="0"/>
            <a:r>
              <a:rPr lang="en-US" dirty="0"/>
              <a:t>Date</a:t>
            </a:r>
          </a:p>
        </p:txBody>
      </p:sp>
      <p:pic>
        <p:nvPicPr>
          <p:cNvPr id="10"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3" name="Picture 2" descr="A picture containing drawing&#10;&#10;Description automatically generated">
            <a:extLst>
              <a:ext uri="{FF2B5EF4-FFF2-40B4-BE49-F238E27FC236}">
                <a16:creationId xmlns:a16="http://schemas.microsoft.com/office/drawing/2014/main" id="{AB956501-94A0-4813-A9D5-5F7F16FF9FD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30617" y="597450"/>
            <a:ext cx="565866" cy="373041"/>
          </a:xfrm>
          <a:prstGeom prst="rect">
            <a:avLst/>
          </a:prstGeom>
        </p:spPr>
      </p:pic>
    </p:spTree>
    <p:extLst>
      <p:ext uri="{BB962C8B-B14F-4D97-AF65-F5344CB8AC3E}">
        <p14:creationId xmlns:p14="http://schemas.microsoft.com/office/powerpoint/2010/main" val="38721341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4976" y="1226818"/>
            <a:ext cx="3705225" cy="1195895"/>
          </a:xfrm>
        </p:spPr>
        <p:txBody>
          <a:bodyPr lIns="0" tIns="0" rIns="0" bIns="0"/>
          <a:lstStyle>
            <a:lvl1pPr>
              <a:defRPr sz="20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337300" y="1226818"/>
            <a:ext cx="3690938" cy="3354708"/>
          </a:xfrm>
        </p:spPr>
        <p:txBody>
          <a:bodyPr wrap="square" lIns="0" tIns="0" rIns="0" bIns="0">
            <a:noAutofit/>
          </a:bodyPr>
          <a:lstStyle>
            <a:lvl1pPr marL="0" marR="0" indent="0" algn="l" defTabSz="517426" rtl="0" eaLnBrk="1" fontAlgn="auto" latinLnBrk="0" hangingPunct="1">
              <a:lnSpc>
                <a:spcPct val="100000"/>
              </a:lnSpc>
              <a:spcBef>
                <a:spcPts val="0"/>
              </a:spcBef>
              <a:spcAft>
                <a:spcPts val="500"/>
              </a:spcAft>
              <a:buClrTx/>
              <a:buSzPct val="90000"/>
              <a:buFont typeface="Wingdings" panose="05000000000000000000" pitchFamily="2" charset="2"/>
              <a:buNone/>
              <a:tabLst/>
              <a:defRPr sz="2000" spc="0" baseline="0">
                <a:solidFill>
                  <a:schemeClr val="accent1"/>
                </a:solidFill>
                <a:latin typeface="+mj-lt"/>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Tree>
    <p:extLst>
      <p:ext uri="{BB962C8B-B14F-4D97-AF65-F5344CB8AC3E}">
        <p14:creationId xmlns:p14="http://schemas.microsoft.com/office/powerpoint/2010/main" val="84168938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2182299"/>
            <a:ext cx="11567160" cy="1247521"/>
          </a:xfrm>
        </p:spPr>
        <p:txBody>
          <a:bodyPr wrap="square" lIns="0" tIns="0" rIns="0" bIns="0">
            <a:spAutoFit/>
          </a:bodyPr>
          <a:lstStyle>
            <a:lvl1pPr marL="0" indent="0">
              <a:lnSpc>
                <a:spcPct val="90000"/>
              </a:lnSpc>
              <a:spcBef>
                <a:spcPts val="0"/>
              </a:spcBef>
              <a:spcAft>
                <a:spcPts val="1299"/>
              </a:spcAft>
              <a:buNone/>
              <a:defRPr sz="2600" b="0" i="0">
                <a:solidFill>
                  <a:srgbClr val="000000"/>
                </a:solidFill>
                <a:latin typeface="+mn-lt"/>
              </a:defRPr>
            </a:lvl1pPr>
            <a:lvl2pPr marL="228557" indent="0">
              <a:lnSpc>
                <a:spcPct val="90000"/>
              </a:lnSpc>
              <a:spcBef>
                <a:spcPts val="0"/>
              </a:spcBef>
              <a:spcAft>
                <a:spcPts val="1299"/>
              </a:spcAft>
              <a:buNone/>
              <a:defRPr sz="2000">
                <a:solidFill>
                  <a:srgbClr val="000000"/>
                </a:solidFill>
              </a:defRPr>
            </a:lvl2pPr>
            <a:lvl3pPr marL="457112" indent="0">
              <a:spcBef>
                <a:spcPts val="0"/>
              </a:spcBef>
              <a:spcAft>
                <a:spcPts val="1299"/>
              </a:spcAft>
              <a:buNone/>
              <a:defRPr sz="2000">
                <a:solidFill>
                  <a:srgbClr val="000000"/>
                </a:solidFill>
              </a:defRPr>
            </a:lvl3pPr>
            <a:lvl4pPr marL="685669" indent="0">
              <a:spcBef>
                <a:spcPts val="0"/>
              </a:spcBef>
              <a:spcAft>
                <a:spcPts val="1299"/>
              </a:spcAft>
              <a:buNone/>
              <a:defRPr sz="2000"/>
            </a:lvl4pPr>
            <a:lvl5pPr marL="914224"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5"/>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Tree>
    <p:extLst>
      <p:ext uri="{BB962C8B-B14F-4D97-AF65-F5344CB8AC3E}">
        <p14:creationId xmlns:p14="http://schemas.microsoft.com/office/powerpoint/2010/main" val="373823456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2184024"/>
            <a:ext cx="11567160" cy="1247521"/>
          </a:xfrm>
        </p:spPr>
        <p:txBody>
          <a:bodyPr wrap="square" lIns="0" tIns="0" rIns="0" bIns="0">
            <a:spAutoFit/>
          </a:bodyPr>
          <a:lstStyle>
            <a:lvl1pPr marL="274267" indent="-274267">
              <a:lnSpc>
                <a:spcPct val="90000"/>
              </a:lnSpc>
              <a:spcBef>
                <a:spcPts val="0"/>
              </a:spcBef>
              <a:spcAft>
                <a:spcPts val="1299"/>
              </a:spcAft>
              <a:buClr>
                <a:srgbClr val="000000"/>
              </a:buClr>
              <a:buSzPct val="77000"/>
              <a:buFont typeface="Arial" panose="020B0604020202020204" pitchFamily="34" charset="0"/>
              <a:buChar char="•"/>
              <a:defRPr sz="2600" b="0" i="0">
                <a:solidFill>
                  <a:srgbClr val="000000"/>
                </a:solidFill>
                <a:latin typeface="+mn-lt"/>
              </a:defRPr>
            </a:lvl1pPr>
            <a:lvl2pPr marL="548535" indent="-228557">
              <a:lnSpc>
                <a:spcPct val="90000"/>
              </a:lnSpc>
              <a:spcBef>
                <a:spcPts val="0"/>
              </a:spcBef>
              <a:spcAft>
                <a:spcPts val="1299"/>
              </a:spcAft>
              <a:buClr>
                <a:srgbClr val="000000"/>
              </a:buClr>
              <a:buSzPct val="77000"/>
              <a:buFont typeface="Arial" panose="020B0604020202020204" pitchFamily="34" charset="0"/>
              <a:buChar char="•"/>
              <a:defRPr sz="2000">
                <a:solidFill>
                  <a:srgbClr val="000000"/>
                </a:solidFill>
              </a:defRPr>
            </a:lvl2pPr>
            <a:lvl3pPr marL="822802" indent="-228557">
              <a:spcBef>
                <a:spcPts val="0"/>
              </a:spcBef>
              <a:spcAft>
                <a:spcPts val="1299"/>
              </a:spcAft>
              <a:buClr>
                <a:srgbClr val="000000"/>
              </a:buClr>
              <a:buSzPct val="77000"/>
              <a:buFont typeface="Arial" panose="020B0604020202020204" pitchFamily="34" charset="0"/>
              <a:buChar char="•"/>
              <a:defRPr sz="2000">
                <a:solidFill>
                  <a:srgbClr val="000000"/>
                </a:solidFill>
              </a:defRPr>
            </a:lvl3pPr>
            <a:lvl4pPr marL="685669" indent="0">
              <a:spcBef>
                <a:spcPts val="0"/>
              </a:spcBef>
              <a:spcAft>
                <a:spcPts val="1299"/>
              </a:spcAft>
              <a:buNone/>
              <a:defRPr sz="2000"/>
            </a:lvl4pPr>
            <a:lvl5pPr marL="914224"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34974" y="1105407"/>
            <a:ext cx="11567160" cy="360099"/>
          </a:xfrm>
        </p:spPr>
        <p:txBody>
          <a:bodyPr wrap="square" lIns="0" tIns="0" rIns="0" bIns="0">
            <a:spAutoFit/>
          </a:bodyPr>
          <a:lstStyle>
            <a:lvl1pPr marL="0" indent="0">
              <a:lnSpc>
                <a:spcPct val="90000"/>
              </a:lnSpc>
              <a:spcBef>
                <a:spcPts val="0"/>
              </a:spcBef>
              <a:spcAft>
                <a:spcPts val="1299"/>
              </a:spcAft>
              <a:buNone/>
              <a:defRPr sz="2600" b="0" i="0">
                <a:solidFill>
                  <a:srgbClr val="000000"/>
                </a:solidFill>
                <a:latin typeface="+mn-lt"/>
              </a:defRPr>
            </a:lvl1pPr>
            <a:lvl2pPr marL="228557" indent="0">
              <a:lnSpc>
                <a:spcPct val="90000"/>
              </a:lnSpc>
              <a:spcBef>
                <a:spcPts val="0"/>
              </a:spcBef>
              <a:spcAft>
                <a:spcPts val="1299"/>
              </a:spcAft>
              <a:buNone/>
              <a:defRPr sz="2000">
                <a:solidFill>
                  <a:schemeClr val="tx2"/>
                </a:solidFill>
              </a:defRPr>
            </a:lvl2pPr>
            <a:lvl3pPr marL="457112" indent="0">
              <a:spcBef>
                <a:spcPts val="0"/>
              </a:spcBef>
              <a:spcAft>
                <a:spcPts val="1299"/>
              </a:spcAft>
              <a:buNone/>
              <a:defRPr sz="2000"/>
            </a:lvl3pPr>
            <a:lvl4pPr marL="685669" indent="0">
              <a:spcBef>
                <a:spcPts val="0"/>
              </a:spcBef>
              <a:spcAft>
                <a:spcPts val="1299"/>
              </a:spcAft>
              <a:buNone/>
              <a:defRPr sz="2000"/>
            </a:lvl4pPr>
            <a:lvl5pPr marL="914224" indent="0">
              <a:buNone/>
              <a:defRPr/>
            </a:lvl5pPr>
          </a:lstStyle>
          <a:p>
            <a:pPr lvl="0"/>
            <a:r>
              <a:rPr lang="en-US" dirty="0"/>
              <a:t>Subtitle Segoe UI 26pt</a:t>
            </a:r>
          </a:p>
        </p:txBody>
      </p:sp>
    </p:spTree>
    <p:extLst>
      <p:ext uri="{BB962C8B-B14F-4D97-AF65-F5344CB8AC3E}">
        <p14:creationId xmlns:p14="http://schemas.microsoft.com/office/powerpoint/2010/main" val="15229711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dirty="0"/>
              <a:t>Title</a:t>
            </a:r>
          </a:p>
        </p:txBody>
      </p:sp>
    </p:spTree>
    <p:extLst>
      <p:ext uri="{BB962C8B-B14F-4D97-AF65-F5344CB8AC3E}">
        <p14:creationId xmlns:p14="http://schemas.microsoft.com/office/powerpoint/2010/main" val="375196165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1" y="2188559"/>
            <a:ext cx="5895976" cy="3831241"/>
          </a:xfrm>
        </p:spPr>
        <p:txBody>
          <a:bodyPr anchor="ctr">
            <a:noAutofit/>
          </a:bodyPr>
          <a:lstStyle>
            <a:lvl1pPr algn="ctr">
              <a:defRPr sz="2000">
                <a:latin typeface="+mj-lt"/>
              </a:defRPr>
            </a:lvl1pPr>
          </a:lstStyle>
          <a:p>
            <a:r>
              <a:rPr lang="en-US" dirty="0"/>
              <a:t>Drop photo here</a:t>
            </a:r>
          </a:p>
        </p:txBody>
      </p:sp>
      <p:sp>
        <p:nvSpPr>
          <p:cNvPr id="4" name="Text Placeholder 3"/>
          <p:cNvSpPr>
            <a:spLocks noGrp="1"/>
          </p:cNvSpPr>
          <p:nvPr>
            <p:ph type="body" sz="quarter" idx="10" hasCustomPrompt="1"/>
          </p:nvPr>
        </p:nvSpPr>
        <p:spPr>
          <a:xfrm>
            <a:off x="434975" y="2188560"/>
            <a:ext cx="5241206" cy="2624741"/>
          </a:xfrm>
        </p:spPr>
        <p:txBody>
          <a:bodyPr wrap="square" lIns="0" tIns="0" rIns="0" bIns="0">
            <a:noAutofit/>
          </a:bodyPr>
          <a:lstStyle>
            <a:lvl1pPr marL="0" marR="0" indent="0" algn="l" defTabSz="932563"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dirty="0"/>
              <a:t>Subhead Segoe UI 26pt</a:t>
            </a:r>
          </a:p>
          <a:p>
            <a:pPr lvl="0"/>
            <a:r>
              <a:rPr lang="pt-BR" dirty="0"/>
              <a:t>Subhead Segoe UI 26pt</a:t>
            </a:r>
          </a:p>
          <a:p>
            <a:pPr lvl="0"/>
            <a:r>
              <a:rPr lang="pt-BR" dirty="0"/>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449265"/>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dirty="0"/>
              <a:t>Device layout</a:t>
            </a:r>
          </a:p>
        </p:txBody>
      </p:sp>
    </p:spTree>
    <p:extLst>
      <p:ext uri="{BB962C8B-B14F-4D97-AF65-F5344CB8AC3E}">
        <p14:creationId xmlns:p14="http://schemas.microsoft.com/office/powerpoint/2010/main" val="313280831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34976" y="1631569"/>
            <a:ext cx="3705225"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210" y="1997456"/>
            <a:ext cx="2752725" cy="2459482"/>
          </a:xfrm>
        </p:spPr>
        <p:txBody>
          <a:bodyPr anchor="ctr">
            <a:noAutofit/>
          </a:bodyPr>
          <a:lstStyle>
            <a:lvl1pPr marL="0" indent="0" algn="ctr">
              <a:buNone/>
              <a:defRPr sz="2000">
                <a:solidFill>
                  <a:schemeClr val="tx2"/>
                </a:solidFill>
                <a:latin typeface="+mj-lt"/>
              </a:defRPr>
            </a:lvl1pPr>
          </a:lstStyle>
          <a:p>
            <a:pPr lvl="0"/>
            <a:r>
              <a:rPr lang="en-US" dirty="0"/>
              <a:t> </a:t>
            </a:r>
          </a:p>
        </p:txBody>
      </p:sp>
      <p:sp>
        <p:nvSpPr>
          <p:cNvPr id="6" name="Rectangle 5"/>
          <p:cNvSpPr/>
          <p:nvPr userDrawn="1"/>
        </p:nvSpPr>
        <p:spPr bwMode="auto">
          <a:xfrm>
            <a:off x="4367213" y="1631569"/>
            <a:ext cx="3695702"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289928" y="1631569"/>
            <a:ext cx="3708398"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841875" y="1997456"/>
            <a:ext cx="2752725" cy="2459482"/>
          </a:xfrm>
        </p:spPr>
        <p:txBody>
          <a:bodyPr anchor="ctr">
            <a:noAutofit/>
          </a:bodyPr>
          <a:lstStyle>
            <a:lvl1pPr marL="0" indent="0" algn="ctr">
              <a:buNone/>
              <a:defRPr sz="2000">
                <a:solidFill>
                  <a:schemeClr val="tx2"/>
                </a:solidFill>
                <a:latin typeface="+mj-lt"/>
              </a:defRPr>
            </a:lvl1pPr>
          </a:lstStyle>
          <a:p>
            <a:pPr lvl="0"/>
            <a:r>
              <a:rPr lang="en-US" dirty="0"/>
              <a:t> </a:t>
            </a:r>
          </a:p>
        </p:txBody>
      </p:sp>
      <p:sp>
        <p:nvSpPr>
          <p:cNvPr id="18" name="Content Placeholder 15"/>
          <p:cNvSpPr>
            <a:spLocks noGrp="1"/>
          </p:cNvSpPr>
          <p:nvPr userDrawn="1">
            <p:ph sz="quarter" idx="19" hasCustomPrompt="1"/>
          </p:nvPr>
        </p:nvSpPr>
        <p:spPr>
          <a:xfrm>
            <a:off x="8770908" y="1997456"/>
            <a:ext cx="2752725" cy="2459482"/>
          </a:xfrm>
        </p:spPr>
        <p:txBody>
          <a:bodyPr anchor="ctr">
            <a:noAutofit/>
          </a:bodyPr>
          <a:lstStyle>
            <a:lvl1pPr marL="0" indent="0" algn="ctr">
              <a:buNone/>
              <a:defRPr sz="2000">
                <a:solidFill>
                  <a:schemeClr val="tx2"/>
                </a:solidFill>
                <a:latin typeface="+mj-lt"/>
              </a:defRPr>
            </a:lvl1pPr>
          </a:lstStyle>
          <a:p>
            <a:pPr lvl="0"/>
            <a:r>
              <a:rPr lang="en-US" dirty="0"/>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34975" y="449265"/>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dirty="0"/>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34976" y="5026024"/>
            <a:ext cx="3700401" cy="1333698"/>
          </a:xfrm>
        </p:spPr>
        <p:txBody>
          <a:bodyPr lIns="0" tIns="0" rIns="0" bIns="0"/>
          <a:lstStyle>
            <a:lvl1pPr marL="0" indent="0">
              <a:lnSpc>
                <a:spcPct val="100000"/>
              </a:lnSpc>
              <a:spcBef>
                <a:spcPts val="0"/>
              </a:spcBef>
              <a:spcAft>
                <a:spcPts val="800"/>
              </a:spcAft>
              <a:buNone/>
              <a:defRPr sz="1599" b="1">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367213" y="5026024"/>
            <a:ext cx="3695701"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289926" y="5026024"/>
            <a:ext cx="3708401"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Tree>
    <p:extLst>
      <p:ext uri="{BB962C8B-B14F-4D97-AF65-F5344CB8AC3E}">
        <p14:creationId xmlns:p14="http://schemas.microsoft.com/office/powerpoint/2010/main" val="372942082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Tree>
    <p:extLst>
      <p:ext uri="{BB962C8B-B14F-4D97-AF65-F5344CB8AC3E}">
        <p14:creationId xmlns:p14="http://schemas.microsoft.com/office/powerpoint/2010/main" val="243372835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291702" y="1622046"/>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339461" y="1622046"/>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87219" y="1622046"/>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34977" y="1622046"/>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34975" y="444500"/>
            <a:ext cx="11563350" cy="758825"/>
          </a:xfrm>
        </p:spPr>
        <p:txBody>
          <a:bodyPr/>
          <a:lstStyle>
            <a:lvl1pPr>
              <a:defRPr/>
            </a:lvl1pPr>
          </a:lstStyle>
          <a:p>
            <a:r>
              <a:rPr lang="en-US" dirty="0"/>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86137" y="2178050"/>
            <a:ext cx="1604304" cy="2079244"/>
          </a:xfrm>
        </p:spPr>
        <p:txBody>
          <a:bodyPr anchor="ctr">
            <a:noAutofit/>
          </a:bodyPr>
          <a:lstStyle>
            <a:lvl1pPr marL="0" indent="0" algn="ctr">
              <a:buNone/>
              <a:defRPr sz="2000">
                <a:solidFill>
                  <a:schemeClr val="tx2"/>
                </a:solidFill>
                <a:latin typeface="+mj-lt"/>
              </a:defRPr>
            </a:lvl1pPr>
          </a:lstStyle>
          <a:p>
            <a:pPr lvl="0"/>
            <a:r>
              <a:rPr lang="en-US" dirty="0"/>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926445" y="2178050"/>
            <a:ext cx="1628170" cy="2079244"/>
          </a:xfrm>
        </p:spPr>
        <p:txBody>
          <a:bodyPr anchor="ctr">
            <a:noAutofit/>
          </a:bodyPr>
          <a:lstStyle>
            <a:lvl1pPr marL="0" indent="0" algn="ctr">
              <a:buNone/>
              <a:defRPr sz="2000">
                <a:solidFill>
                  <a:schemeClr val="tx2"/>
                </a:solidFill>
                <a:latin typeface="+mj-lt"/>
              </a:defRPr>
            </a:lvl1pPr>
          </a:lstStyle>
          <a:p>
            <a:pPr lvl="0"/>
            <a:r>
              <a:rPr lang="en-US" dirty="0"/>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34977" y="5026024"/>
            <a:ext cx="2706624" cy="1333698"/>
          </a:xfrm>
        </p:spPr>
        <p:txBody>
          <a:bodyPr lIns="0" tIns="0" rIns="0" bIns="0"/>
          <a:lstStyle>
            <a:lvl1pPr marL="0" indent="0">
              <a:lnSpc>
                <a:spcPct val="100000"/>
              </a:lnSpc>
              <a:spcBef>
                <a:spcPts val="0"/>
              </a:spcBef>
              <a:spcAft>
                <a:spcPts val="800"/>
              </a:spcAft>
              <a:buNone/>
              <a:defRPr sz="1599" b="1">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87219" y="5026024"/>
            <a:ext cx="2706624"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339461" y="5026024"/>
            <a:ext cx="2706624"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878687" y="2178050"/>
            <a:ext cx="1628170" cy="2079244"/>
          </a:xfrm>
        </p:spPr>
        <p:txBody>
          <a:bodyPr anchor="ctr">
            <a:noAutofit/>
          </a:bodyPr>
          <a:lstStyle>
            <a:lvl1pPr marL="0" indent="0" algn="ctr">
              <a:buNone/>
              <a:defRPr sz="2000">
                <a:solidFill>
                  <a:schemeClr val="tx2"/>
                </a:solidFill>
                <a:latin typeface="+mj-lt"/>
              </a:defRPr>
            </a:lvl1pPr>
          </a:lstStyle>
          <a:p>
            <a:pPr lvl="0"/>
            <a:r>
              <a:rPr lang="en-US" dirty="0"/>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830928" y="2178050"/>
            <a:ext cx="1628170" cy="2079244"/>
          </a:xfrm>
        </p:spPr>
        <p:txBody>
          <a:bodyPr anchor="ctr">
            <a:noAutofit/>
          </a:bodyPr>
          <a:lstStyle>
            <a:lvl1pPr marL="0" indent="0" algn="ctr">
              <a:buNone/>
              <a:defRPr sz="2000">
                <a:solidFill>
                  <a:schemeClr val="tx2"/>
                </a:solidFill>
                <a:latin typeface="+mj-lt"/>
              </a:defRPr>
            </a:lvl1pPr>
          </a:lstStyle>
          <a:p>
            <a:pPr lvl="0"/>
            <a:r>
              <a:rPr lang="en-US" dirty="0"/>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291702" y="5026024"/>
            <a:ext cx="2706624"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Tree>
    <p:extLst>
      <p:ext uri="{BB962C8B-B14F-4D97-AF65-F5344CB8AC3E}">
        <p14:creationId xmlns:p14="http://schemas.microsoft.com/office/powerpoint/2010/main" val="294709555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4975" y="2178049"/>
            <a:ext cx="11563350" cy="4373564"/>
          </a:xfrm>
        </p:spPr>
        <p:txBody>
          <a:bodyPr bIns="1737360" anchor="ctr">
            <a:noAutofit/>
          </a:bodyPr>
          <a:lstStyle>
            <a:lvl1pPr algn="ctr">
              <a:defRPr sz="2000">
                <a:solidFill>
                  <a:srgbClr val="000000"/>
                </a:solidFill>
                <a:latin typeface="+mj-lt"/>
              </a:defRPr>
            </a:lvl1pPr>
          </a:lstStyle>
          <a:p>
            <a:r>
              <a:rPr lang="en-US"/>
              <a:t>Click icon to add table</a:t>
            </a:r>
            <a:endParaRPr lang="en-US" dirty="0"/>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4975" y="449265"/>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dirty="0"/>
              <a:t>Table layout</a:t>
            </a:r>
          </a:p>
        </p:txBody>
      </p:sp>
    </p:spTree>
    <p:extLst>
      <p:ext uri="{BB962C8B-B14F-4D97-AF65-F5344CB8AC3E}">
        <p14:creationId xmlns:p14="http://schemas.microsoft.com/office/powerpoint/2010/main" val="144867343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spc="-150" dirty="0">
                <a:solidFill>
                  <a:srgbClr val="000000"/>
                </a:solidFill>
              </a:defRPr>
            </a:lvl1pPr>
          </a:lstStyle>
          <a:p>
            <a:pPr marL="0" lvl="0">
              <a:lnSpc>
                <a:spcPts val="5599"/>
              </a:lnSpc>
            </a:pPr>
            <a:r>
              <a:rPr lang="en-US" dirty="0"/>
              <a:t>Section title</a:t>
            </a:r>
          </a:p>
        </p:txBody>
      </p:sp>
    </p:spTree>
    <p:extLst>
      <p:ext uri="{BB962C8B-B14F-4D97-AF65-F5344CB8AC3E}">
        <p14:creationId xmlns:p14="http://schemas.microsoft.com/office/powerpoint/2010/main" val="3972056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spc="-150" dirty="0">
                <a:solidFill>
                  <a:schemeClr val="tx2"/>
                </a:solidFill>
              </a:defRPr>
            </a:lvl1pPr>
          </a:lstStyle>
          <a:p>
            <a:pPr marL="0" lvl="0">
              <a:lnSpc>
                <a:spcPts val="5599"/>
              </a:lnSpc>
            </a:pPr>
            <a:r>
              <a:rPr lang="en-US" dirty="0"/>
              <a:t>Section title</a:t>
            </a:r>
          </a:p>
        </p:txBody>
      </p:sp>
    </p:spTree>
    <p:extLst>
      <p:ext uri="{BB962C8B-B14F-4D97-AF65-F5344CB8AC3E}">
        <p14:creationId xmlns:p14="http://schemas.microsoft.com/office/powerpoint/2010/main" val="39243717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431509"/>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34975" y="1866136"/>
            <a:ext cx="7627938" cy="1502727"/>
          </a:xfrm>
          <a:noFill/>
        </p:spPr>
        <p:txBody>
          <a:bodyPr lIns="0" tIns="0" rIns="0" bIns="0" anchor="t" anchorCtr="0"/>
          <a:lstStyle>
            <a:lvl1pPr>
              <a:lnSpc>
                <a:spcPct val="100000"/>
              </a:lnSpc>
              <a:spcAft>
                <a:spcPts val="1299"/>
              </a:spcAft>
              <a:defRPr sz="2600" spc="-150" baseline="0">
                <a:solidFill>
                  <a:schemeClr val="accent1"/>
                </a:solidFill>
              </a:defRPr>
            </a:lvl1pPr>
          </a:lstStyle>
          <a:p>
            <a:r>
              <a:rPr lang="en-US" dirty="0"/>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8" y="445839"/>
            <a:ext cx="914400" cy="194005"/>
          </a:xfrm>
          <a:prstGeom prst="rect">
            <a:avLst/>
          </a:prstGeom>
        </p:spPr>
      </p:pic>
    </p:spTree>
    <p:extLst>
      <p:ext uri="{BB962C8B-B14F-4D97-AF65-F5344CB8AC3E}">
        <p14:creationId xmlns:p14="http://schemas.microsoft.com/office/powerpoint/2010/main" val="34451769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4976" y="1866136"/>
            <a:ext cx="7627938" cy="1502727"/>
          </a:xfrm>
          <a:noFill/>
        </p:spPr>
        <p:txBody>
          <a:bodyPr lIns="0" tIns="0" rIns="0" bIns="0" anchor="t" anchorCtr="0"/>
          <a:lstStyle>
            <a:lvl1pPr>
              <a:lnSpc>
                <a:spcPct val="100000"/>
              </a:lnSpc>
              <a:spcAft>
                <a:spcPts val="1299"/>
              </a:spcAft>
              <a:defRPr sz="2600" spc="-150" baseline="0">
                <a:solidFill>
                  <a:schemeClr val="bg2"/>
                </a:solidFill>
              </a:defRPr>
            </a:lvl1pPr>
          </a:lstStyle>
          <a:p>
            <a:r>
              <a:rPr lang="en-US" dirty="0"/>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Tree>
    <p:extLst>
      <p:ext uri="{BB962C8B-B14F-4D97-AF65-F5344CB8AC3E}">
        <p14:creationId xmlns:p14="http://schemas.microsoft.com/office/powerpoint/2010/main" val="13085044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A woman at a desk with her computer smiling.">
            <a:extLst>
              <a:ext uri="{FF2B5EF4-FFF2-40B4-BE49-F238E27FC236}">
                <a16:creationId xmlns:a16="http://schemas.microsoft.com/office/drawing/2014/main" id="{A94E70F9-F3B2-457F-876E-9913A66EBA1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440958" y="0"/>
            <a:ext cx="6995517" cy="6994525"/>
          </a:xfrm>
          <a:prstGeom prst="rect">
            <a:avLst/>
          </a:prstGeom>
        </p:spPr>
      </p:pic>
    </p:spTree>
    <p:extLst>
      <p:ext uri="{BB962C8B-B14F-4D97-AF65-F5344CB8AC3E}">
        <p14:creationId xmlns:p14="http://schemas.microsoft.com/office/powerpoint/2010/main" val="17999173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A woman at a desk with her computer smiling.">
            <a:extLst>
              <a:ext uri="{FF2B5EF4-FFF2-40B4-BE49-F238E27FC236}">
                <a16:creationId xmlns:a16="http://schemas.microsoft.com/office/drawing/2014/main" id="{A31E47CB-414B-41B4-80BD-10654E029F3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440958" y="0"/>
            <a:ext cx="6995517" cy="6994525"/>
          </a:xfrm>
          <a:prstGeom prst="rect">
            <a:avLst/>
          </a:prstGeom>
        </p:spPr>
      </p:pic>
    </p:spTree>
    <p:extLst>
      <p:ext uri="{BB962C8B-B14F-4D97-AF65-F5344CB8AC3E}">
        <p14:creationId xmlns:p14="http://schemas.microsoft.com/office/powerpoint/2010/main" val="40226901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283615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976269814"/>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28854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0698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68284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51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96717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4711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276288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100358838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Tree>
    <p:extLst>
      <p:ext uri="{BB962C8B-B14F-4D97-AF65-F5344CB8AC3E}">
        <p14:creationId xmlns:p14="http://schemas.microsoft.com/office/powerpoint/2010/main" val="34391575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a:t>Square photo layout with smaller text</a:t>
            </a:r>
          </a:p>
        </p:txBody>
      </p:sp>
    </p:spTree>
    <p:extLst>
      <p:ext uri="{BB962C8B-B14F-4D97-AF65-F5344CB8AC3E}">
        <p14:creationId xmlns:p14="http://schemas.microsoft.com/office/powerpoint/2010/main" val="37221150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39.xml"/><Relationship Id="rId18" Type="http://schemas.openxmlformats.org/officeDocument/2006/relationships/slideLayout" Target="../slideLayouts/slideLayout244.xml"/><Relationship Id="rId26" Type="http://schemas.openxmlformats.org/officeDocument/2006/relationships/slideLayout" Target="../slideLayouts/slideLayout252.xml"/><Relationship Id="rId39" Type="http://schemas.openxmlformats.org/officeDocument/2006/relationships/slideLayout" Target="../slideLayouts/slideLayout265.xml"/><Relationship Id="rId21" Type="http://schemas.openxmlformats.org/officeDocument/2006/relationships/slideLayout" Target="../slideLayouts/slideLayout247.xml"/><Relationship Id="rId34" Type="http://schemas.openxmlformats.org/officeDocument/2006/relationships/slideLayout" Target="../slideLayouts/slideLayout260.xml"/><Relationship Id="rId7" Type="http://schemas.openxmlformats.org/officeDocument/2006/relationships/slideLayout" Target="../slideLayouts/slideLayout233.xml"/><Relationship Id="rId2" Type="http://schemas.openxmlformats.org/officeDocument/2006/relationships/slideLayout" Target="../slideLayouts/slideLayout228.xml"/><Relationship Id="rId16" Type="http://schemas.openxmlformats.org/officeDocument/2006/relationships/slideLayout" Target="../slideLayouts/slideLayout242.xml"/><Relationship Id="rId20" Type="http://schemas.openxmlformats.org/officeDocument/2006/relationships/slideLayout" Target="../slideLayouts/slideLayout246.xml"/><Relationship Id="rId29" Type="http://schemas.openxmlformats.org/officeDocument/2006/relationships/slideLayout" Target="../slideLayouts/slideLayout255.xml"/><Relationship Id="rId41" Type="http://schemas.openxmlformats.org/officeDocument/2006/relationships/image" Target="../media/image43.emf"/><Relationship Id="rId1" Type="http://schemas.openxmlformats.org/officeDocument/2006/relationships/slideLayout" Target="../slideLayouts/slideLayout227.xml"/><Relationship Id="rId6" Type="http://schemas.openxmlformats.org/officeDocument/2006/relationships/slideLayout" Target="../slideLayouts/slideLayout232.xml"/><Relationship Id="rId11" Type="http://schemas.openxmlformats.org/officeDocument/2006/relationships/slideLayout" Target="../slideLayouts/slideLayout237.xml"/><Relationship Id="rId24" Type="http://schemas.openxmlformats.org/officeDocument/2006/relationships/slideLayout" Target="../slideLayouts/slideLayout250.xml"/><Relationship Id="rId32" Type="http://schemas.openxmlformats.org/officeDocument/2006/relationships/slideLayout" Target="../slideLayouts/slideLayout258.xml"/><Relationship Id="rId37" Type="http://schemas.openxmlformats.org/officeDocument/2006/relationships/slideLayout" Target="../slideLayouts/slideLayout263.xml"/><Relationship Id="rId40" Type="http://schemas.openxmlformats.org/officeDocument/2006/relationships/theme" Target="../theme/theme10.xml"/><Relationship Id="rId5" Type="http://schemas.openxmlformats.org/officeDocument/2006/relationships/slideLayout" Target="../slideLayouts/slideLayout231.xml"/><Relationship Id="rId15" Type="http://schemas.openxmlformats.org/officeDocument/2006/relationships/slideLayout" Target="../slideLayouts/slideLayout241.xml"/><Relationship Id="rId23" Type="http://schemas.openxmlformats.org/officeDocument/2006/relationships/slideLayout" Target="../slideLayouts/slideLayout249.xml"/><Relationship Id="rId28" Type="http://schemas.openxmlformats.org/officeDocument/2006/relationships/slideLayout" Target="../slideLayouts/slideLayout254.xml"/><Relationship Id="rId36" Type="http://schemas.openxmlformats.org/officeDocument/2006/relationships/slideLayout" Target="../slideLayouts/slideLayout262.xml"/><Relationship Id="rId10" Type="http://schemas.openxmlformats.org/officeDocument/2006/relationships/slideLayout" Target="../slideLayouts/slideLayout236.xml"/><Relationship Id="rId19" Type="http://schemas.openxmlformats.org/officeDocument/2006/relationships/slideLayout" Target="../slideLayouts/slideLayout245.xml"/><Relationship Id="rId31" Type="http://schemas.openxmlformats.org/officeDocument/2006/relationships/slideLayout" Target="../slideLayouts/slideLayout257.xml"/><Relationship Id="rId4" Type="http://schemas.openxmlformats.org/officeDocument/2006/relationships/slideLayout" Target="../slideLayouts/slideLayout230.xml"/><Relationship Id="rId9" Type="http://schemas.openxmlformats.org/officeDocument/2006/relationships/slideLayout" Target="../slideLayouts/slideLayout235.xml"/><Relationship Id="rId14" Type="http://schemas.openxmlformats.org/officeDocument/2006/relationships/slideLayout" Target="../slideLayouts/slideLayout240.xml"/><Relationship Id="rId22" Type="http://schemas.openxmlformats.org/officeDocument/2006/relationships/slideLayout" Target="../slideLayouts/slideLayout248.xml"/><Relationship Id="rId27" Type="http://schemas.openxmlformats.org/officeDocument/2006/relationships/slideLayout" Target="../slideLayouts/slideLayout253.xml"/><Relationship Id="rId30" Type="http://schemas.openxmlformats.org/officeDocument/2006/relationships/slideLayout" Target="../slideLayouts/slideLayout256.xml"/><Relationship Id="rId35" Type="http://schemas.openxmlformats.org/officeDocument/2006/relationships/slideLayout" Target="../slideLayouts/slideLayout261.xml"/><Relationship Id="rId8" Type="http://schemas.openxmlformats.org/officeDocument/2006/relationships/slideLayout" Target="../slideLayouts/slideLayout234.xml"/><Relationship Id="rId3" Type="http://schemas.openxmlformats.org/officeDocument/2006/relationships/slideLayout" Target="../slideLayouts/slideLayout229.xml"/><Relationship Id="rId12" Type="http://schemas.openxmlformats.org/officeDocument/2006/relationships/slideLayout" Target="../slideLayouts/slideLayout238.xml"/><Relationship Id="rId17" Type="http://schemas.openxmlformats.org/officeDocument/2006/relationships/slideLayout" Target="../slideLayouts/slideLayout243.xml"/><Relationship Id="rId25" Type="http://schemas.openxmlformats.org/officeDocument/2006/relationships/slideLayout" Target="../slideLayouts/slideLayout251.xml"/><Relationship Id="rId33" Type="http://schemas.openxmlformats.org/officeDocument/2006/relationships/slideLayout" Target="../slideLayouts/slideLayout259.xml"/><Relationship Id="rId38" Type="http://schemas.openxmlformats.org/officeDocument/2006/relationships/slideLayout" Target="../slideLayouts/slideLayout264.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73.xml"/><Relationship Id="rId13" Type="http://schemas.openxmlformats.org/officeDocument/2006/relationships/slideLayout" Target="../slideLayouts/slideLayout278.xml"/><Relationship Id="rId3" Type="http://schemas.openxmlformats.org/officeDocument/2006/relationships/slideLayout" Target="../slideLayouts/slideLayout268.xml"/><Relationship Id="rId7" Type="http://schemas.openxmlformats.org/officeDocument/2006/relationships/slideLayout" Target="../slideLayouts/slideLayout272.xml"/><Relationship Id="rId12" Type="http://schemas.openxmlformats.org/officeDocument/2006/relationships/slideLayout" Target="../slideLayouts/slideLayout277.xml"/><Relationship Id="rId2" Type="http://schemas.openxmlformats.org/officeDocument/2006/relationships/slideLayout" Target="../slideLayouts/slideLayout267.xml"/><Relationship Id="rId16" Type="http://schemas.openxmlformats.org/officeDocument/2006/relationships/theme" Target="../theme/theme11.xml"/><Relationship Id="rId1" Type="http://schemas.openxmlformats.org/officeDocument/2006/relationships/slideLayout" Target="../slideLayouts/slideLayout266.xml"/><Relationship Id="rId6" Type="http://schemas.openxmlformats.org/officeDocument/2006/relationships/slideLayout" Target="../slideLayouts/slideLayout271.xml"/><Relationship Id="rId11" Type="http://schemas.openxmlformats.org/officeDocument/2006/relationships/slideLayout" Target="../slideLayouts/slideLayout276.xml"/><Relationship Id="rId5" Type="http://schemas.openxmlformats.org/officeDocument/2006/relationships/slideLayout" Target="../slideLayouts/slideLayout270.xml"/><Relationship Id="rId15" Type="http://schemas.openxmlformats.org/officeDocument/2006/relationships/slideLayout" Target="../slideLayouts/slideLayout280.xml"/><Relationship Id="rId10" Type="http://schemas.openxmlformats.org/officeDocument/2006/relationships/slideLayout" Target="../slideLayouts/slideLayout275.xml"/><Relationship Id="rId4" Type="http://schemas.openxmlformats.org/officeDocument/2006/relationships/slideLayout" Target="../slideLayouts/slideLayout269.xml"/><Relationship Id="rId9" Type="http://schemas.openxmlformats.org/officeDocument/2006/relationships/slideLayout" Target="../slideLayouts/slideLayout274.xml"/><Relationship Id="rId14" Type="http://schemas.openxmlformats.org/officeDocument/2006/relationships/slideLayout" Target="../slideLayouts/slideLayout27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88.xml"/><Relationship Id="rId13" Type="http://schemas.openxmlformats.org/officeDocument/2006/relationships/image" Target="../media/image40.png"/><Relationship Id="rId3" Type="http://schemas.openxmlformats.org/officeDocument/2006/relationships/slideLayout" Target="../slideLayouts/slideLayout283.xml"/><Relationship Id="rId7" Type="http://schemas.openxmlformats.org/officeDocument/2006/relationships/slideLayout" Target="../slideLayouts/slideLayout287.xml"/><Relationship Id="rId12" Type="http://schemas.openxmlformats.org/officeDocument/2006/relationships/image" Target="../media/image39.emf"/><Relationship Id="rId2" Type="http://schemas.openxmlformats.org/officeDocument/2006/relationships/slideLayout" Target="../slideLayouts/slideLayout282.xml"/><Relationship Id="rId1" Type="http://schemas.openxmlformats.org/officeDocument/2006/relationships/slideLayout" Target="../slideLayouts/slideLayout281.xml"/><Relationship Id="rId6" Type="http://schemas.openxmlformats.org/officeDocument/2006/relationships/slideLayout" Target="../slideLayouts/slideLayout286.xml"/><Relationship Id="rId11" Type="http://schemas.openxmlformats.org/officeDocument/2006/relationships/theme" Target="../theme/theme12.xml"/><Relationship Id="rId5" Type="http://schemas.openxmlformats.org/officeDocument/2006/relationships/slideLayout" Target="../slideLayouts/slideLayout285.xml"/><Relationship Id="rId10" Type="http://schemas.openxmlformats.org/officeDocument/2006/relationships/slideLayout" Target="../slideLayouts/slideLayout290.xml"/><Relationship Id="rId4" Type="http://schemas.openxmlformats.org/officeDocument/2006/relationships/slideLayout" Target="../slideLayouts/slideLayout284.xml"/><Relationship Id="rId9" Type="http://schemas.openxmlformats.org/officeDocument/2006/relationships/slideLayout" Target="../slideLayouts/slideLayout289.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03.xml"/><Relationship Id="rId18" Type="http://schemas.openxmlformats.org/officeDocument/2006/relationships/slideLayout" Target="../slideLayouts/slideLayout308.xml"/><Relationship Id="rId26" Type="http://schemas.openxmlformats.org/officeDocument/2006/relationships/slideLayout" Target="../slideLayouts/slideLayout316.xml"/><Relationship Id="rId39" Type="http://schemas.openxmlformats.org/officeDocument/2006/relationships/slideLayout" Target="../slideLayouts/slideLayout329.xml"/><Relationship Id="rId21" Type="http://schemas.openxmlformats.org/officeDocument/2006/relationships/slideLayout" Target="../slideLayouts/slideLayout311.xml"/><Relationship Id="rId34" Type="http://schemas.openxmlformats.org/officeDocument/2006/relationships/slideLayout" Target="../slideLayouts/slideLayout324.xml"/><Relationship Id="rId42" Type="http://schemas.openxmlformats.org/officeDocument/2006/relationships/slideLayout" Target="../slideLayouts/slideLayout332.xml"/><Relationship Id="rId47" Type="http://schemas.openxmlformats.org/officeDocument/2006/relationships/slideLayout" Target="../slideLayouts/slideLayout337.xml"/><Relationship Id="rId50" Type="http://schemas.openxmlformats.org/officeDocument/2006/relationships/slideLayout" Target="../slideLayouts/slideLayout340.xml"/><Relationship Id="rId7" Type="http://schemas.openxmlformats.org/officeDocument/2006/relationships/slideLayout" Target="../slideLayouts/slideLayout297.xml"/><Relationship Id="rId2" Type="http://schemas.openxmlformats.org/officeDocument/2006/relationships/slideLayout" Target="../slideLayouts/slideLayout292.xml"/><Relationship Id="rId16" Type="http://schemas.openxmlformats.org/officeDocument/2006/relationships/slideLayout" Target="../slideLayouts/slideLayout306.xml"/><Relationship Id="rId29" Type="http://schemas.openxmlformats.org/officeDocument/2006/relationships/slideLayout" Target="../slideLayouts/slideLayout319.xml"/><Relationship Id="rId11" Type="http://schemas.openxmlformats.org/officeDocument/2006/relationships/slideLayout" Target="../slideLayouts/slideLayout301.xml"/><Relationship Id="rId24" Type="http://schemas.openxmlformats.org/officeDocument/2006/relationships/slideLayout" Target="../slideLayouts/slideLayout314.xml"/><Relationship Id="rId32" Type="http://schemas.openxmlformats.org/officeDocument/2006/relationships/slideLayout" Target="../slideLayouts/slideLayout322.xml"/><Relationship Id="rId37" Type="http://schemas.openxmlformats.org/officeDocument/2006/relationships/slideLayout" Target="../slideLayouts/slideLayout327.xml"/><Relationship Id="rId40" Type="http://schemas.openxmlformats.org/officeDocument/2006/relationships/slideLayout" Target="../slideLayouts/slideLayout330.xml"/><Relationship Id="rId45" Type="http://schemas.openxmlformats.org/officeDocument/2006/relationships/slideLayout" Target="../slideLayouts/slideLayout335.xml"/><Relationship Id="rId5" Type="http://schemas.openxmlformats.org/officeDocument/2006/relationships/slideLayout" Target="../slideLayouts/slideLayout295.xml"/><Relationship Id="rId15" Type="http://schemas.openxmlformats.org/officeDocument/2006/relationships/slideLayout" Target="../slideLayouts/slideLayout305.xml"/><Relationship Id="rId23" Type="http://schemas.openxmlformats.org/officeDocument/2006/relationships/slideLayout" Target="../slideLayouts/slideLayout313.xml"/><Relationship Id="rId28" Type="http://schemas.openxmlformats.org/officeDocument/2006/relationships/slideLayout" Target="../slideLayouts/slideLayout318.xml"/><Relationship Id="rId36" Type="http://schemas.openxmlformats.org/officeDocument/2006/relationships/slideLayout" Target="../slideLayouts/slideLayout326.xml"/><Relationship Id="rId49" Type="http://schemas.openxmlformats.org/officeDocument/2006/relationships/slideLayout" Target="../slideLayouts/slideLayout339.xml"/><Relationship Id="rId10" Type="http://schemas.openxmlformats.org/officeDocument/2006/relationships/slideLayout" Target="../slideLayouts/slideLayout300.xml"/><Relationship Id="rId19" Type="http://schemas.openxmlformats.org/officeDocument/2006/relationships/slideLayout" Target="../slideLayouts/slideLayout309.xml"/><Relationship Id="rId31" Type="http://schemas.openxmlformats.org/officeDocument/2006/relationships/slideLayout" Target="../slideLayouts/slideLayout321.xml"/><Relationship Id="rId44" Type="http://schemas.openxmlformats.org/officeDocument/2006/relationships/slideLayout" Target="../slideLayouts/slideLayout334.xml"/><Relationship Id="rId52" Type="http://schemas.openxmlformats.org/officeDocument/2006/relationships/image" Target="../media/image29.emf"/><Relationship Id="rId4" Type="http://schemas.openxmlformats.org/officeDocument/2006/relationships/slideLayout" Target="../slideLayouts/slideLayout294.xml"/><Relationship Id="rId9" Type="http://schemas.openxmlformats.org/officeDocument/2006/relationships/slideLayout" Target="../slideLayouts/slideLayout299.xml"/><Relationship Id="rId14" Type="http://schemas.openxmlformats.org/officeDocument/2006/relationships/slideLayout" Target="../slideLayouts/slideLayout304.xml"/><Relationship Id="rId22" Type="http://schemas.openxmlformats.org/officeDocument/2006/relationships/slideLayout" Target="../slideLayouts/slideLayout312.xml"/><Relationship Id="rId27" Type="http://schemas.openxmlformats.org/officeDocument/2006/relationships/slideLayout" Target="../slideLayouts/slideLayout317.xml"/><Relationship Id="rId30" Type="http://schemas.openxmlformats.org/officeDocument/2006/relationships/slideLayout" Target="../slideLayouts/slideLayout320.xml"/><Relationship Id="rId35" Type="http://schemas.openxmlformats.org/officeDocument/2006/relationships/slideLayout" Target="../slideLayouts/slideLayout325.xml"/><Relationship Id="rId43" Type="http://schemas.openxmlformats.org/officeDocument/2006/relationships/slideLayout" Target="../slideLayouts/slideLayout333.xml"/><Relationship Id="rId48" Type="http://schemas.openxmlformats.org/officeDocument/2006/relationships/slideLayout" Target="../slideLayouts/slideLayout338.xml"/><Relationship Id="rId8" Type="http://schemas.openxmlformats.org/officeDocument/2006/relationships/slideLayout" Target="../slideLayouts/slideLayout298.xml"/><Relationship Id="rId51" Type="http://schemas.openxmlformats.org/officeDocument/2006/relationships/theme" Target="../theme/theme13.xml"/><Relationship Id="rId3" Type="http://schemas.openxmlformats.org/officeDocument/2006/relationships/slideLayout" Target="../slideLayouts/slideLayout293.xml"/><Relationship Id="rId12" Type="http://schemas.openxmlformats.org/officeDocument/2006/relationships/slideLayout" Target="../slideLayouts/slideLayout302.xml"/><Relationship Id="rId17" Type="http://schemas.openxmlformats.org/officeDocument/2006/relationships/slideLayout" Target="../slideLayouts/slideLayout307.xml"/><Relationship Id="rId25" Type="http://schemas.openxmlformats.org/officeDocument/2006/relationships/slideLayout" Target="../slideLayouts/slideLayout315.xml"/><Relationship Id="rId33" Type="http://schemas.openxmlformats.org/officeDocument/2006/relationships/slideLayout" Target="../slideLayouts/slideLayout323.xml"/><Relationship Id="rId38" Type="http://schemas.openxmlformats.org/officeDocument/2006/relationships/slideLayout" Target="../slideLayouts/slideLayout328.xml"/><Relationship Id="rId46" Type="http://schemas.openxmlformats.org/officeDocument/2006/relationships/slideLayout" Target="../slideLayouts/slideLayout336.xml"/><Relationship Id="rId20" Type="http://schemas.openxmlformats.org/officeDocument/2006/relationships/slideLayout" Target="../slideLayouts/slideLayout310.xml"/><Relationship Id="rId41" Type="http://schemas.openxmlformats.org/officeDocument/2006/relationships/slideLayout" Target="../slideLayouts/slideLayout331.xml"/><Relationship Id="rId1" Type="http://schemas.openxmlformats.org/officeDocument/2006/relationships/slideLayout" Target="../slideLayouts/slideLayout291.xml"/><Relationship Id="rId6" Type="http://schemas.openxmlformats.org/officeDocument/2006/relationships/slideLayout" Target="../slideLayouts/slideLayout296.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353.xml"/><Relationship Id="rId18" Type="http://schemas.openxmlformats.org/officeDocument/2006/relationships/slideLayout" Target="../slideLayouts/slideLayout358.xml"/><Relationship Id="rId26" Type="http://schemas.openxmlformats.org/officeDocument/2006/relationships/slideLayout" Target="../slideLayouts/slideLayout366.xml"/><Relationship Id="rId39" Type="http://schemas.openxmlformats.org/officeDocument/2006/relationships/slideLayout" Target="../slideLayouts/slideLayout379.xml"/><Relationship Id="rId21" Type="http://schemas.openxmlformats.org/officeDocument/2006/relationships/slideLayout" Target="../slideLayouts/slideLayout361.xml"/><Relationship Id="rId34" Type="http://schemas.openxmlformats.org/officeDocument/2006/relationships/slideLayout" Target="../slideLayouts/slideLayout374.xml"/><Relationship Id="rId42" Type="http://schemas.openxmlformats.org/officeDocument/2006/relationships/slideLayout" Target="../slideLayouts/slideLayout382.xml"/><Relationship Id="rId47" Type="http://schemas.openxmlformats.org/officeDocument/2006/relationships/slideLayout" Target="../slideLayouts/slideLayout387.xml"/><Relationship Id="rId50" Type="http://schemas.openxmlformats.org/officeDocument/2006/relationships/slideLayout" Target="../slideLayouts/slideLayout390.xml"/><Relationship Id="rId55" Type="http://schemas.openxmlformats.org/officeDocument/2006/relationships/image" Target="../media/image29.emf"/><Relationship Id="rId7" Type="http://schemas.openxmlformats.org/officeDocument/2006/relationships/slideLayout" Target="../slideLayouts/slideLayout347.xml"/><Relationship Id="rId2" Type="http://schemas.openxmlformats.org/officeDocument/2006/relationships/slideLayout" Target="../slideLayouts/slideLayout342.xml"/><Relationship Id="rId16" Type="http://schemas.openxmlformats.org/officeDocument/2006/relationships/slideLayout" Target="../slideLayouts/slideLayout356.xml"/><Relationship Id="rId29" Type="http://schemas.openxmlformats.org/officeDocument/2006/relationships/slideLayout" Target="../slideLayouts/slideLayout369.xml"/><Relationship Id="rId11" Type="http://schemas.openxmlformats.org/officeDocument/2006/relationships/slideLayout" Target="../slideLayouts/slideLayout351.xml"/><Relationship Id="rId24" Type="http://schemas.openxmlformats.org/officeDocument/2006/relationships/slideLayout" Target="../slideLayouts/slideLayout364.xml"/><Relationship Id="rId32" Type="http://schemas.openxmlformats.org/officeDocument/2006/relationships/slideLayout" Target="../slideLayouts/slideLayout372.xml"/><Relationship Id="rId37" Type="http://schemas.openxmlformats.org/officeDocument/2006/relationships/slideLayout" Target="../slideLayouts/slideLayout377.xml"/><Relationship Id="rId40" Type="http://schemas.openxmlformats.org/officeDocument/2006/relationships/slideLayout" Target="../slideLayouts/slideLayout380.xml"/><Relationship Id="rId45" Type="http://schemas.openxmlformats.org/officeDocument/2006/relationships/slideLayout" Target="../slideLayouts/slideLayout385.xml"/><Relationship Id="rId53" Type="http://schemas.openxmlformats.org/officeDocument/2006/relationships/slideLayout" Target="../slideLayouts/slideLayout393.xml"/><Relationship Id="rId5" Type="http://schemas.openxmlformats.org/officeDocument/2006/relationships/slideLayout" Target="../slideLayouts/slideLayout345.xml"/><Relationship Id="rId10" Type="http://schemas.openxmlformats.org/officeDocument/2006/relationships/slideLayout" Target="../slideLayouts/slideLayout350.xml"/><Relationship Id="rId19" Type="http://schemas.openxmlformats.org/officeDocument/2006/relationships/slideLayout" Target="../slideLayouts/slideLayout359.xml"/><Relationship Id="rId31" Type="http://schemas.openxmlformats.org/officeDocument/2006/relationships/slideLayout" Target="../slideLayouts/slideLayout371.xml"/><Relationship Id="rId44" Type="http://schemas.openxmlformats.org/officeDocument/2006/relationships/slideLayout" Target="../slideLayouts/slideLayout384.xml"/><Relationship Id="rId52" Type="http://schemas.openxmlformats.org/officeDocument/2006/relationships/slideLayout" Target="../slideLayouts/slideLayout392.xml"/><Relationship Id="rId4" Type="http://schemas.openxmlformats.org/officeDocument/2006/relationships/slideLayout" Target="../slideLayouts/slideLayout344.xml"/><Relationship Id="rId9" Type="http://schemas.openxmlformats.org/officeDocument/2006/relationships/slideLayout" Target="../slideLayouts/slideLayout349.xml"/><Relationship Id="rId14" Type="http://schemas.openxmlformats.org/officeDocument/2006/relationships/slideLayout" Target="../slideLayouts/slideLayout354.xml"/><Relationship Id="rId22" Type="http://schemas.openxmlformats.org/officeDocument/2006/relationships/slideLayout" Target="../slideLayouts/slideLayout362.xml"/><Relationship Id="rId27" Type="http://schemas.openxmlformats.org/officeDocument/2006/relationships/slideLayout" Target="../slideLayouts/slideLayout367.xml"/><Relationship Id="rId30" Type="http://schemas.openxmlformats.org/officeDocument/2006/relationships/slideLayout" Target="../slideLayouts/slideLayout370.xml"/><Relationship Id="rId35" Type="http://schemas.openxmlformats.org/officeDocument/2006/relationships/slideLayout" Target="../slideLayouts/slideLayout375.xml"/><Relationship Id="rId43" Type="http://schemas.openxmlformats.org/officeDocument/2006/relationships/slideLayout" Target="../slideLayouts/slideLayout383.xml"/><Relationship Id="rId48" Type="http://schemas.openxmlformats.org/officeDocument/2006/relationships/slideLayout" Target="../slideLayouts/slideLayout388.xml"/><Relationship Id="rId8" Type="http://schemas.openxmlformats.org/officeDocument/2006/relationships/slideLayout" Target="../slideLayouts/slideLayout348.xml"/><Relationship Id="rId51" Type="http://schemas.openxmlformats.org/officeDocument/2006/relationships/slideLayout" Target="../slideLayouts/slideLayout391.xml"/><Relationship Id="rId3" Type="http://schemas.openxmlformats.org/officeDocument/2006/relationships/slideLayout" Target="../slideLayouts/slideLayout343.xml"/><Relationship Id="rId12" Type="http://schemas.openxmlformats.org/officeDocument/2006/relationships/slideLayout" Target="../slideLayouts/slideLayout352.xml"/><Relationship Id="rId17" Type="http://schemas.openxmlformats.org/officeDocument/2006/relationships/slideLayout" Target="../slideLayouts/slideLayout357.xml"/><Relationship Id="rId25" Type="http://schemas.openxmlformats.org/officeDocument/2006/relationships/slideLayout" Target="../slideLayouts/slideLayout365.xml"/><Relationship Id="rId33" Type="http://schemas.openxmlformats.org/officeDocument/2006/relationships/slideLayout" Target="../slideLayouts/slideLayout373.xml"/><Relationship Id="rId38" Type="http://schemas.openxmlformats.org/officeDocument/2006/relationships/slideLayout" Target="../slideLayouts/slideLayout378.xml"/><Relationship Id="rId46" Type="http://schemas.openxmlformats.org/officeDocument/2006/relationships/slideLayout" Target="../slideLayouts/slideLayout386.xml"/><Relationship Id="rId20" Type="http://schemas.openxmlformats.org/officeDocument/2006/relationships/slideLayout" Target="../slideLayouts/slideLayout360.xml"/><Relationship Id="rId41" Type="http://schemas.openxmlformats.org/officeDocument/2006/relationships/slideLayout" Target="../slideLayouts/slideLayout381.xml"/><Relationship Id="rId54" Type="http://schemas.openxmlformats.org/officeDocument/2006/relationships/theme" Target="../theme/theme14.xml"/><Relationship Id="rId1" Type="http://schemas.openxmlformats.org/officeDocument/2006/relationships/slideLayout" Target="../slideLayouts/slideLayout341.xml"/><Relationship Id="rId6" Type="http://schemas.openxmlformats.org/officeDocument/2006/relationships/slideLayout" Target="../slideLayouts/slideLayout346.xml"/><Relationship Id="rId15" Type="http://schemas.openxmlformats.org/officeDocument/2006/relationships/slideLayout" Target="../slideLayouts/slideLayout355.xml"/><Relationship Id="rId23" Type="http://schemas.openxmlformats.org/officeDocument/2006/relationships/slideLayout" Target="../slideLayouts/slideLayout363.xml"/><Relationship Id="rId28" Type="http://schemas.openxmlformats.org/officeDocument/2006/relationships/slideLayout" Target="../slideLayouts/slideLayout368.xml"/><Relationship Id="rId36" Type="http://schemas.openxmlformats.org/officeDocument/2006/relationships/slideLayout" Target="../slideLayouts/slideLayout376.xml"/><Relationship Id="rId49" Type="http://schemas.openxmlformats.org/officeDocument/2006/relationships/slideLayout" Target="../slideLayouts/slideLayout389.xml"/></Relationships>
</file>

<file path=ppt/slideMasters/_rels/slideMaster15.xml.rels><?xml version="1.0" encoding="UTF-8" standalone="yes"?>
<Relationships xmlns="http://schemas.openxmlformats.org/package/2006/relationships"><Relationship Id="rId26" Type="http://schemas.openxmlformats.org/officeDocument/2006/relationships/slideLayout" Target="../slideLayouts/slideLayout419.xml"/><Relationship Id="rId21" Type="http://schemas.openxmlformats.org/officeDocument/2006/relationships/slideLayout" Target="../slideLayouts/slideLayout414.xml"/><Relationship Id="rId42" Type="http://schemas.openxmlformats.org/officeDocument/2006/relationships/slideLayout" Target="../slideLayouts/slideLayout435.xml"/><Relationship Id="rId47" Type="http://schemas.openxmlformats.org/officeDocument/2006/relationships/slideLayout" Target="../slideLayouts/slideLayout440.xml"/><Relationship Id="rId63" Type="http://schemas.openxmlformats.org/officeDocument/2006/relationships/slideLayout" Target="../slideLayouts/slideLayout456.xml"/><Relationship Id="rId68" Type="http://schemas.openxmlformats.org/officeDocument/2006/relationships/slideLayout" Target="../slideLayouts/slideLayout461.xml"/><Relationship Id="rId2" Type="http://schemas.openxmlformats.org/officeDocument/2006/relationships/slideLayout" Target="../slideLayouts/slideLayout395.xml"/><Relationship Id="rId16" Type="http://schemas.openxmlformats.org/officeDocument/2006/relationships/slideLayout" Target="../slideLayouts/slideLayout409.xml"/><Relationship Id="rId29" Type="http://schemas.openxmlformats.org/officeDocument/2006/relationships/slideLayout" Target="../slideLayouts/slideLayout422.xml"/><Relationship Id="rId11" Type="http://schemas.openxmlformats.org/officeDocument/2006/relationships/slideLayout" Target="../slideLayouts/slideLayout404.xml"/><Relationship Id="rId24" Type="http://schemas.openxmlformats.org/officeDocument/2006/relationships/slideLayout" Target="../slideLayouts/slideLayout417.xml"/><Relationship Id="rId32" Type="http://schemas.openxmlformats.org/officeDocument/2006/relationships/slideLayout" Target="../slideLayouts/slideLayout425.xml"/><Relationship Id="rId37" Type="http://schemas.openxmlformats.org/officeDocument/2006/relationships/slideLayout" Target="../slideLayouts/slideLayout430.xml"/><Relationship Id="rId40" Type="http://schemas.openxmlformats.org/officeDocument/2006/relationships/slideLayout" Target="../slideLayouts/slideLayout433.xml"/><Relationship Id="rId45" Type="http://schemas.openxmlformats.org/officeDocument/2006/relationships/slideLayout" Target="../slideLayouts/slideLayout438.xml"/><Relationship Id="rId53" Type="http://schemas.openxmlformats.org/officeDocument/2006/relationships/slideLayout" Target="../slideLayouts/slideLayout446.xml"/><Relationship Id="rId58" Type="http://schemas.openxmlformats.org/officeDocument/2006/relationships/slideLayout" Target="../slideLayouts/slideLayout451.xml"/><Relationship Id="rId66" Type="http://schemas.openxmlformats.org/officeDocument/2006/relationships/slideLayout" Target="../slideLayouts/slideLayout459.xml"/><Relationship Id="rId74" Type="http://schemas.openxmlformats.org/officeDocument/2006/relationships/image" Target="../media/image43.emf"/><Relationship Id="rId5" Type="http://schemas.openxmlformats.org/officeDocument/2006/relationships/slideLayout" Target="../slideLayouts/slideLayout398.xml"/><Relationship Id="rId61" Type="http://schemas.openxmlformats.org/officeDocument/2006/relationships/slideLayout" Target="../slideLayouts/slideLayout454.xml"/><Relationship Id="rId19" Type="http://schemas.openxmlformats.org/officeDocument/2006/relationships/slideLayout" Target="../slideLayouts/slideLayout412.xml"/><Relationship Id="rId14" Type="http://schemas.openxmlformats.org/officeDocument/2006/relationships/slideLayout" Target="../slideLayouts/slideLayout407.xml"/><Relationship Id="rId22" Type="http://schemas.openxmlformats.org/officeDocument/2006/relationships/slideLayout" Target="../slideLayouts/slideLayout415.xml"/><Relationship Id="rId27" Type="http://schemas.openxmlformats.org/officeDocument/2006/relationships/slideLayout" Target="../slideLayouts/slideLayout420.xml"/><Relationship Id="rId30" Type="http://schemas.openxmlformats.org/officeDocument/2006/relationships/slideLayout" Target="../slideLayouts/slideLayout423.xml"/><Relationship Id="rId35" Type="http://schemas.openxmlformats.org/officeDocument/2006/relationships/slideLayout" Target="../slideLayouts/slideLayout428.xml"/><Relationship Id="rId43" Type="http://schemas.openxmlformats.org/officeDocument/2006/relationships/slideLayout" Target="../slideLayouts/slideLayout436.xml"/><Relationship Id="rId48" Type="http://schemas.openxmlformats.org/officeDocument/2006/relationships/slideLayout" Target="../slideLayouts/slideLayout441.xml"/><Relationship Id="rId56" Type="http://schemas.openxmlformats.org/officeDocument/2006/relationships/slideLayout" Target="../slideLayouts/slideLayout449.xml"/><Relationship Id="rId64" Type="http://schemas.openxmlformats.org/officeDocument/2006/relationships/slideLayout" Target="../slideLayouts/slideLayout457.xml"/><Relationship Id="rId69" Type="http://schemas.openxmlformats.org/officeDocument/2006/relationships/slideLayout" Target="../slideLayouts/slideLayout462.xml"/><Relationship Id="rId8" Type="http://schemas.openxmlformats.org/officeDocument/2006/relationships/slideLayout" Target="../slideLayouts/slideLayout401.xml"/><Relationship Id="rId51" Type="http://schemas.openxmlformats.org/officeDocument/2006/relationships/slideLayout" Target="../slideLayouts/slideLayout444.xml"/><Relationship Id="rId72" Type="http://schemas.openxmlformats.org/officeDocument/2006/relationships/slideLayout" Target="../slideLayouts/slideLayout465.xml"/><Relationship Id="rId3" Type="http://schemas.openxmlformats.org/officeDocument/2006/relationships/slideLayout" Target="../slideLayouts/slideLayout396.xml"/><Relationship Id="rId12" Type="http://schemas.openxmlformats.org/officeDocument/2006/relationships/slideLayout" Target="../slideLayouts/slideLayout405.xml"/><Relationship Id="rId17" Type="http://schemas.openxmlformats.org/officeDocument/2006/relationships/slideLayout" Target="../slideLayouts/slideLayout410.xml"/><Relationship Id="rId25" Type="http://schemas.openxmlformats.org/officeDocument/2006/relationships/slideLayout" Target="../slideLayouts/slideLayout418.xml"/><Relationship Id="rId33" Type="http://schemas.openxmlformats.org/officeDocument/2006/relationships/slideLayout" Target="../slideLayouts/slideLayout426.xml"/><Relationship Id="rId38" Type="http://schemas.openxmlformats.org/officeDocument/2006/relationships/slideLayout" Target="../slideLayouts/slideLayout431.xml"/><Relationship Id="rId46" Type="http://schemas.openxmlformats.org/officeDocument/2006/relationships/slideLayout" Target="../slideLayouts/slideLayout439.xml"/><Relationship Id="rId59" Type="http://schemas.openxmlformats.org/officeDocument/2006/relationships/slideLayout" Target="../slideLayouts/slideLayout452.xml"/><Relationship Id="rId67" Type="http://schemas.openxmlformats.org/officeDocument/2006/relationships/slideLayout" Target="../slideLayouts/slideLayout460.xml"/><Relationship Id="rId20" Type="http://schemas.openxmlformats.org/officeDocument/2006/relationships/slideLayout" Target="../slideLayouts/slideLayout413.xml"/><Relationship Id="rId41" Type="http://schemas.openxmlformats.org/officeDocument/2006/relationships/slideLayout" Target="../slideLayouts/slideLayout434.xml"/><Relationship Id="rId54" Type="http://schemas.openxmlformats.org/officeDocument/2006/relationships/slideLayout" Target="../slideLayouts/slideLayout447.xml"/><Relationship Id="rId62" Type="http://schemas.openxmlformats.org/officeDocument/2006/relationships/slideLayout" Target="../slideLayouts/slideLayout455.xml"/><Relationship Id="rId70" Type="http://schemas.openxmlformats.org/officeDocument/2006/relationships/slideLayout" Target="../slideLayouts/slideLayout463.xml"/><Relationship Id="rId1" Type="http://schemas.openxmlformats.org/officeDocument/2006/relationships/slideLayout" Target="../slideLayouts/slideLayout394.xml"/><Relationship Id="rId6" Type="http://schemas.openxmlformats.org/officeDocument/2006/relationships/slideLayout" Target="../slideLayouts/slideLayout399.xml"/><Relationship Id="rId15" Type="http://schemas.openxmlformats.org/officeDocument/2006/relationships/slideLayout" Target="../slideLayouts/slideLayout408.xml"/><Relationship Id="rId23" Type="http://schemas.openxmlformats.org/officeDocument/2006/relationships/slideLayout" Target="../slideLayouts/slideLayout416.xml"/><Relationship Id="rId28" Type="http://schemas.openxmlformats.org/officeDocument/2006/relationships/slideLayout" Target="../slideLayouts/slideLayout421.xml"/><Relationship Id="rId36" Type="http://schemas.openxmlformats.org/officeDocument/2006/relationships/slideLayout" Target="../slideLayouts/slideLayout429.xml"/><Relationship Id="rId49" Type="http://schemas.openxmlformats.org/officeDocument/2006/relationships/slideLayout" Target="../slideLayouts/slideLayout442.xml"/><Relationship Id="rId57" Type="http://schemas.openxmlformats.org/officeDocument/2006/relationships/slideLayout" Target="../slideLayouts/slideLayout450.xml"/><Relationship Id="rId10" Type="http://schemas.openxmlformats.org/officeDocument/2006/relationships/slideLayout" Target="../slideLayouts/slideLayout403.xml"/><Relationship Id="rId31" Type="http://schemas.openxmlformats.org/officeDocument/2006/relationships/slideLayout" Target="../slideLayouts/slideLayout424.xml"/><Relationship Id="rId44" Type="http://schemas.openxmlformats.org/officeDocument/2006/relationships/slideLayout" Target="../slideLayouts/slideLayout437.xml"/><Relationship Id="rId52" Type="http://schemas.openxmlformats.org/officeDocument/2006/relationships/slideLayout" Target="../slideLayouts/slideLayout445.xml"/><Relationship Id="rId60" Type="http://schemas.openxmlformats.org/officeDocument/2006/relationships/slideLayout" Target="../slideLayouts/slideLayout453.xml"/><Relationship Id="rId65" Type="http://schemas.openxmlformats.org/officeDocument/2006/relationships/slideLayout" Target="../slideLayouts/slideLayout458.xml"/><Relationship Id="rId73" Type="http://schemas.openxmlformats.org/officeDocument/2006/relationships/theme" Target="../theme/theme15.xml"/><Relationship Id="rId4" Type="http://schemas.openxmlformats.org/officeDocument/2006/relationships/slideLayout" Target="../slideLayouts/slideLayout397.xml"/><Relationship Id="rId9" Type="http://schemas.openxmlformats.org/officeDocument/2006/relationships/slideLayout" Target="../slideLayouts/slideLayout402.xml"/><Relationship Id="rId13" Type="http://schemas.openxmlformats.org/officeDocument/2006/relationships/slideLayout" Target="../slideLayouts/slideLayout406.xml"/><Relationship Id="rId18" Type="http://schemas.openxmlformats.org/officeDocument/2006/relationships/slideLayout" Target="../slideLayouts/slideLayout411.xml"/><Relationship Id="rId39" Type="http://schemas.openxmlformats.org/officeDocument/2006/relationships/slideLayout" Target="../slideLayouts/slideLayout432.xml"/><Relationship Id="rId34" Type="http://schemas.openxmlformats.org/officeDocument/2006/relationships/slideLayout" Target="../slideLayouts/slideLayout427.xml"/><Relationship Id="rId50" Type="http://schemas.openxmlformats.org/officeDocument/2006/relationships/slideLayout" Target="../slideLayouts/slideLayout443.xml"/><Relationship Id="rId55" Type="http://schemas.openxmlformats.org/officeDocument/2006/relationships/slideLayout" Target="../slideLayouts/slideLayout448.xml"/><Relationship Id="rId7" Type="http://schemas.openxmlformats.org/officeDocument/2006/relationships/slideLayout" Target="../slideLayouts/slideLayout400.xml"/><Relationship Id="rId71" Type="http://schemas.openxmlformats.org/officeDocument/2006/relationships/slideLayout" Target="../slideLayouts/slideLayout464.xml"/></Relationships>
</file>

<file path=ppt/slideMasters/_rels/slideMaster16.xml.rels><?xml version="1.0" encoding="UTF-8" standalone="yes"?>
<Relationships xmlns="http://schemas.openxmlformats.org/package/2006/relationships"><Relationship Id="rId26" Type="http://schemas.openxmlformats.org/officeDocument/2006/relationships/slideLayout" Target="../slideLayouts/slideLayout491.xml"/><Relationship Id="rId21" Type="http://schemas.openxmlformats.org/officeDocument/2006/relationships/slideLayout" Target="../slideLayouts/slideLayout486.xml"/><Relationship Id="rId42" Type="http://schemas.openxmlformats.org/officeDocument/2006/relationships/slideLayout" Target="../slideLayouts/slideLayout507.xml"/><Relationship Id="rId47" Type="http://schemas.openxmlformats.org/officeDocument/2006/relationships/slideLayout" Target="../slideLayouts/slideLayout512.xml"/><Relationship Id="rId63" Type="http://schemas.openxmlformats.org/officeDocument/2006/relationships/slideLayout" Target="../slideLayouts/slideLayout528.xml"/><Relationship Id="rId68" Type="http://schemas.openxmlformats.org/officeDocument/2006/relationships/slideLayout" Target="../slideLayouts/slideLayout533.xml"/><Relationship Id="rId16" Type="http://schemas.openxmlformats.org/officeDocument/2006/relationships/slideLayout" Target="../slideLayouts/slideLayout481.xml"/><Relationship Id="rId11" Type="http://schemas.openxmlformats.org/officeDocument/2006/relationships/slideLayout" Target="../slideLayouts/slideLayout476.xml"/><Relationship Id="rId24" Type="http://schemas.openxmlformats.org/officeDocument/2006/relationships/slideLayout" Target="../slideLayouts/slideLayout489.xml"/><Relationship Id="rId32" Type="http://schemas.openxmlformats.org/officeDocument/2006/relationships/slideLayout" Target="../slideLayouts/slideLayout497.xml"/><Relationship Id="rId37" Type="http://schemas.openxmlformats.org/officeDocument/2006/relationships/slideLayout" Target="../slideLayouts/slideLayout502.xml"/><Relationship Id="rId40" Type="http://schemas.openxmlformats.org/officeDocument/2006/relationships/slideLayout" Target="../slideLayouts/slideLayout505.xml"/><Relationship Id="rId45" Type="http://schemas.openxmlformats.org/officeDocument/2006/relationships/slideLayout" Target="../slideLayouts/slideLayout510.xml"/><Relationship Id="rId53" Type="http://schemas.openxmlformats.org/officeDocument/2006/relationships/slideLayout" Target="../slideLayouts/slideLayout518.xml"/><Relationship Id="rId58" Type="http://schemas.openxmlformats.org/officeDocument/2006/relationships/slideLayout" Target="../slideLayouts/slideLayout523.xml"/><Relationship Id="rId66" Type="http://schemas.openxmlformats.org/officeDocument/2006/relationships/slideLayout" Target="../slideLayouts/slideLayout531.xml"/><Relationship Id="rId74" Type="http://schemas.openxmlformats.org/officeDocument/2006/relationships/slideLayout" Target="../slideLayouts/slideLayout539.xml"/><Relationship Id="rId5" Type="http://schemas.openxmlformats.org/officeDocument/2006/relationships/slideLayout" Target="../slideLayouts/slideLayout470.xml"/><Relationship Id="rId61" Type="http://schemas.openxmlformats.org/officeDocument/2006/relationships/slideLayout" Target="../slideLayouts/slideLayout526.xml"/><Relationship Id="rId19" Type="http://schemas.openxmlformats.org/officeDocument/2006/relationships/slideLayout" Target="../slideLayouts/slideLayout484.xml"/><Relationship Id="rId14" Type="http://schemas.openxmlformats.org/officeDocument/2006/relationships/slideLayout" Target="../slideLayouts/slideLayout479.xml"/><Relationship Id="rId22" Type="http://schemas.openxmlformats.org/officeDocument/2006/relationships/slideLayout" Target="../slideLayouts/slideLayout487.xml"/><Relationship Id="rId27" Type="http://schemas.openxmlformats.org/officeDocument/2006/relationships/slideLayout" Target="../slideLayouts/slideLayout492.xml"/><Relationship Id="rId30" Type="http://schemas.openxmlformats.org/officeDocument/2006/relationships/slideLayout" Target="../slideLayouts/slideLayout495.xml"/><Relationship Id="rId35" Type="http://schemas.openxmlformats.org/officeDocument/2006/relationships/slideLayout" Target="../slideLayouts/slideLayout500.xml"/><Relationship Id="rId43" Type="http://schemas.openxmlformats.org/officeDocument/2006/relationships/slideLayout" Target="../slideLayouts/slideLayout508.xml"/><Relationship Id="rId48" Type="http://schemas.openxmlformats.org/officeDocument/2006/relationships/slideLayout" Target="../slideLayouts/slideLayout513.xml"/><Relationship Id="rId56" Type="http://schemas.openxmlformats.org/officeDocument/2006/relationships/slideLayout" Target="../slideLayouts/slideLayout521.xml"/><Relationship Id="rId64" Type="http://schemas.openxmlformats.org/officeDocument/2006/relationships/slideLayout" Target="../slideLayouts/slideLayout529.xml"/><Relationship Id="rId69" Type="http://schemas.openxmlformats.org/officeDocument/2006/relationships/slideLayout" Target="../slideLayouts/slideLayout534.xml"/><Relationship Id="rId77" Type="http://schemas.openxmlformats.org/officeDocument/2006/relationships/theme" Target="../theme/theme16.xml"/><Relationship Id="rId8" Type="http://schemas.openxmlformats.org/officeDocument/2006/relationships/slideLayout" Target="../slideLayouts/slideLayout473.xml"/><Relationship Id="rId51" Type="http://schemas.openxmlformats.org/officeDocument/2006/relationships/slideLayout" Target="../slideLayouts/slideLayout516.xml"/><Relationship Id="rId72" Type="http://schemas.openxmlformats.org/officeDocument/2006/relationships/slideLayout" Target="../slideLayouts/slideLayout537.xml"/><Relationship Id="rId3" Type="http://schemas.openxmlformats.org/officeDocument/2006/relationships/slideLayout" Target="../slideLayouts/slideLayout468.xml"/><Relationship Id="rId12" Type="http://schemas.openxmlformats.org/officeDocument/2006/relationships/slideLayout" Target="../slideLayouts/slideLayout477.xml"/><Relationship Id="rId17" Type="http://schemas.openxmlformats.org/officeDocument/2006/relationships/slideLayout" Target="../slideLayouts/slideLayout482.xml"/><Relationship Id="rId25" Type="http://schemas.openxmlformats.org/officeDocument/2006/relationships/slideLayout" Target="../slideLayouts/slideLayout490.xml"/><Relationship Id="rId33" Type="http://schemas.openxmlformats.org/officeDocument/2006/relationships/slideLayout" Target="../slideLayouts/slideLayout498.xml"/><Relationship Id="rId38" Type="http://schemas.openxmlformats.org/officeDocument/2006/relationships/slideLayout" Target="../slideLayouts/slideLayout503.xml"/><Relationship Id="rId46" Type="http://schemas.openxmlformats.org/officeDocument/2006/relationships/slideLayout" Target="../slideLayouts/slideLayout511.xml"/><Relationship Id="rId59" Type="http://schemas.openxmlformats.org/officeDocument/2006/relationships/slideLayout" Target="../slideLayouts/slideLayout524.xml"/><Relationship Id="rId67" Type="http://schemas.openxmlformats.org/officeDocument/2006/relationships/slideLayout" Target="../slideLayouts/slideLayout532.xml"/><Relationship Id="rId20" Type="http://schemas.openxmlformats.org/officeDocument/2006/relationships/slideLayout" Target="../slideLayouts/slideLayout485.xml"/><Relationship Id="rId41" Type="http://schemas.openxmlformats.org/officeDocument/2006/relationships/slideLayout" Target="../slideLayouts/slideLayout506.xml"/><Relationship Id="rId54" Type="http://schemas.openxmlformats.org/officeDocument/2006/relationships/slideLayout" Target="../slideLayouts/slideLayout519.xml"/><Relationship Id="rId62" Type="http://schemas.openxmlformats.org/officeDocument/2006/relationships/slideLayout" Target="../slideLayouts/slideLayout527.xml"/><Relationship Id="rId70" Type="http://schemas.openxmlformats.org/officeDocument/2006/relationships/slideLayout" Target="../slideLayouts/slideLayout535.xml"/><Relationship Id="rId75" Type="http://schemas.openxmlformats.org/officeDocument/2006/relationships/slideLayout" Target="../slideLayouts/slideLayout540.xml"/><Relationship Id="rId1" Type="http://schemas.openxmlformats.org/officeDocument/2006/relationships/slideLayout" Target="../slideLayouts/slideLayout466.xml"/><Relationship Id="rId6" Type="http://schemas.openxmlformats.org/officeDocument/2006/relationships/slideLayout" Target="../slideLayouts/slideLayout471.xml"/><Relationship Id="rId15" Type="http://schemas.openxmlformats.org/officeDocument/2006/relationships/slideLayout" Target="../slideLayouts/slideLayout480.xml"/><Relationship Id="rId23" Type="http://schemas.openxmlformats.org/officeDocument/2006/relationships/slideLayout" Target="../slideLayouts/slideLayout488.xml"/><Relationship Id="rId28" Type="http://schemas.openxmlformats.org/officeDocument/2006/relationships/slideLayout" Target="../slideLayouts/slideLayout493.xml"/><Relationship Id="rId36" Type="http://schemas.openxmlformats.org/officeDocument/2006/relationships/slideLayout" Target="../slideLayouts/slideLayout501.xml"/><Relationship Id="rId49" Type="http://schemas.openxmlformats.org/officeDocument/2006/relationships/slideLayout" Target="../slideLayouts/slideLayout514.xml"/><Relationship Id="rId57" Type="http://schemas.openxmlformats.org/officeDocument/2006/relationships/slideLayout" Target="../slideLayouts/slideLayout522.xml"/><Relationship Id="rId10" Type="http://schemas.openxmlformats.org/officeDocument/2006/relationships/slideLayout" Target="../slideLayouts/slideLayout475.xml"/><Relationship Id="rId31" Type="http://schemas.openxmlformats.org/officeDocument/2006/relationships/slideLayout" Target="../slideLayouts/slideLayout496.xml"/><Relationship Id="rId44" Type="http://schemas.openxmlformats.org/officeDocument/2006/relationships/slideLayout" Target="../slideLayouts/slideLayout509.xml"/><Relationship Id="rId52" Type="http://schemas.openxmlformats.org/officeDocument/2006/relationships/slideLayout" Target="../slideLayouts/slideLayout517.xml"/><Relationship Id="rId60" Type="http://schemas.openxmlformats.org/officeDocument/2006/relationships/slideLayout" Target="../slideLayouts/slideLayout525.xml"/><Relationship Id="rId65" Type="http://schemas.openxmlformats.org/officeDocument/2006/relationships/slideLayout" Target="../slideLayouts/slideLayout530.xml"/><Relationship Id="rId73" Type="http://schemas.openxmlformats.org/officeDocument/2006/relationships/slideLayout" Target="../slideLayouts/slideLayout538.xml"/><Relationship Id="rId78" Type="http://schemas.openxmlformats.org/officeDocument/2006/relationships/image" Target="../media/image43.emf"/><Relationship Id="rId4" Type="http://schemas.openxmlformats.org/officeDocument/2006/relationships/slideLayout" Target="../slideLayouts/slideLayout469.xml"/><Relationship Id="rId9" Type="http://schemas.openxmlformats.org/officeDocument/2006/relationships/slideLayout" Target="../slideLayouts/slideLayout474.xml"/><Relationship Id="rId13" Type="http://schemas.openxmlformats.org/officeDocument/2006/relationships/slideLayout" Target="../slideLayouts/slideLayout478.xml"/><Relationship Id="rId18" Type="http://schemas.openxmlformats.org/officeDocument/2006/relationships/slideLayout" Target="../slideLayouts/slideLayout483.xml"/><Relationship Id="rId39" Type="http://schemas.openxmlformats.org/officeDocument/2006/relationships/slideLayout" Target="../slideLayouts/slideLayout504.xml"/><Relationship Id="rId34" Type="http://schemas.openxmlformats.org/officeDocument/2006/relationships/slideLayout" Target="../slideLayouts/slideLayout499.xml"/><Relationship Id="rId50" Type="http://schemas.openxmlformats.org/officeDocument/2006/relationships/slideLayout" Target="../slideLayouts/slideLayout515.xml"/><Relationship Id="rId55" Type="http://schemas.openxmlformats.org/officeDocument/2006/relationships/slideLayout" Target="../slideLayouts/slideLayout520.xml"/><Relationship Id="rId76" Type="http://schemas.openxmlformats.org/officeDocument/2006/relationships/slideLayout" Target="../slideLayouts/slideLayout541.xml"/><Relationship Id="rId7" Type="http://schemas.openxmlformats.org/officeDocument/2006/relationships/slideLayout" Target="../slideLayouts/slideLayout472.xml"/><Relationship Id="rId71" Type="http://schemas.openxmlformats.org/officeDocument/2006/relationships/slideLayout" Target="../slideLayouts/slideLayout536.xml"/><Relationship Id="rId2" Type="http://schemas.openxmlformats.org/officeDocument/2006/relationships/slideLayout" Target="../slideLayouts/slideLayout467.xml"/><Relationship Id="rId29" Type="http://schemas.openxmlformats.org/officeDocument/2006/relationships/slideLayout" Target="../slideLayouts/slideLayout494.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554.xml"/><Relationship Id="rId18" Type="http://schemas.openxmlformats.org/officeDocument/2006/relationships/slideLayout" Target="../slideLayouts/slideLayout559.xml"/><Relationship Id="rId26" Type="http://schemas.openxmlformats.org/officeDocument/2006/relationships/slideLayout" Target="../slideLayouts/slideLayout567.xml"/><Relationship Id="rId39" Type="http://schemas.openxmlformats.org/officeDocument/2006/relationships/slideLayout" Target="../slideLayouts/slideLayout580.xml"/><Relationship Id="rId21" Type="http://schemas.openxmlformats.org/officeDocument/2006/relationships/slideLayout" Target="../slideLayouts/slideLayout562.xml"/><Relationship Id="rId34" Type="http://schemas.openxmlformats.org/officeDocument/2006/relationships/slideLayout" Target="../slideLayouts/slideLayout575.xml"/><Relationship Id="rId42" Type="http://schemas.openxmlformats.org/officeDocument/2006/relationships/slideLayout" Target="../slideLayouts/slideLayout583.xml"/><Relationship Id="rId47" Type="http://schemas.openxmlformats.org/officeDocument/2006/relationships/slideLayout" Target="../slideLayouts/slideLayout588.xml"/><Relationship Id="rId50" Type="http://schemas.openxmlformats.org/officeDocument/2006/relationships/slideLayout" Target="../slideLayouts/slideLayout591.xml"/><Relationship Id="rId7" Type="http://schemas.openxmlformats.org/officeDocument/2006/relationships/slideLayout" Target="../slideLayouts/slideLayout548.xml"/><Relationship Id="rId2" Type="http://schemas.openxmlformats.org/officeDocument/2006/relationships/slideLayout" Target="../slideLayouts/slideLayout543.xml"/><Relationship Id="rId16" Type="http://schemas.openxmlformats.org/officeDocument/2006/relationships/slideLayout" Target="../slideLayouts/slideLayout557.xml"/><Relationship Id="rId29" Type="http://schemas.openxmlformats.org/officeDocument/2006/relationships/slideLayout" Target="../slideLayouts/slideLayout570.xml"/><Relationship Id="rId11" Type="http://schemas.openxmlformats.org/officeDocument/2006/relationships/slideLayout" Target="../slideLayouts/slideLayout552.xml"/><Relationship Id="rId24" Type="http://schemas.openxmlformats.org/officeDocument/2006/relationships/slideLayout" Target="../slideLayouts/slideLayout565.xml"/><Relationship Id="rId32" Type="http://schemas.openxmlformats.org/officeDocument/2006/relationships/slideLayout" Target="../slideLayouts/slideLayout573.xml"/><Relationship Id="rId37" Type="http://schemas.openxmlformats.org/officeDocument/2006/relationships/slideLayout" Target="../slideLayouts/slideLayout578.xml"/><Relationship Id="rId40" Type="http://schemas.openxmlformats.org/officeDocument/2006/relationships/slideLayout" Target="../slideLayouts/slideLayout581.xml"/><Relationship Id="rId45" Type="http://schemas.openxmlformats.org/officeDocument/2006/relationships/slideLayout" Target="../slideLayouts/slideLayout586.xml"/><Relationship Id="rId53" Type="http://schemas.openxmlformats.org/officeDocument/2006/relationships/image" Target="../media/image29.emf"/><Relationship Id="rId5" Type="http://schemas.openxmlformats.org/officeDocument/2006/relationships/slideLayout" Target="../slideLayouts/slideLayout546.xml"/><Relationship Id="rId10" Type="http://schemas.openxmlformats.org/officeDocument/2006/relationships/slideLayout" Target="../slideLayouts/slideLayout551.xml"/><Relationship Id="rId19" Type="http://schemas.openxmlformats.org/officeDocument/2006/relationships/slideLayout" Target="../slideLayouts/slideLayout560.xml"/><Relationship Id="rId31" Type="http://schemas.openxmlformats.org/officeDocument/2006/relationships/slideLayout" Target="../slideLayouts/slideLayout572.xml"/><Relationship Id="rId44" Type="http://schemas.openxmlformats.org/officeDocument/2006/relationships/slideLayout" Target="../slideLayouts/slideLayout585.xml"/><Relationship Id="rId52" Type="http://schemas.openxmlformats.org/officeDocument/2006/relationships/theme" Target="../theme/theme17.xml"/><Relationship Id="rId4" Type="http://schemas.openxmlformats.org/officeDocument/2006/relationships/slideLayout" Target="../slideLayouts/slideLayout545.xml"/><Relationship Id="rId9" Type="http://schemas.openxmlformats.org/officeDocument/2006/relationships/slideLayout" Target="../slideLayouts/slideLayout550.xml"/><Relationship Id="rId14" Type="http://schemas.openxmlformats.org/officeDocument/2006/relationships/slideLayout" Target="../slideLayouts/slideLayout555.xml"/><Relationship Id="rId22" Type="http://schemas.openxmlformats.org/officeDocument/2006/relationships/slideLayout" Target="../slideLayouts/slideLayout563.xml"/><Relationship Id="rId27" Type="http://schemas.openxmlformats.org/officeDocument/2006/relationships/slideLayout" Target="../slideLayouts/slideLayout568.xml"/><Relationship Id="rId30" Type="http://schemas.openxmlformats.org/officeDocument/2006/relationships/slideLayout" Target="../slideLayouts/slideLayout571.xml"/><Relationship Id="rId35" Type="http://schemas.openxmlformats.org/officeDocument/2006/relationships/slideLayout" Target="../slideLayouts/slideLayout576.xml"/><Relationship Id="rId43" Type="http://schemas.openxmlformats.org/officeDocument/2006/relationships/slideLayout" Target="../slideLayouts/slideLayout584.xml"/><Relationship Id="rId48" Type="http://schemas.openxmlformats.org/officeDocument/2006/relationships/slideLayout" Target="../slideLayouts/slideLayout589.xml"/><Relationship Id="rId8" Type="http://schemas.openxmlformats.org/officeDocument/2006/relationships/slideLayout" Target="../slideLayouts/slideLayout549.xml"/><Relationship Id="rId51" Type="http://schemas.openxmlformats.org/officeDocument/2006/relationships/slideLayout" Target="../slideLayouts/slideLayout592.xml"/><Relationship Id="rId3" Type="http://schemas.openxmlformats.org/officeDocument/2006/relationships/slideLayout" Target="../slideLayouts/slideLayout544.xml"/><Relationship Id="rId12" Type="http://schemas.openxmlformats.org/officeDocument/2006/relationships/slideLayout" Target="../slideLayouts/slideLayout553.xml"/><Relationship Id="rId17" Type="http://schemas.openxmlformats.org/officeDocument/2006/relationships/slideLayout" Target="../slideLayouts/slideLayout558.xml"/><Relationship Id="rId25" Type="http://schemas.openxmlformats.org/officeDocument/2006/relationships/slideLayout" Target="../slideLayouts/slideLayout566.xml"/><Relationship Id="rId33" Type="http://schemas.openxmlformats.org/officeDocument/2006/relationships/slideLayout" Target="../slideLayouts/slideLayout574.xml"/><Relationship Id="rId38" Type="http://schemas.openxmlformats.org/officeDocument/2006/relationships/slideLayout" Target="../slideLayouts/slideLayout579.xml"/><Relationship Id="rId46" Type="http://schemas.openxmlformats.org/officeDocument/2006/relationships/slideLayout" Target="../slideLayouts/slideLayout587.xml"/><Relationship Id="rId20" Type="http://schemas.openxmlformats.org/officeDocument/2006/relationships/slideLayout" Target="../slideLayouts/slideLayout561.xml"/><Relationship Id="rId41" Type="http://schemas.openxmlformats.org/officeDocument/2006/relationships/slideLayout" Target="../slideLayouts/slideLayout582.xml"/><Relationship Id="rId1" Type="http://schemas.openxmlformats.org/officeDocument/2006/relationships/slideLayout" Target="../slideLayouts/slideLayout542.xml"/><Relationship Id="rId6" Type="http://schemas.openxmlformats.org/officeDocument/2006/relationships/slideLayout" Target="../slideLayouts/slideLayout547.xml"/><Relationship Id="rId15" Type="http://schemas.openxmlformats.org/officeDocument/2006/relationships/slideLayout" Target="../slideLayouts/slideLayout556.xml"/><Relationship Id="rId23" Type="http://schemas.openxmlformats.org/officeDocument/2006/relationships/slideLayout" Target="../slideLayouts/slideLayout564.xml"/><Relationship Id="rId28" Type="http://schemas.openxmlformats.org/officeDocument/2006/relationships/slideLayout" Target="../slideLayouts/slideLayout569.xml"/><Relationship Id="rId36" Type="http://schemas.openxmlformats.org/officeDocument/2006/relationships/slideLayout" Target="../slideLayouts/slideLayout577.xml"/><Relationship Id="rId49" Type="http://schemas.openxmlformats.org/officeDocument/2006/relationships/slideLayout" Target="../slideLayouts/slideLayout59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image" Target="../media/image29.emf"/><Relationship Id="rId5" Type="http://schemas.openxmlformats.org/officeDocument/2006/relationships/slideLayout" Target="../slideLayouts/slideLayout35.xml"/><Relationship Id="rId10" Type="http://schemas.openxmlformats.org/officeDocument/2006/relationships/theme" Target="../theme/theme2.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theme" Target="../theme/theme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8"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image" Target="../media/image40.png"/><Relationship Id="rId2" Type="http://schemas.openxmlformats.org/officeDocument/2006/relationships/slideLayout" Target="../slideLayouts/slideLayout74.xml"/><Relationship Id="rId16" Type="http://schemas.openxmlformats.org/officeDocument/2006/relationships/image" Target="../media/image39.emf"/><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theme" Target="../theme/theme4.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99.xml"/><Relationship Id="rId18" Type="http://schemas.openxmlformats.org/officeDocument/2006/relationships/slideLayout" Target="../slideLayouts/slideLayout104.xml"/><Relationship Id="rId26" Type="http://schemas.openxmlformats.org/officeDocument/2006/relationships/slideLayout" Target="../slideLayouts/slideLayout112.xml"/><Relationship Id="rId39" Type="http://schemas.openxmlformats.org/officeDocument/2006/relationships/slideLayout" Target="../slideLayouts/slideLayout125.xml"/><Relationship Id="rId21" Type="http://schemas.openxmlformats.org/officeDocument/2006/relationships/slideLayout" Target="../slideLayouts/slideLayout107.xml"/><Relationship Id="rId34" Type="http://schemas.openxmlformats.org/officeDocument/2006/relationships/slideLayout" Target="../slideLayouts/slideLayout120.xml"/><Relationship Id="rId7" Type="http://schemas.openxmlformats.org/officeDocument/2006/relationships/slideLayout" Target="../slideLayouts/slideLayout9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29" Type="http://schemas.openxmlformats.org/officeDocument/2006/relationships/slideLayout" Target="../slideLayouts/slideLayout115.xml"/><Relationship Id="rId41" Type="http://schemas.openxmlformats.org/officeDocument/2006/relationships/image" Target="../media/image43.emf"/><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32" Type="http://schemas.openxmlformats.org/officeDocument/2006/relationships/slideLayout" Target="../slideLayouts/slideLayout118.xml"/><Relationship Id="rId37" Type="http://schemas.openxmlformats.org/officeDocument/2006/relationships/slideLayout" Target="../slideLayouts/slideLayout123.xml"/><Relationship Id="rId40" Type="http://schemas.openxmlformats.org/officeDocument/2006/relationships/theme" Target="../theme/theme5.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slideLayout" Target="../slideLayouts/slideLayout114.xml"/><Relationship Id="rId36" Type="http://schemas.openxmlformats.org/officeDocument/2006/relationships/slideLayout" Target="../slideLayouts/slideLayout122.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31" Type="http://schemas.openxmlformats.org/officeDocument/2006/relationships/slideLayout" Target="../slideLayouts/slideLayout117.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slideLayout" Target="../slideLayouts/slideLayout113.xml"/><Relationship Id="rId30" Type="http://schemas.openxmlformats.org/officeDocument/2006/relationships/slideLayout" Target="../slideLayouts/slideLayout116.xml"/><Relationship Id="rId35" Type="http://schemas.openxmlformats.org/officeDocument/2006/relationships/slideLayout" Target="../slideLayouts/slideLayout121.xml"/><Relationship Id="rId8" Type="http://schemas.openxmlformats.org/officeDocument/2006/relationships/slideLayout" Target="../slideLayouts/slideLayout94.xml"/><Relationship Id="rId3" Type="http://schemas.openxmlformats.org/officeDocument/2006/relationships/slideLayout" Target="../slideLayouts/slideLayout89.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33" Type="http://schemas.openxmlformats.org/officeDocument/2006/relationships/slideLayout" Target="../slideLayouts/slideLayout119.xml"/><Relationship Id="rId38" Type="http://schemas.openxmlformats.org/officeDocument/2006/relationships/slideLayout" Target="../slideLayouts/slideLayout124.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slideLayout" Target="../slideLayouts/slideLayout151.xml"/><Relationship Id="rId3" Type="http://schemas.openxmlformats.org/officeDocument/2006/relationships/slideLayout" Target="../slideLayouts/slideLayout128.xml"/><Relationship Id="rId21" Type="http://schemas.openxmlformats.org/officeDocument/2006/relationships/slideLayout" Target="../slideLayouts/slideLayout146.xml"/><Relationship Id="rId34" Type="http://schemas.openxmlformats.org/officeDocument/2006/relationships/slideLayout" Target="../slideLayouts/slideLayout159.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slideLayout" Target="../slideLayouts/slideLayout158.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0" Type="http://schemas.openxmlformats.org/officeDocument/2006/relationships/slideLayout" Target="../slideLayouts/slideLayout145.xml"/><Relationship Id="rId29" Type="http://schemas.openxmlformats.org/officeDocument/2006/relationships/slideLayout" Target="../slideLayouts/slideLayout154.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32" Type="http://schemas.openxmlformats.org/officeDocument/2006/relationships/slideLayout" Target="../slideLayouts/slideLayout157.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36" Type="http://schemas.openxmlformats.org/officeDocument/2006/relationships/image" Target="../media/image43.emf"/><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31" Type="http://schemas.openxmlformats.org/officeDocument/2006/relationships/slideLayout" Target="../slideLayouts/slideLayout156.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30" Type="http://schemas.openxmlformats.org/officeDocument/2006/relationships/slideLayout" Target="../slideLayouts/slideLayout155.xml"/><Relationship Id="rId35" Type="http://schemas.openxmlformats.org/officeDocument/2006/relationships/theme" Target="../theme/theme6.xml"/><Relationship Id="rId8" Type="http://schemas.openxmlformats.org/officeDocument/2006/relationships/slideLayout" Target="../slideLayouts/slideLayout133.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26" Type="http://schemas.openxmlformats.org/officeDocument/2006/relationships/slideLayout" Target="../slideLayouts/slideLayout185.xml"/><Relationship Id="rId39" Type="http://schemas.openxmlformats.org/officeDocument/2006/relationships/image" Target="../media/image43.emf"/><Relationship Id="rId21" Type="http://schemas.openxmlformats.org/officeDocument/2006/relationships/slideLayout" Target="../slideLayouts/slideLayout180.xml"/><Relationship Id="rId34" Type="http://schemas.openxmlformats.org/officeDocument/2006/relationships/slideLayout" Target="../slideLayouts/slideLayout193.xml"/><Relationship Id="rId7" Type="http://schemas.openxmlformats.org/officeDocument/2006/relationships/slideLayout" Target="../slideLayouts/slideLayout166.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5" Type="http://schemas.openxmlformats.org/officeDocument/2006/relationships/slideLayout" Target="../slideLayouts/slideLayout184.xml"/><Relationship Id="rId33" Type="http://schemas.openxmlformats.org/officeDocument/2006/relationships/slideLayout" Target="../slideLayouts/slideLayout192.xml"/><Relationship Id="rId38" Type="http://schemas.openxmlformats.org/officeDocument/2006/relationships/theme" Target="../theme/theme7.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0" Type="http://schemas.openxmlformats.org/officeDocument/2006/relationships/slideLayout" Target="../slideLayouts/slideLayout179.xml"/><Relationship Id="rId29" Type="http://schemas.openxmlformats.org/officeDocument/2006/relationships/slideLayout" Target="../slideLayouts/slideLayout188.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24" Type="http://schemas.openxmlformats.org/officeDocument/2006/relationships/slideLayout" Target="../slideLayouts/slideLayout183.xml"/><Relationship Id="rId32" Type="http://schemas.openxmlformats.org/officeDocument/2006/relationships/slideLayout" Target="../slideLayouts/slideLayout191.xml"/><Relationship Id="rId37" Type="http://schemas.openxmlformats.org/officeDocument/2006/relationships/slideLayout" Target="../slideLayouts/slideLayout196.xml"/><Relationship Id="rId5" Type="http://schemas.openxmlformats.org/officeDocument/2006/relationships/slideLayout" Target="../slideLayouts/slideLayout164.xml"/><Relationship Id="rId15" Type="http://schemas.openxmlformats.org/officeDocument/2006/relationships/slideLayout" Target="../slideLayouts/slideLayout174.xml"/><Relationship Id="rId23" Type="http://schemas.openxmlformats.org/officeDocument/2006/relationships/slideLayout" Target="../slideLayouts/slideLayout182.xml"/><Relationship Id="rId28" Type="http://schemas.openxmlformats.org/officeDocument/2006/relationships/slideLayout" Target="../slideLayouts/slideLayout187.xml"/><Relationship Id="rId36" Type="http://schemas.openxmlformats.org/officeDocument/2006/relationships/slideLayout" Target="../slideLayouts/slideLayout195.xml"/><Relationship Id="rId10" Type="http://schemas.openxmlformats.org/officeDocument/2006/relationships/slideLayout" Target="../slideLayouts/slideLayout169.xml"/><Relationship Id="rId19" Type="http://schemas.openxmlformats.org/officeDocument/2006/relationships/slideLayout" Target="../slideLayouts/slideLayout178.xml"/><Relationship Id="rId31" Type="http://schemas.openxmlformats.org/officeDocument/2006/relationships/slideLayout" Target="../slideLayouts/slideLayout190.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 Id="rId22" Type="http://schemas.openxmlformats.org/officeDocument/2006/relationships/slideLayout" Target="../slideLayouts/slideLayout181.xml"/><Relationship Id="rId27" Type="http://schemas.openxmlformats.org/officeDocument/2006/relationships/slideLayout" Target="../slideLayouts/slideLayout186.xml"/><Relationship Id="rId30" Type="http://schemas.openxmlformats.org/officeDocument/2006/relationships/slideLayout" Target="../slideLayouts/slideLayout189.xml"/><Relationship Id="rId35" Type="http://schemas.openxmlformats.org/officeDocument/2006/relationships/slideLayout" Target="../slideLayouts/slideLayout194.xml"/><Relationship Id="rId8" Type="http://schemas.openxmlformats.org/officeDocument/2006/relationships/slideLayout" Target="../slideLayouts/slideLayout167.xml"/><Relationship Id="rId3" Type="http://schemas.openxmlformats.org/officeDocument/2006/relationships/slideLayout" Target="../slideLayouts/slideLayout16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04.xml"/><Relationship Id="rId3" Type="http://schemas.openxmlformats.org/officeDocument/2006/relationships/slideLayout" Target="../slideLayouts/slideLayout199.xml"/><Relationship Id="rId7" Type="http://schemas.openxmlformats.org/officeDocument/2006/relationships/slideLayout" Target="../slideLayouts/slideLayout203.xml"/><Relationship Id="rId2" Type="http://schemas.openxmlformats.org/officeDocument/2006/relationships/slideLayout" Target="../slideLayouts/slideLayout198.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5" Type="http://schemas.openxmlformats.org/officeDocument/2006/relationships/slideLayout" Target="../slideLayouts/slideLayout201.xml"/><Relationship Id="rId10" Type="http://schemas.openxmlformats.org/officeDocument/2006/relationships/image" Target="../media/image51.png"/><Relationship Id="rId4" Type="http://schemas.openxmlformats.org/officeDocument/2006/relationships/slideLayout" Target="../slideLayouts/slideLayout200.xml"/><Relationship Id="rId9"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2.xml"/><Relationship Id="rId13" Type="http://schemas.openxmlformats.org/officeDocument/2006/relationships/slideLayout" Target="../slideLayouts/slideLayout217.xml"/><Relationship Id="rId18" Type="http://schemas.openxmlformats.org/officeDocument/2006/relationships/slideLayout" Target="../slideLayouts/slideLayout222.xml"/><Relationship Id="rId3" Type="http://schemas.openxmlformats.org/officeDocument/2006/relationships/slideLayout" Target="../slideLayouts/slideLayout207.xml"/><Relationship Id="rId21" Type="http://schemas.openxmlformats.org/officeDocument/2006/relationships/slideLayout" Target="../slideLayouts/slideLayout225.xml"/><Relationship Id="rId7" Type="http://schemas.openxmlformats.org/officeDocument/2006/relationships/slideLayout" Target="../slideLayouts/slideLayout211.xml"/><Relationship Id="rId12" Type="http://schemas.openxmlformats.org/officeDocument/2006/relationships/slideLayout" Target="../slideLayouts/slideLayout216.xml"/><Relationship Id="rId17" Type="http://schemas.openxmlformats.org/officeDocument/2006/relationships/slideLayout" Target="../slideLayouts/slideLayout221.xml"/><Relationship Id="rId25" Type="http://schemas.openxmlformats.org/officeDocument/2006/relationships/image" Target="../media/image43.emf"/><Relationship Id="rId2" Type="http://schemas.openxmlformats.org/officeDocument/2006/relationships/slideLayout" Target="../slideLayouts/slideLayout206.xml"/><Relationship Id="rId16" Type="http://schemas.openxmlformats.org/officeDocument/2006/relationships/slideLayout" Target="../slideLayouts/slideLayout220.xml"/><Relationship Id="rId20" Type="http://schemas.openxmlformats.org/officeDocument/2006/relationships/slideLayout" Target="../slideLayouts/slideLayout224.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24" Type="http://schemas.openxmlformats.org/officeDocument/2006/relationships/image" Target="../media/image54.bin"/><Relationship Id="rId5" Type="http://schemas.openxmlformats.org/officeDocument/2006/relationships/slideLayout" Target="../slideLayouts/slideLayout209.xml"/><Relationship Id="rId15" Type="http://schemas.openxmlformats.org/officeDocument/2006/relationships/slideLayout" Target="../slideLayouts/slideLayout219.xml"/><Relationship Id="rId23" Type="http://schemas.openxmlformats.org/officeDocument/2006/relationships/theme" Target="../theme/theme9.xml"/><Relationship Id="rId10" Type="http://schemas.openxmlformats.org/officeDocument/2006/relationships/slideLayout" Target="../slideLayouts/slideLayout214.xml"/><Relationship Id="rId19" Type="http://schemas.openxmlformats.org/officeDocument/2006/relationships/slideLayout" Target="../slideLayouts/slideLayout223.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slideLayout" Target="../slideLayouts/slideLayout218.xml"/><Relationship Id="rId22" Type="http://schemas.openxmlformats.org/officeDocument/2006/relationships/slideLayout" Target="../slideLayouts/slideLayout2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8" y="1853742"/>
            <a:ext cx="11456988" cy="1815882"/>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B3 Segoe UI Regular 10/12</a:t>
            </a:r>
          </a:p>
        </p:txBody>
      </p:sp>
      <p:pic>
        <p:nvPicPr>
          <p:cNvPr id="7" name="Picture 6"/>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81" r:id="rId3"/>
    <p:sldLayoutId id="2147484583" r:id="rId4"/>
    <p:sldLayoutId id="2147484585" r:id="rId5"/>
    <p:sldLayoutId id="2147484586" r:id="rId6"/>
    <p:sldLayoutId id="2147484587" r:id="rId7"/>
    <p:sldLayoutId id="2147484588" r:id="rId8"/>
    <p:sldLayoutId id="2147484589" r:id="rId9"/>
    <p:sldLayoutId id="2147484590" r:id="rId10"/>
    <p:sldLayoutId id="2147484591" r:id="rId11"/>
    <p:sldLayoutId id="2147484592" r:id="rId12"/>
    <p:sldLayoutId id="2147484556" r:id="rId13"/>
    <p:sldLayoutId id="2147484557" r:id="rId14"/>
    <p:sldLayoutId id="2147484558" r:id="rId15"/>
    <p:sldLayoutId id="2147484559" r:id="rId16"/>
    <p:sldLayoutId id="2147484560" r:id="rId17"/>
    <p:sldLayoutId id="2147484561" r:id="rId18"/>
    <p:sldLayoutId id="2147484562" r:id="rId19"/>
    <p:sldLayoutId id="2147484580" r:id="rId20"/>
    <p:sldLayoutId id="2147484563" r:id="rId21"/>
    <p:sldLayoutId id="2147484564" r:id="rId22"/>
    <p:sldLayoutId id="2147484566" r:id="rId23"/>
    <p:sldLayoutId id="2147484567" r:id="rId24"/>
    <p:sldLayoutId id="2147484568" r:id="rId25"/>
    <p:sldLayoutId id="2147484577" r:id="rId26"/>
    <p:sldLayoutId id="2147484570" r:id="rId27"/>
    <p:sldLayoutId id="2147484571" r:id="rId28"/>
    <p:sldLayoutId id="2147484572" r:id="rId29"/>
    <p:sldLayoutId id="2147484576" r:id="rId30"/>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41"/>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1509856419"/>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 id="2147484916" r:id="rId13"/>
    <p:sldLayoutId id="2147484917" r:id="rId14"/>
    <p:sldLayoutId id="2147484918" r:id="rId15"/>
    <p:sldLayoutId id="2147484919" r:id="rId16"/>
    <p:sldLayoutId id="2147484920" r:id="rId17"/>
    <p:sldLayoutId id="2147484921" r:id="rId18"/>
    <p:sldLayoutId id="2147484922" r:id="rId19"/>
    <p:sldLayoutId id="2147484923" r:id="rId20"/>
    <p:sldLayoutId id="2147484924" r:id="rId21"/>
    <p:sldLayoutId id="2147484925" r:id="rId22"/>
    <p:sldLayoutId id="2147484926" r:id="rId23"/>
    <p:sldLayoutId id="2147484927" r:id="rId24"/>
    <p:sldLayoutId id="2147484928" r:id="rId25"/>
    <p:sldLayoutId id="2147484929" r:id="rId26"/>
    <p:sldLayoutId id="2147484930" r:id="rId27"/>
    <p:sldLayoutId id="2147484931" r:id="rId28"/>
    <p:sldLayoutId id="2147484932" r:id="rId29"/>
    <p:sldLayoutId id="2147484933" r:id="rId30"/>
    <p:sldLayoutId id="2147484934" r:id="rId31"/>
    <p:sldLayoutId id="2147484935" r:id="rId32"/>
    <p:sldLayoutId id="2147484936" r:id="rId33"/>
    <p:sldLayoutId id="2147484937" r:id="rId34"/>
    <p:sldLayoutId id="2147484938" r:id="rId35"/>
    <p:sldLayoutId id="2147484939" r:id="rId36"/>
    <p:sldLayoutId id="2147484956" r:id="rId37"/>
    <p:sldLayoutId id="2147484957" r:id="rId38"/>
    <p:sldLayoutId id="2147485022" r:id="rId39"/>
  </p:sldLayoutIdLst>
  <p:transition>
    <p:fade/>
  </p:transition>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459BC2-02B9-487E-AC08-B0E43B85F8EE}"/>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433BAA6-326D-456C-A374-793B761133FD}"/>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B3892A-E0E8-4A7D-8E1F-B93C57B708BD}"/>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C4306A88-8193-4133-BB35-9A1E94786979}" type="datetimeFigureOut">
              <a:rPr lang="en-US" smtClean="0"/>
              <a:t>5/22/2023</a:t>
            </a:fld>
            <a:endParaRPr lang="en-US"/>
          </a:p>
        </p:txBody>
      </p:sp>
      <p:sp>
        <p:nvSpPr>
          <p:cNvPr id="5" name="Footer Placeholder 4">
            <a:extLst>
              <a:ext uri="{FF2B5EF4-FFF2-40B4-BE49-F238E27FC236}">
                <a16:creationId xmlns:a16="http://schemas.microsoft.com/office/drawing/2014/main" id="{B9EB8E9F-7CB2-45AA-9275-DA96BB55A894}"/>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Tree>
    <p:extLst>
      <p:ext uri="{BB962C8B-B14F-4D97-AF65-F5344CB8AC3E}">
        <p14:creationId xmlns:p14="http://schemas.microsoft.com/office/powerpoint/2010/main" val="886408842"/>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 id="2147484951" r:id="rId11"/>
    <p:sldLayoutId id="2147484952" r:id="rId12"/>
    <p:sldLayoutId id="2147484953" r:id="rId13"/>
    <p:sldLayoutId id="2147484954" r:id="rId14"/>
    <p:sldLayoutId id="2147484955" r:id="rId15"/>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4975" y="444502"/>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903776"/>
            <a:ext cx="11563350" cy="130189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rot="5400000">
            <a:off x="9883594" y="3071982"/>
            <a:ext cx="6995160" cy="849926"/>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rot="5400000">
            <a:off x="9221643" y="3285698"/>
            <a:ext cx="6994525" cy="423130"/>
          </a:xfrm>
          <a:prstGeom prst="rect">
            <a:avLst/>
          </a:prstGeom>
        </p:spPr>
      </p:pic>
    </p:spTree>
    <p:extLst>
      <p:ext uri="{BB962C8B-B14F-4D97-AF65-F5344CB8AC3E}">
        <p14:creationId xmlns:p14="http://schemas.microsoft.com/office/powerpoint/2010/main" val="4090519423"/>
      </p:ext>
    </p:extLst>
  </p:cSld>
  <p:clrMap bg1="lt1" tx1="dk1" bg2="lt2" tx2="dk2" accent1="accent1" accent2="accent2" accent3="accent3" accent4="accent4" accent5="accent5" accent6="accent6" hlink="hlink" folHlink="folHlink"/>
  <p:sldLayoutIdLst>
    <p:sldLayoutId id="2147484959" r:id="rId1"/>
    <p:sldLayoutId id="2147484960" r:id="rId2"/>
    <p:sldLayoutId id="2147484961" r:id="rId3"/>
    <p:sldLayoutId id="2147484962" r:id="rId4"/>
    <p:sldLayoutId id="2147484963" r:id="rId5"/>
    <p:sldLayoutId id="2147484964" r:id="rId6"/>
    <p:sldLayoutId id="2147484965" r:id="rId7"/>
    <p:sldLayoutId id="2147484966" r:id="rId8"/>
    <p:sldLayoutId id="2147484967" r:id="rId9"/>
    <p:sldLayoutId id="2147484968" r:id="rId10"/>
  </p:sldLayoutIdLst>
  <p:transition>
    <p:fade/>
  </p:transition>
  <p:txStyles>
    <p:titleStyle>
      <a:lvl1pPr algn="l" defTabSz="932742" rtl="0" eaLnBrk="1" latinLnBrk="0" hangingPunct="1">
        <a:lnSpc>
          <a:spcPct val="90000"/>
        </a:lnSpc>
        <a:spcBef>
          <a:spcPct val="0"/>
        </a:spcBef>
        <a:buNone/>
        <a:defRPr lang="en-US" sz="3200" b="0" kern="1200" cap="none" spc="-1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6951" y="503606"/>
            <a:ext cx="11239464" cy="439465"/>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1"/>
            <a:ext cx="11239464" cy="129328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52" cstate="print">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57338407"/>
      </p:ext>
    </p:extLst>
  </p:cSld>
  <p:clrMap bg1="lt1" tx1="dk1" bg2="lt2" tx2="dk2" accent1="accent1" accent2="accent2" accent3="accent3" accent4="accent4" accent5="accent5" accent6="accent6" hlink="hlink" folHlink="folHlink"/>
  <p:sldLayoutIdLst>
    <p:sldLayoutId id="2147484971" r:id="rId1"/>
    <p:sldLayoutId id="2147484972" r:id="rId2"/>
    <p:sldLayoutId id="2147484973" r:id="rId3"/>
    <p:sldLayoutId id="2147484974" r:id="rId4"/>
    <p:sldLayoutId id="2147484975" r:id="rId5"/>
    <p:sldLayoutId id="2147484976" r:id="rId6"/>
    <p:sldLayoutId id="2147484977" r:id="rId7"/>
    <p:sldLayoutId id="2147484978" r:id="rId8"/>
    <p:sldLayoutId id="2147484979" r:id="rId9"/>
    <p:sldLayoutId id="2147484980" r:id="rId10"/>
    <p:sldLayoutId id="2147484981" r:id="rId11"/>
    <p:sldLayoutId id="2147484982" r:id="rId12"/>
    <p:sldLayoutId id="2147484983" r:id="rId13"/>
    <p:sldLayoutId id="2147484984" r:id="rId14"/>
    <p:sldLayoutId id="2147484985" r:id="rId15"/>
    <p:sldLayoutId id="2147484986" r:id="rId16"/>
    <p:sldLayoutId id="2147484987" r:id="rId17"/>
    <p:sldLayoutId id="2147484988" r:id="rId18"/>
    <p:sldLayoutId id="2147484989" r:id="rId19"/>
    <p:sldLayoutId id="2147484990" r:id="rId20"/>
    <p:sldLayoutId id="2147484991" r:id="rId21"/>
    <p:sldLayoutId id="2147484992" r:id="rId22"/>
    <p:sldLayoutId id="2147484993" r:id="rId23"/>
    <p:sldLayoutId id="2147484994" r:id="rId24"/>
    <p:sldLayoutId id="2147484995" r:id="rId25"/>
    <p:sldLayoutId id="2147484996" r:id="rId26"/>
    <p:sldLayoutId id="2147484997" r:id="rId27"/>
    <p:sldLayoutId id="2147484998" r:id="rId28"/>
    <p:sldLayoutId id="2147484999" r:id="rId29"/>
    <p:sldLayoutId id="2147485000" r:id="rId30"/>
    <p:sldLayoutId id="2147485001" r:id="rId31"/>
    <p:sldLayoutId id="2147485002" r:id="rId32"/>
    <p:sldLayoutId id="2147485003" r:id="rId33"/>
    <p:sldLayoutId id="2147485004" r:id="rId34"/>
    <p:sldLayoutId id="2147485005" r:id="rId35"/>
    <p:sldLayoutId id="2147485006" r:id="rId36"/>
    <p:sldLayoutId id="2147485007" r:id="rId37"/>
    <p:sldLayoutId id="2147485008" r:id="rId38"/>
    <p:sldLayoutId id="2147485009" r:id="rId39"/>
    <p:sldLayoutId id="2147485010" r:id="rId40"/>
    <p:sldLayoutId id="2147485011" r:id="rId41"/>
    <p:sldLayoutId id="2147485012" r:id="rId42"/>
    <p:sldLayoutId id="2147485013" r:id="rId43"/>
    <p:sldLayoutId id="2147485014" r:id="rId44"/>
    <p:sldLayoutId id="2147485015" r:id="rId45"/>
    <p:sldLayoutId id="2147485016" r:id="rId46"/>
    <p:sldLayoutId id="2147485017" r:id="rId47"/>
    <p:sldLayoutId id="2147485018" r:id="rId48"/>
    <p:sldLayoutId id="2147485019" r:id="rId49"/>
    <p:sldLayoutId id="2147485021" r:id="rId50"/>
  </p:sldLayoutIdLst>
  <p:transition>
    <p:fade/>
  </p:transition>
  <p:hf sldNum="0" hdr="0" ftr="0" dt="0"/>
  <p:txStyles>
    <p:titleStyle>
      <a:lvl1pPr algn="l" defTabSz="951304" rtl="0" eaLnBrk="1" latinLnBrk="0" hangingPunct="1">
        <a:lnSpc>
          <a:spcPct val="100000"/>
        </a:lnSpc>
        <a:spcBef>
          <a:spcPct val="0"/>
        </a:spcBef>
        <a:buNone/>
        <a:defRPr lang="en-US" sz="2856" b="0" kern="1200" cap="none" spc="-51" baseline="0" dirty="0" smtClean="0">
          <a:ln w="3175">
            <a:noFill/>
          </a:ln>
          <a:solidFill>
            <a:srgbClr val="000000"/>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rgbClr val="000000"/>
          </a:solidFill>
          <a:latin typeface="+mn-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rgbClr val="000000"/>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rgbClr val="000000"/>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4" kern="1200" spc="0" baseline="0">
          <a:solidFill>
            <a:srgbClr val="000000"/>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20" kern="1200" spc="0" baseline="0">
          <a:solidFill>
            <a:srgbClr val="000000"/>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6951" y="503606"/>
            <a:ext cx="11239464" cy="439465"/>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1"/>
            <a:ext cx="11239464" cy="129328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55" cstate="print">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41287539"/>
      </p:ext>
    </p:extLst>
  </p:cSld>
  <p:clrMap bg1="lt1" tx1="dk1" bg2="lt2" tx2="dk2" accent1="accent1" accent2="accent2" accent3="accent3" accent4="accent4" accent5="accent5" accent6="accent6" hlink="hlink" folHlink="folHlink"/>
  <p:sldLayoutIdLst>
    <p:sldLayoutId id="2147485027" r:id="rId1"/>
    <p:sldLayoutId id="2147485028" r:id="rId2"/>
    <p:sldLayoutId id="2147485029" r:id="rId3"/>
    <p:sldLayoutId id="2147485030" r:id="rId4"/>
    <p:sldLayoutId id="2147485031" r:id="rId5"/>
    <p:sldLayoutId id="2147485032" r:id="rId6"/>
    <p:sldLayoutId id="2147485033" r:id="rId7"/>
    <p:sldLayoutId id="2147485034" r:id="rId8"/>
    <p:sldLayoutId id="2147485035" r:id="rId9"/>
    <p:sldLayoutId id="2147485036" r:id="rId10"/>
    <p:sldLayoutId id="2147485037" r:id="rId11"/>
    <p:sldLayoutId id="2147485038" r:id="rId12"/>
    <p:sldLayoutId id="2147485039" r:id="rId13"/>
    <p:sldLayoutId id="2147485040" r:id="rId14"/>
    <p:sldLayoutId id="2147485041" r:id="rId15"/>
    <p:sldLayoutId id="2147485042" r:id="rId16"/>
    <p:sldLayoutId id="2147485043" r:id="rId17"/>
    <p:sldLayoutId id="2147485044" r:id="rId18"/>
    <p:sldLayoutId id="2147485045" r:id="rId19"/>
    <p:sldLayoutId id="2147485046" r:id="rId20"/>
    <p:sldLayoutId id="2147485047" r:id="rId21"/>
    <p:sldLayoutId id="2147485048" r:id="rId22"/>
    <p:sldLayoutId id="2147485049" r:id="rId23"/>
    <p:sldLayoutId id="2147485050" r:id="rId24"/>
    <p:sldLayoutId id="2147485051" r:id="rId25"/>
    <p:sldLayoutId id="2147485052" r:id="rId26"/>
    <p:sldLayoutId id="2147485053" r:id="rId27"/>
    <p:sldLayoutId id="2147485054" r:id="rId28"/>
    <p:sldLayoutId id="2147485055" r:id="rId29"/>
    <p:sldLayoutId id="2147485056" r:id="rId30"/>
    <p:sldLayoutId id="2147485057" r:id="rId31"/>
    <p:sldLayoutId id="2147485058" r:id="rId32"/>
    <p:sldLayoutId id="2147485059" r:id="rId33"/>
    <p:sldLayoutId id="2147485060" r:id="rId34"/>
    <p:sldLayoutId id="2147485061" r:id="rId35"/>
    <p:sldLayoutId id="2147485062" r:id="rId36"/>
    <p:sldLayoutId id="2147485063" r:id="rId37"/>
    <p:sldLayoutId id="2147485064" r:id="rId38"/>
    <p:sldLayoutId id="2147485065" r:id="rId39"/>
    <p:sldLayoutId id="2147485066" r:id="rId40"/>
    <p:sldLayoutId id="2147485067" r:id="rId41"/>
    <p:sldLayoutId id="2147485068" r:id="rId42"/>
    <p:sldLayoutId id="2147485069" r:id="rId43"/>
    <p:sldLayoutId id="2147485070" r:id="rId44"/>
    <p:sldLayoutId id="2147485071" r:id="rId45"/>
    <p:sldLayoutId id="2147485072" r:id="rId46"/>
    <p:sldLayoutId id="2147485073" r:id="rId47"/>
    <p:sldLayoutId id="2147485074" r:id="rId48"/>
    <p:sldLayoutId id="2147485075" r:id="rId49"/>
    <p:sldLayoutId id="2147485076" r:id="rId50"/>
    <p:sldLayoutId id="2147485077" r:id="rId51"/>
    <p:sldLayoutId id="2147485079" r:id="rId52"/>
    <p:sldLayoutId id="2147485080" r:id="rId53"/>
  </p:sldLayoutIdLst>
  <p:transition>
    <p:fade/>
  </p:transition>
  <p:hf sldNum="0" hdr="0" ftr="0" dt="0"/>
  <p:txStyles>
    <p:titleStyle>
      <a:lvl1pPr algn="l" defTabSz="951304" rtl="0" eaLnBrk="1" latinLnBrk="0" hangingPunct="1">
        <a:lnSpc>
          <a:spcPct val="100000"/>
        </a:lnSpc>
        <a:spcBef>
          <a:spcPct val="0"/>
        </a:spcBef>
        <a:buNone/>
        <a:defRPr lang="en-US" sz="2856" b="0" kern="1200" cap="none" spc="-51" baseline="0" dirty="0" smtClean="0">
          <a:ln w="3175">
            <a:noFill/>
          </a:ln>
          <a:solidFill>
            <a:srgbClr val="000000"/>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rgbClr val="000000"/>
          </a:solidFill>
          <a:latin typeface="+mn-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rgbClr val="000000"/>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rgbClr val="000000"/>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4" kern="1200" spc="0" baseline="0">
          <a:solidFill>
            <a:srgbClr val="000000"/>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20" kern="1200" spc="0" baseline="0">
          <a:solidFill>
            <a:srgbClr val="000000"/>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9700947" y="2900301"/>
            <a:ext cx="6994525" cy="1193925"/>
          </a:xfrm>
          <a:prstGeom prst="rect">
            <a:avLst/>
          </a:prstGeom>
        </p:spPr>
      </p:pic>
    </p:spTree>
    <p:extLst>
      <p:ext uri="{BB962C8B-B14F-4D97-AF65-F5344CB8AC3E}">
        <p14:creationId xmlns:p14="http://schemas.microsoft.com/office/powerpoint/2010/main" val="2517596359"/>
      </p:ext>
    </p:extLst>
  </p:cSld>
  <p:clrMap bg1="lt1" tx1="dk1" bg2="lt2" tx2="dk2" accent1="accent1" accent2="accent2" accent3="accent3" accent4="accent4" accent5="accent5" accent6="accent6" hlink="hlink" folHlink="folHlink"/>
  <p:sldLayoutIdLst>
    <p:sldLayoutId id="2147485114" r:id="rId1"/>
    <p:sldLayoutId id="2147485115" r:id="rId2"/>
    <p:sldLayoutId id="2147485116" r:id="rId3"/>
    <p:sldLayoutId id="2147485117" r:id="rId4"/>
    <p:sldLayoutId id="2147485118" r:id="rId5"/>
    <p:sldLayoutId id="2147485119" r:id="rId6"/>
    <p:sldLayoutId id="2147485120" r:id="rId7"/>
    <p:sldLayoutId id="2147485121" r:id="rId8"/>
    <p:sldLayoutId id="2147485122" r:id="rId9"/>
    <p:sldLayoutId id="2147485123" r:id="rId10"/>
    <p:sldLayoutId id="2147485124" r:id="rId11"/>
    <p:sldLayoutId id="2147485125" r:id="rId12"/>
    <p:sldLayoutId id="2147485126" r:id="rId13"/>
    <p:sldLayoutId id="2147485127" r:id="rId14"/>
    <p:sldLayoutId id="2147485128" r:id="rId15"/>
    <p:sldLayoutId id="2147485129" r:id="rId16"/>
    <p:sldLayoutId id="2147485130" r:id="rId17"/>
    <p:sldLayoutId id="2147485131" r:id="rId18"/>
    <p:sldLayoutId id="2147485132" r:id="rId19"/>
    <p:sldLayoutId id="2147485133" r:id="rId20"/>
    <p:sldLayoutId id="2147485134" r:id="rId21"/>
    <p:sldLayoutId id="2147485135" r:id="rId22"/>
    <p:sldLayoutId id="2147485136" r:id="rId23"/>
    <p:sldLayoutId id="2147485137" r:id="rId24"/>
    <p:sldLayoutId id="2147485138" r:id="rId25"/>
    <p:sldLayoutId id="2147485139" r:id="rId26"/>
    <p:sldLayoutId id="2147485140" r:id="rId27"/>
    <p:sldLayoutId id="2147485141" r:id="rId28"/>
    <p:sldLayoutId id="2147485142" r:id="rId29"/>
    <p:sldLayoutId id="2147485143" r:id="rId30"/>
    <p:sldLayoutId id="2147485144" r:id="rId31"/>
    <p:sldLayoutId id="2147485145" r:id="rId32"/>
    <p:sldLayoutId id="2147485146" r:id="rId33"/>
    <p:sldLayoutId id="2147485147" r:id="rId34"/>
    <p:sldLayoutId id="2147485148" r:id="rId35"/>
    <p:sldLayoutId id="2147485149" r:id="rId36"/>
    <p:sldLayoutId id="2147485150" r:id="rId37"/>
    <p:sldLayoutId id="2147485151" r:id="rId38"/>
    <p:sldLayoutId id="2147485152" r:id="rId39"/>
    <p:sldLayoutId id="2147485153" r:id="rId40"/>
    <p:sldLayoutId id="2147485154" r:id="rId41"/>
    <p:sldLayoutId id="2147485155" r:id="rId42"/>
    <p:sldLayoutId id="2147485156" r:id="rId43"/>
    <p:sldLayoutId id="2147485157" r:id="rId44"/>
    <p:sldLayoutId id="2147485158" r:id="rId45"/>
    <p:sldLayoutId id="2147485159" r:id="rId46"/>
    <p:sldLayoutId id="2147485160" r:id="rId47"/>
    <p:sldLayoutId id="2147485161" r:id="rId48"/>
    <p:sldLayoutId id="2147485162" r:id="rId49"/>
    <p:sldLayoutId id="2147485163" r:id="rId50"/>
    <p:sldLayoutId id="2147485164" r:id="rId51"/>
    <p:sldLayoutId id="2147485165" r:id="rId52"/>
    <p:sldLayoutId id="2147485166" r:id="rId53"/>
    <p:sldLayoutId id="2147485167" r:id="rId54"/>
    <p:sldLayoutId id="2147485168" r:id="rId55"/>
    <p:sldLayoutId id="2147485169" r:id="rId56"/>
    <p:sldLayoutId id="2147485170" r:id="rId57"/>
    <p:sldLayoutId id="2147485171" r:id="rId58"/>
    <p:sldLayoutId id="2147485172" r:id="rId59"/>
    <p:sldLayoutId id="2147485173" r:id="rId60"/>
    <p:sldLayoutId id="2147485174" r:id="rId61"/>
    <p:sldLayoutId id="2147485175" r:id="rId62"/>
    <p:sldLayoutId id="2147485176" r:id="rId63"/>
    <p:sldLayoutId id="2147485177" r:id="rId64"/>
    <p:sldLayoutId id="2147485178" r:id="rId65"/>
    <p:sldLayoutId id="2147485179" r:id="rId66"/>
    <p:sldLayoutId id="2147485180" r:id="rId67"/>
    <p:sldLayoutId id="2147485181" r:id="rId68"/>
    <p:sldLayoutId id="2147485182" r:id="rId69"/>
    <p:sldLayoutId id="2147485183" r:id="rId70"/>
    <p:sldLayoutId id="2147485184" r:id="rId71"/>
    <p:sldLayoutId id="2147485185" r:id="rId72"/>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0">
                <a:schemeClr val="tx1"/>
              </a:gs>
              <a:gs pos="100000">
                <a:schemeClr val="tx1"/>
              </a:gs>
            </a:gsLst>
            <a:lin ang="5400000" scaled="1"/>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0">
                <a:schemeClr val="tx1"/>
              </a:gs>
              <a:gs pos="100000">
                <a:schemeClr val="tx1"/>
              </a:gs>
            </a:gsLst>
            <a:lin ang="5400000" scaled="1"/>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0">
                <a:schemeClr val="tx1"/>
              </a:gs>
              <a:gs pos="100000">
                <a:schemeClr val="tx1"/>
              </a:gs>
            </a:gsLst>
            <a:lin ang="5400000" scaled="1"/>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0">
                <a:schemeClr val="tx1"/>
              </a:gs>
              <a:gs pos="100000">
                <a:schemeClr val="tx1"/>
              </a:gs>
            </a:gsLst>
            <a:lin ang="5400000" scaled="1"/>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0">
                <a:schemeClr val="tx1"/>
              </a:gs>
              <a:gs pos="100000">
                <a:schemeClr val="tx1"/>
              </a:gs>
            </a:gsLst>
            <a:lin ang="5400000" scaled="1"/>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6">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8"/>
          <a:srcRect l="762"/>
          <a:stretch/>
        </p:blipFill>
        <p:spPr>
          <a:xfrm rot="5400000">
            <a:off x="9700947" y="2900301"/>
            <a:ext cx="6994525" cy="1193925"/>
          </a:xfrm>
          <a:prstGeom prst="rect">
            <a:avLst/>
          </a:prstGeom>
        </p:spPr>
      </p:pic>
    </p:spTree>
    <p:extLst>
      <p:ext uri="{BB962C8B-B14F-4D97-AF65-F5344CB8AC3E}">
        <p14:creationId xmlns:p14="http://schemas.microsoft.com/office/powerpoint/2010/main" val="1631743024"/>
      </p:ext>
    </p:extLst>
  </p:cSld>
  <p:clrMap bg1="lt1" tx1="dk1" bg2="lt2" tx2="dk2" accent1="accent1" accent2="accent2" accent3="accent3" accent4="accent4" accent5="accent5" accent6="accent6" hlink="hlink" folHlink="folHlink"/>
  <p:sldLayoutIdLst>
    <p:sldLayoutId id="2147485187" r:id="rId1"/>
    <p:sldLayoutId id="2147485188" r:id="rId2"/>
    <p:sldLayoutId id="2147485189" r:id="rId3"/>
    <p:sldLayoutId id="2147485190" r:id="rId4"/>
    <p:sldLayoutId id="2147485191" r:id="rId5"/>
    <p:sldLayoutId id="2147485192" r:id="rId6"/>
    <p:sldLayoutId id="2147485193" r:id="rId7"/>
    <p:sldLayoutId id="2147485194" r:id="rId8"/>
    <p:sldLayoutId id="2147485195" r:id="rId9"/>
    <p:sldLayoutId id="2147485196" r:id="rId10"/>
    <p:sldLayoutId id="2147485197" r:id="rId11"/>
    <p:sldLayoutId id="2147485198" r:id="rId12"/>
    <p:sldLayoutId id="2147485199" r:id="rId13"/>
    <p:sldLayoutId id="2147485200" r:id="rId14"/>
    <p:sldLayoutId id="2147485201" r:id="rId15"/>
    <p:sldLayoutId id="2147485202" r:id="rId16"/>
    <p:sldLayoutId id="2147485203" r:id="rId17"/>
    <p:sldLayoutId id="2147485204" r:id="rId18"/>
    <p:sldLayoutId id="2147485205" r:id="rId19"/>
    <p:sldLayoutId id="2147485206" r:id="rId20"/>
    <p:sldLayoutId id="2147485207" r:id="rId21"/>
    <p:sldLayoutId id="2147485208" r:id="rId22"/>
    <p:sldLayoutId id="2147485209" r:id="rId23"/>
    <p:sldLayoutId id="2147485210" r:id="rId24"/>
    <p:sldLayoutId id="2147485211" r:id="rId25"/>
    <p:sldLayoutId id="2147485212" r:id="rId26"/>
    <p:sldLayoutId id="2147485213" r:id="rId27"/>
    <p:sldLayoutId id="2147485214" r:id="rId28"/>
    <p:sldLayoutId id="2147485215" r:id="rId29"/>
    <p:sldLayoutId id="2147485216" r:id="rId30"/>
    <p:sldLayoutId id="2147485217" r:id="rId31"/>
    <p:sldLayoutId id="2147485218" r:id="rId32"/>
    <p:sldLayoutId id="2147485219" r:id="rId33"/>
    <p:sldLayoutId id="2147485220" r:id="rId34"/>
    <p:sldLayoutId id="2147485221" r:id="rId35"/>
    <p:sldLayoutId id="2147485222" r:id="rId36"/>
    <p:sldLayoutId id="2147485223" r:id="rId37"/>
    <p:sldLayoutId id="2147485224" r:id="rId38"/>
    <p:sldLayoutId id="2147485225" r:id="rId39"/>
    <p:sldLayoutId id="2147485226" r:id="rId40"/>
    <p:sldLayoutId id="2147485227" r:id="rId41"/>
    <p:sldLayoutId id="2147485228" r:id="rId42"/>
    <p:sldLayoutId id="2147485229" r:id="rId43"/>
    <p:sldLayoutId id="2147485230" r:id="rId44"/>
    <p:sldLayoutId id="2147485231" r:id="rId45"/>
    <p:sldLayoutId id="2147485232" r:id="rId46"/>
    <p:sldLayoutId id="2147485233" r:id="rId47"/>
    <p:sldLayoutId id="2147485234" r:id="rId48"/>
    <p:sldLayoutId id="2147485235" r:id="rId49"/>
    <p:sldLayoutId id="2147485236" r:id="rId50"/>
    <p:sldLayoutId id="2147485237" r:id="rId51"/>
    <p:sldLayoutId id="2147485238" r:id="rId52"/>
    <p:sldLayoutId id="2147485239" r:id="rId53"/>
    <p:sldLayoutId id="2147485240" r:id="rId54"/>
    <p:sldLayoutId id="2147485241" r:id="rId55"/>
    <p:sldLayoutId id="2147485242" r:id="rId56"/>
    <p:sldLayoutId id="2147485243" r:id="rId57"/>
    <p:sldLayoutId id="2147485244" r:id="rId58"/>
    <p:sldLayoutId id="2147485245" r:id="rId59"/>
    <p:sldLayoutId id="2147485246" r:id="rId60"/>
    <p:sldLayoutId id="2147485247" r:id="rId61"/>
    <p:sldLayoutId id="2147485248" r:id="rId62"/>
    <p:sldLayoutId id="2147485249" r:id="rId63"/>
    <p:sldLayoutId id="2147485250" r:id="rId64"/>
    <p:sldLayoutId id="2147485251" r:id="rId65"/>
    <p:sldLayoutId id="2147485252" r:id="rId66"/>
    <p:sldLayoutId id="2147485253" r:id="rId67"/>
    <p:sldLayoutId id="2147485254" r:id="rId68"/>
    <p:sldLayoutId id="2147485255" r:id="rId69"/>
    <p:sldLayoutId id="2147485256" r:id="rId70"/>
    <p:sldLayoutId id="2147485257" r:id="rId71"/>
    <p:sldLayoutId id="2147485258" r:id="rId72"/>
    <p:sldLayoutId id="2147485259" r:id="rId73"/>
    <p:sldLayoutId id="2147485260" r:id="rId74"/>
    <p:sldLayoutId id="2147485261" r:id="rId75"/>
    <p:sldLayoutId id="2147485262" r:id="rId76"/>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6951" y="503607"/>
            <a:ext cx="11239464" cy="439465"/>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2"/>
            <a:ext cx="11239464" cy="129328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53" cstate="print">
            <a:extLst>
              <a:ext uri="{28A0092B-C50C-407E-A947-70E740481C1C}">
                <a14:useLocalDpi xmlns:a14="http://schemas.microsoft.com/office/drawing/2010/main"/>
              </a:ext>
            </a:extLst>
          </a:blip>
          <a:stretch>
            <a:fillRect/>
          </a:stretch>
        </p:blipFill>
        <p:spPr>
          <a:xfrm rot="5400000">
            <a:off x="9475749"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95405402"/>
      </p:ext>
    </p:extLst>
  </p:cSld>
  <p:clrMap bg1="lt1" tx1="dk1" bg2="lt2" tx2="dk2" accent1="accent1" accent2="accent2" accent3="accent3" accent4="accent4" accent5="accent5" accent6="accent6" hlink="hlink" folHlink="folHlink"/>
  <p:sldLayoutIdLst>
    <p:sldLayoutId id="2147485292" r:id="rId1"/>
    <p:sldLayoutId id="2147485293" r:id="rId2"/>
    <p:sldLayoutId id="2147485294" r:id="rId3"/>
    <p:sldLayoutId id="2147485295" r:id="rId4"/>
    <p:sldLayoutId id="2147485296" r:id="rId5"/>
    <p:sldLayoutId id="2147485297" r:id="rId6"/>
    <p:sldLayoutId id="2147485298" r:id="rId7"/>
    <p:sldLayoutId id="2147485299" r:id="rId8"/>
    <p:sldLayoutId id="2147485300" r:id="rId9"/>
    <p:sldLayoutId id="2147485301" r:id="rId10"/>
    <p:sldLayoutId id="2147485302" r:id="rId11"/>
    <p:sldLayoutId id="2147485303" r:id="rId12"/>
    <p:sldLayoutId id="2147485304" r:id="rId13"/>
    <p:sldLayoutId id="2147485305" r:id="rId14"/>
    <p:sldLayoutId id="2147485306" r:id="rId15"/>
    <p:sldLayoutId id="2147485307" r:id="rId16"/>
    <p:sldLayoutId id="2147485308" r:id="rId17"/>
    <p:sldLayoutId id="2147485309" r:id="rId18"/>
    <p:sldLayoutId id="2147485310" r:id="rId19"/>
    <p:sldLayoutId id="2147485311" r:id="rId20"/>
    <p:sldLayoutId id="2147485312" r:id="rId21"/>
    <p:sldLayoutId id="2147485313" r:id="rId22"/>
    <p:sldLayoutId id="2147485314" r:id="rId23"/>
    <p:sldLayoutId id="2147485315" r:id="rId24"/>
    <p:sldLayoutId id="2147485316" r:id="rId25"/>
    <p:sldLayoutId id="2147485317" r:id="rId26"/>
    <p:sldLayoutId id="2147485318" r:id="rId27"/>
    <p:sldLayoutId id="2147485319" r:id="rId28"/>
    <p:sldLayoutId id="2147485320" r:id="rId29"/>
    <p:sldLayoutId id="2147485321" r:id="rId30"/>
    <p:sldLayoutId id="2147485322" r:id="rId31"/>
    <p:sldLayoutId id="2147485323" r:id="rId32"/>
    <p:sldLayoutId id="2147485324" r:id="rId33"/>
    <p:sldLayoutId id="2147485325" r:id="rId34"/>
    <p:sldLayoutId id="2147485326" r:id="rId35"/>
    <p:sldLayoutId id="2147485327" r:id="rId36"/>
    <p:sldLayoutId id="2147485328" r:id="rId37"/>
    <p:sldLayoutId id="2147485329" r:id="rId38"/>
    <p:sldLayoutId id="2147485330" r:id="rId39"/>
    <p:sldLayoutId id="2147485331" r:id="rId40"/>
    <p:sldLayoutId id="2147485332" r:id="rId41"/>
    <p:sldLayoutId id="2147485333" r:id="rId42"/>
    <p:sldLayoutId id="2147485334" r:id="rId43"/>
    <p:sldLayoutId id="2147485335" r:id="rId44"/>
    <p:sldLayoutId id="2147485336" r:id="rId45"/>
    <p:sldLayoutId id="2147485337" r:id="rId46"/>
    <p:sldLayoutId id="2147485338" r:id="rId47"/>
    <p:sldLayoutId id="2147485339" r:id="rId48"/>
    <p:sldLayoutId id="2147485340" r:id="rId49"/>
    <p:sldLayoutId id="2147485341" r:id="rId50"/>
    <p:sldLayoutId id="2147485342" r:id="rId51"/>
  </p:sldLayoutIdLst>
  <p:transition>
    <p:fade/>
  </p:transition>
  <p:hf sldNum="0" hdr="0" ftr="0" dt="0"/>
  <p:txStyles>
    <p:titleStyle>
      <a:lvl1pPr algn="l" defTabSz="951121" rtl="0" eaLnBrk="1" latinLnBrk="0" hangingPunct="1">
        <a:lnSpc>
          <a:spcPct val="100000"/>
        </a:lnSpc>
        <a:spcBef>
          <a:spcPct val="0"/>
        </a:spcBef>
        <a:buNone/>
        <a:defRPr lang="en-US" sz="2856" b="0" kern="1200" cap="none" spc="-51" baseline="0" dirty="0" smtClean="0">
          <a:ln w="3175">
            <a:noFill/>
          </a:ln>
          <a:solidFill>
            <a:srgbClr val="000000"/>
          </a:solidFill>
          <a:effectLst/>
          <a:latin typeface="+mj-lt"/>
          <a:ea typeface="+mn-ea"/>
          <a:cs typeface="Segoe UI" pitchFamily="34" charset="0"/>
        </a:defRPr>
      </a:lvl1pPr>
    </p:titleStyle>
    <p:bodyStyle>
      <a:lvl1pPr marL="233104" marR="0" indent="-233104"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rgbClr val="000000"/>
          </a:solidFill>
          <a:latin typeface="+mn-lt"/>
          <a:ea typeface="+mn-ea"/>
          <a:cs typeface="Segoe UI Semilight" panose="020B0402040204020203" pitchFamily="34" charset="0"/>
        </a:defRPr>
      </a:lvl1pPr>
      <a:lvl2pPr marL="466209" marR="0" indent="-233104"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rgbClr val="000000"/>
          </a:solidFill>
          <a:latin typeface="+mn-lt"/>
          <a:ea typeface="+mn-ea"/>
          <a:cs typeface="+mn-cs"/>
        </a:defRPr>
      </a:lvl2pPr>
      <a:lvl3pPr marL="670175" marR="0" indent="-203966"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rgbClr val="000000"/>
          </a:solidFill>
          <a:latin typeface="+mn-lt"/>
          <a:ea typeface="+mn-ea"/>
          <a:cs typeface="+mn-cs"/>
        </a:defRPr>
      </a:lvl3pPr>
      <a:lvl4pPr marL="859573" marR="0" indent="-184541"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4" kern="1200" spc="0" baseline="0">
          <a:solidFill>
            <a:srgbClr val="000000"/>
          </a:solidFill>
          <a:latin typeface="+mn-lt"/>
          <a:ea typeface="+mn-ea"/>
          <a:cs typeface="+mn-cs"/>
        </a:defRPr>
      </a:lvl4pPr>
      <a:lvl5pPr marL="1044113" marR="0" indent="-171591"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20" kern="1200" spc="0" baseline="0">
          <a:solidFill>
            <a:srgbClr val="000000"/>
          </a:solidFill>
          <a:latin typeface="+mn-lt"/>
          <a:ea typeface="+mn-ea"/>
          <a:cs typeface="+mn-cs"/>
        </a:defRPr>
      </a:lvl5pPr>
      <a:lvl6pPr marL="2615581"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144"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6704"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266"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121" rtl="0" eaLnBrk="1" latinLnBrk="0" hangingPunct="1">
        <a:defRPr sz="1836" kern="1200">
          <a:solidFill>
            <a:schemeClr val="tx1"/>
          </a:solidFill>
          <a:latin typeface="+mn-lt"/>
          <a:ea typeface="+mn-ea"/>
          <a:cs typeface="+mn-cs"/>
        </a:defRPr>
      </a:lvl1pPr>
      <a:lvl2pPr marL="475561" algn="l" defTabSz="951121" rtl="0" eaLnBrk="1" latinLnBrk="0" hangingPunct="1">
        <a:defRPr sz="1836" kern="1200">
          <a:solidFill>
            <a:schemeClr val="tx1"/>
          </a:solidFill>
          <a:latin typeface="+mn-lt"/>
          <a:ea typeface="+mn-ea"/>
          <a:cs typeface="+mn-cs"/>
        </a:defRPr>
      </a:lvl2pPr>
      <a:lvl3pPr marL="951121" algn="l" defTabSz="951121" rtl="0" eaLnBrk="1" latinLnBrk="0" hangingPunct="1">
        <a:defRPr sz="1836" kern="1200">
          <a:solidFill>
            <a:schemeClr val="tx1"/>
          </a:solidFill>
          <a:latin typeface="+mn-lt"/>
          <a:ea typeface="+mn-ea"/>
          <a:cs typeface="+mn-cs"/>
        </a:defRPr>
      </a:lvl3pPr>
      <a:lvl4pPr marL="1426681" algn="l" defTabSz="951121" rtl="0" eaLnBrk="1" latinLnBrk="0" hangingPunct="1">
        <a:defRPr sz="1836" kern="1200">
          <a:solidFill>
            <a:schemeClr val="tx1"/>
          </a:solidFill>
          <a:latin typeface="+mn-lt"/>
          <a:ea typeface="+mn-ea"/>
          <a:cs typeface="+mn-cs"/>
        </a:defRPr>
      </a:lvl4pPr>
      <a:lvl5pPr marL="1902242" algn="l" defTabSz="951121" rtl="0" eaLnBrk="1" latinLnBrk="0" hangingPunct="1">
        <a:defRPr sz="1836" kern="1200">
          <a:solidFill>
            <a:schemeClr val="tx1"/>
          </a:solidFill>
          <a:latin typeface="+mn-lt"/>
          <a:ea typeface="+mn-ea"/>
          <a:cs typeface="+mn-cs"/>
        </a:defRPr>
      </a:lvl5pPr>
      <a:lvl6pPr marL="2377803" algn="l" defTabSz="951121" rtl="0" eaLnBrk="1" latinLnBrk="0" hangingPunct="1">
        <a:defRPr sz="1836" kern="1200">
          <a:solidFill>
            <a:schemeClr val="tx1"/>
          </a:solidFill>
          <a:latin typeface="+mn-lt"/>
          <a:ea typeface="+mn-ea"/>
          <a:cs typeface="+mn-cs"/>
        </a:defRPr>
      </a:lvl6pPr>
      <a:lvl7pPr marL="2853363" algn="l" defTabSz="951121" rtl="0" eaLnBrk="1" latinLnBrk="0" hangingPunct="1">
        <a:defRPr sz="1836" kern="1200">
          <a:solidFill>
            <a:schemeClr val="tx1"/>
          </a:solidFill>
          <a:latin typeface="+mn-lt"/>
          <a:ea typeface="+mn-ea"/>
          <a:cs typeface="+mn-cs"/>
        </a:defRPr>
      </a:lvl7pPr>
      <a:lvl8pPr marL="3328923" algn="l" defTabSz="951121" rtl="0" eaLnBrk="1" latinLnBrk="0" hangingPunct="1">
        <a:defRPr sz="1836" kern="1200">
          <a:solidFill>
            <a:schemeClr val="tx1"/>
          </a:solidFill>
          <a:latin typeface="+mn-lt"/>
          <a:ea typeface="+mn-ea"/>
          <a:cs typeface="+mn-cs"/>
        </a:defRPr>
      </a:lvl8pPr>
      <a:lvl9pPr marL="3804484" algn="l" defTabSz="951121"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1"/>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77333222"/>
      </p:ext>
    </p:extLst>
  </p:cSld>
  <p:clrMap bg1="lt1" tx1="dk1" bg2="lt2" tx2="dk2" accent1="accent1" accent2="accent2" accent3="accent3" accent4="accent4" accent5="accent5" accent6="accent6" hlink="hlink" folHlink="folHlink"/>
  <p:sldLayoutIdLst>
    <p:sldLayoutId id="2147484619" r:id="rId1"/>
    <p:sldLayoutId id="2147484620" r:id="rId2"/>
    <p:sldLayoutId id="2147484621" r:id="rId3"/>
    <p:sldLayoutId id="2147484622" r:id="rId4"/>
    <p:sldLayoutId id="2147484623" r:id="rId5"/>
    <p:sldLayoutId id="2147484624" r:id="rId6"/>
    <p:sldLayoutId id="2147484625" r:id="rId7"/>
    <p:sldLayoutId id="2147484626" r:id="rId8"/>
    <p:sldLayoutId id="2147484627" r:id="rId9"/>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04493484"/>
      </p:ext>
    </p:extLst>
  </p:cSld>
  <p:clrMap bg1="dk1" tx1="lt1" bg2="dk2" tx2="lt2" accent1="accent1" accent2="accent2" accent3="accent3" accent4="accent4" accent5="accent5" accent6="accent6" hlink="hlink" folHlink="folHlink"/>
  <p:sldLayoutIdLst>
    <p:sldLayoutId id="2147484642" r:id="rId1"/>
    <p:sldLayoutId id="2147484643" r:id="rId2"/>
    <p:sldLayoutId id="2147484644" r:id="rId3"/>
    <p:sldLayoutId id="2147484677" r:id="rId4"/>
    <p:sldLayoutId id="2147484645" r:id="rId5"/>
    <p:sldLayoutId id="2147484646" r:id="rId6"/>
    <p:sldLayoutId id="2147484647" r:id="rId7"/>
    <p:sldLayoutId id="2147484648" r:id="rId8"/>
    <p:sldLayoutId id="2147484649" r:id="rId9"/>
    <p:sldLayoutId id="2147484650" r:id="rId10"/>
    <p:sldLayoutId id="2147484651" r:id="rId11"/>
    <p:sldLayoutId id="2147484652" r:id="rId12"/>
    <p:sldLayoutId id="2147484653" r:id="rId13"/>
    <p:sldLayoutId id="2147484654" r:id="rId14"/>
    <p:sldLayoutId id="2147484655" r:id="rId15"/>
    <p:sldLayoutId id="2147484656" r:id="rId16"/>
    <p:sldLayoutId id="2147484657" r:id="rId17"/>
    <p:sldLayoutId id="2147484658" r:id="rId18"/>
    <p:sldLayoutId id="2147484659" r:id="rId19"/>
    <p:sldLayoutId id="2147484660" r:id="rId20"/>
    <p:sldLayoutId id="2147484661" r:id="rId21"/>
    <p:sldLayoutId id="2147484662" r:id="rId22"/>
    <p:sldLayoutId id="2147484663" r:id="rId23"/>
    <p:sldLayoutId id="2147484664" r:id="rId24"/>
    <p:sldLayoutId id="2147484665" r:id="rId25"/>
    <p:sldLayoutId id="2147484666" r:id="rId26"/>
    <p:sldLayoutId id="2147484667" r:id="rId27"/>
    <p:sldLayoutId id="2147484668" r:id="rId28"/>
    <p:sldLayoutId id="2147484669" r:id="rId29"/>
    <p:sldLayoutId id="2147484670" r:id="rId30"/>
    <p:sldLayoutId id="2147484671" r:id="rId31"/>
    <p:sldLayoutId id="2147484672" r:id="rId32"/>
    <p:sldLayoutId id="2147484673" r:id="rId33"/>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4975" y="444500"/>
            <a:ext cx="11563350" cy="758825"/>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46089" y="1903775"/>
            <a:ext cx="11563350" cy="130189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rot="5400000">
            <a:off x="9883595" y="3071982"/>
            <a:ext cx="6995160" cy="849926"/>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rot="5400000">
            <a:off x="9221642" y="3285698"/>
            <a:ext cx="6994525" cy="423130"/>
          </a:xfrm>
          <a:prstGeom prst="rect">
            <a:avLst/>
          </a:prstGeom>
        </p:spPr>
      </p:pic>
    </p:spTree>
    <p:extLst>
      <p:ext uri="{BB962C8B-B14F-4D97-AF65-F5344CB8AC3E}">
        <p14:creationId xmlns:p14="http://schemas.microsoft.com/office/powerpoint/2010/main" val="1782276275"/>
      </p:ext>
    </p:extLst>
  </p:cSld>
  <p:clrMap bg1="lt1" tx1="dk1" bg2="lt2" tx2="dk2" accent1="accent1" accent2="accent2" accent3="accent3" accent4="accent4" accent5="accent5" accent6="accent6" hlink="hlink" folHlink="folHlink"/>
  <p:sldLayoutIdLst>
    <p:sldLayoutId id="2147484708" r:id="rId1"/>
    <p:sldLayoutId id="2147484709" r:id="rId2"/>
    <p:sldLayoutId id="2147484710" r:id="rId3"/>
    <p:sldLayoutId id="2147484711" r:id="rId4"/>
    <p:sldLayoutId id="2147484712" r:id="rId5"/>
    <p:sldLayoutId id="2147484713" r:id="rId6"/>
    <p:sldLayoutId id="2147484714" r:id="rId7"/>
    <p:sldLayoutId id="2147484715" r:id="rId8"/>
    <p:sldLayoutId id="2147484716" r:id="rId9"/>
    <p:sldLayoutId id="2147484717" r:id="rId10"/>
    <p:sldLayoutId id="2147484718" r:id="rId11"/>
    <p:sldLayoutId id="2147484719" r:id="rId12"/>
    <p:sldLayoutId id="2147484720" r:id="rId13"/>
    <p:sldLayoutId id="2147484721" r:id="rId14"/>
  </p:sldLayoutIdLst>
  <p:transition>
    <p:fade/>
  </p:transition>
  <p:txStyles>
    <p:titleStyle>
      <a:lvl1pPr algn="l" defTabSz="932563" rtl="0" eaLnBrk="1" latinLnBrk="0" hangingPunct="1">
        <a:lnSpc>
          <a:spcPct val="90000"/>
        </a:lnSpc>
        <a:spcBef>
          <a:spcPct val="0"/>
        </a:spcBef>
        <a:buNone/>
        <a:defRPr lang="en-US" sz="3199" b="0" kern="1200" cap="none" spc="-150" baseline="0" dirty="0" smtClean="0">
          <a:ln w="3175">
            <a:noFill/>
          </a:ln>
          <a:solidFill>
            <a:srgbClr val="000000"/>
          </a:solidFill>
          <a:effectLst/>
          <a:latin typeface="+mj-lt"/>
          <a:ea typeface="+mn-ea"/>
          <a:cs typeface="Segoe UI" pitchFamily="34" charset="0"/>
        </a:defRPr>
      </a:lvl1pPr>
    </p:titleStyle>
    <p:body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1"/>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1647583341"/>
      </p:ext>
    </p:extLst>
  </p:cSld>
  <p:clrMap bg1="lt1" tx1="dk1" bg2="lt2" tx2="dk2" accent1="accent1" accent2="accent2" accent3="accent3" accent4="accent4" accent5="accent5" accent6="accent6" hlink="hlink" folHlink="folHlink"/>
  <p:sldLayoutIdLst>
    <p:sldLayoutId id="2147484723" r:id="rId1"/>
    <p:sldLayoutId id="2147484724" r:id="rId2"/>
    <p:sldLayoutId id="2147484725" r:id="rId3"/>
    <p:sldLayoutId id="2147484726" r:id="rId4"/>
    <p:sldLayoutId id="2147484727" r:id="rId5"/>
    <p:sldLayoutId id="2147484728" r:id="rId6"/>
    <p:sldLayoutId id="2147484729" r:id="rId7"/>
    <p:sldLayoutId id="2147484730" r:id="rId8"/>
    <p:sldLayoutId id="2147484731" r:id="rId9"/>
    <p:sldLayoutId id="2147484732" r:id="rId10"/>
    <p:sldLayoutId id="2147484733" r:id="rId11"/>
    <p:sldLayoutId id="2147484734" r:id="rId12"/>
    <p:sldLayoutId id="2147484735" r:id="rId13"/>
    <p:sldLayoutId id="2147484736" r:id="rId14"/>
    <p:sldLayoutId id="2147484737" r:id="rId15"/>
    <p:sldLayoutId id="2147484738" r:id="rId16"/>
    <p:sldLayoutId id="2147484739" r:id="rId17"/>
    <p:sldLayoutId id="2147484740" r:id="rId18"/>
    <p:sldLayoutId id="2147484741" r:id="rId19"/>
    <p:sldLayoutId id="2147484742" r:id="rId20"/>
    <p:sldLayoutId id="2147484743" r:id="rId21"/>
    <p:sldLayoutId id="2147484744" r:id="rId22"/>
    <p:sldLayoutId id="2147484745" r:id="rId23"/>
    <p:sldLayoutId id="2147484746" r:id="rId24"/>
    <p:sldLayoutId id="2147484747" r:id="rId25"/>
    <p:sldLayoutId id="2147484748" r:id="rId26"/>
    <p:sldLayoutId id="2147484749" r:id="rId27"/>
    <p:sldLayoutId id="2147484750" r:id="rId28"/>
    <p:sldLayoutId id="2147484751" r:id="rId29"/>
    <p:sldLayoutId id="2147484752" r:id="rId30"/>
    <p:sldLayoutId id="2147484753" r:id="rId31"/>
    <p:sldLayoutId id="2147484754" r:id="rId32"/>
    <p:sldLayoutId id="2147484755" r:id="rId33"/>
    <p:sldLayoutId id="2147484756" r:id="rId34"/>
    <p:sldLayoutId id="2147484757" r:id="rId35"/>
    <p:sldLayoutId id="2147484758" r:id="rId36"/>
    <p:sldLayoutId id="2147484759" r:id="rId37"/>
    <p:sldLayoutId id="2147484760" r:id="rId38"/>
    <p:sldLayoutId id="2147484761" r:id="rId39"/>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700947" y="2900301"/>
            <a:ext cx="6994525" cy="1193925"/>
          </a:xfrm>
          <a:prstGeom prst="rect">
            <a:avLst/>
          </a:prstGeom>
        </p:spPr>
      </p:pic>
    </p:spTree>
    <p:extLst>
      <p:ext uri="{BB962C8B-B14F-4D97-AF65-F5344CB8AC3E}">
        <p14:creationId xmlns:p14="http://schemas.microsoft.com/office/powerpoint/2010/main" val="1502977867"/>
      </p:ext>
    </p:extLst>
  </p:cSld>
  <p:clrMap bg1="dk1" tx1="lt1" bg2="dk2" tx2="lt2" accent1="accent1" accent2="accent2" accent3="accent3" accent4="accent4" accent5="accent5" accent6="accent6" hlink="hlink" folHlink="folHlink"/>
  <p:sldLayoutIdLst>
    <p:sldLayoutId id="2147484764" r:id="rId1"/>
    <p:sldLayoutId id="2147484765" r:id="rId2"/>
    <p:sldLayoutId id="2147484766" r:id="rId3"/>
    <p:sldLayoutId id="2147484767" r:id="rId4"/>
    <p:sldLayoutId id="2147484768" r:id="rId5"/>
    <p:sldLayoutId id="2147484769" r:id="rId6"/>
    <p:sldLayoutId id="2147484770" r:id="rId7"/>
    <p:sldLayoutId id="2147484771" r:id="rId8"/>
    <p:sldLayoutId id="2147484772" r:id="rId9"/>
    <p:sldLayoutId id="2147484773" r:id="rId10"/>
    <p:sldLayoutId id="2147484774" r:id="rId11"/>
    <p:sldLayoutId id="2147484775" r:id="rId12"/>
    <p:sldLayoutId id="2147484776" r:id="rId13"/>
    <p:sldLayoutId id="2147484777" r:id="rId14"/>
    <p:sldLayoutId id="2147484778" r:id="rId15"/>
    <p:sldLayoutId id="2147484779" r:id="rId16"/>
    <p:sldLayoutId id="2147484780" r:id="rId17"/>
    <p:sldLayoutId id="2147484781" r:id="rId18"/>
    <p:sldLayoutId id="2147484782" r:id="rId19"/>
    <p:sldLayoutId id="2147484783" r:id="rId20"/>
    <p:sldLayoutId id="2147484784" r:id="rId21"/>
    <p:sldLayoutId id="2147484785" r:id="rId22"/>
    <p:sldLayoutId id="2147484786" r:id="rId23"/>
    <p:sldLayoutId id="2147484787" r:id="rId24"/>
    <p:sldLayoutId id="2147484788" r:id="rId25"/>
    <p:sldLayoutId id="2147484789" r:id="rId26"/>
    <p:sldLayoutId id="2147484790" r:id="rId27"/>
    <p:sldLayoutId id="2147484791" r:id="rId28"/>
    <p:sldLayoutId id="2147484792" r:id="rId29"/>
    <p:sldLayoutId id="2147484793" r:id="rId30"/>
    <p:sldLayoutId id="2147484794" r:id="rId31"/>
    <p:sldLayoutId id="2147484795" r:id="rId32"/>
    <p:sldLayoutId id="2147484796" r:id="rId33"/>
    <p:sldLayoutId id="2147484797" r:id="rId34"/>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700947" y="2900301"/>
            <a:ext cx="6994525" cy="1193925"/>
          </a:xfrm>
          <a:prstGeom prst="rect">
            <a:avLst/>
          </a:prstGeom>
        </p:spPr>
      </p:pic>
    </p:spTree>
    <p:extLst>
      <p:ext uri="{BB962C8B-B14F-4D97-AF65-F5344CB8AC3E}">
        <p14:creationId xmlns:p14="http://schemas.microsoft.com/office/powerpoint/2010/main" val="4003948884"/>
      </p:ext>
    </p:extLst>
  </p:cSld>
  <p:clrMap bg1="lt1" tx1="dk1" bg2="lt2" tx2="dk2" accent1="accent1" accent2="accent2" accent3="accent3" accent4="accent4" accent5="accent5" accent6="accent6" hlink="hlink" folHlink="folHlink"/>
  <p:sldLayoutIdLst>
    <p:sldLayoutId id="2147484799" r:id="rId1"/>
    <p:sldLayoutId id="2147484800" r:id="rId2"/>
    <p:sldLayoutId id="2147484801" r:id="rId3"/>
    <p:sldLayoutId id="2147484802" r:id="rId4"/>
    <p:sldLayoutId id="2147484803" r:id="rId5"/>
    <p:sldLayoutId id="2147484804" r:id="rId6"/>
    <p:sldLayoutId id="2147484805" r:id="rId7"/>
    <p:sldLayoutId id="2147484806" r:id="rId8"/>
    <p:sldLayoutId id="2147484807" r:id="rId9"/>
    <p:sldLayoutId id="2147484808" r:id="rId10"/>
    <p:sldLayoutId id="2147484809" r:id="rId11"/>
    <p:sldLayoutId id="2147484810" r:id="rId12"/>
    <p:sldLayoutId id="2147484811" r:id="rId13"/>
    <p:sldLayoutId id="2147484812" r:id="rId14"/>
    <p:sldLayoutId id="2147484813" r:id="rId15"/>
    <p:sldLayoutId id="2147484814" r:id="rId16"/>
    <p:sldLayoutId id="2147484815" r:id="rId17"/>
    <p:sldLayoutId id="2147484816" r:id="rId18"/>
    <p:sldLayoutId id="2147484817" r:id="rId19"/>
    <p:sldLayoutId id="2147484818" r:id="rId20"/>
    <p:sldLayoutId id="2147484819" r:id="rId21"/>
    <p:sldLayoutId id="2147484820" r:id="rId22"/>
    <p:sldLayoutId id="2147484821" r:id="rId23"/>
    <p:sldLayoutId id="2147484822" r:id="rId24"/>
    <p:sldLayoutId id="2147484823" r:id="rId25"/>
    <p:sldLayoutId id="2147484824" r:id="rId26"/>
    <p:sldLayoutId id="2147484825" r:id="rId27"/>
    <p:sldLayoutId id="2147484826" r:id="rId28"/>
    <p:sldLayoutId id="2147484827" r:id="rId29"/>
    <p:sldLayoutId id="2147484828" r:id="rId30"/>
    <p:sldLayoutId id="2147484829" r:id="rId31"/>
    <p:sldLayoutId id="2147484830" r:id="rId32"/>
    <p:sldLayoutId id="2147484831" r:id="rId33"/>
    <p:sldLayoutId id="2147484832" r:id="rId34"/>
    <p:sldLayoutId id="2147484833" r:id="rId35"/>
    <p:sldLayoutId id="2147484834" r:id="rId36"/>
    <p:sldLayoutId id="2147484835" r:id="rId3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3"/>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7" name="Picture 6"/>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rot="5400000">
            <a:off x="9618797" y="2898553"/>
            <a:ext cx="6985725" cy="1188133"/>
          </a:xfrm>
          <a:prstGeom prst="rect">
            <a:avLst/>
          </a:prstGeom>
        </p:spPr>
      </p:pic>
    </p:spTree>
    <p:extLst>
      <p:ext uri="{BB962C8B-B14F-4D97-AF65-F5344CB8AC3E}">
        <p14:creationId xmlns:p14="http://schemas.microsoft.com/office/powerpoint/2010/main" val="273477976"/>
      </p:ext>
    </p:extLst>
  </p:cSld>
  <p:clrMap bg1="lt1" tx1="dk1" bg2="lt2" tx2="dk2" accent1="accent1" accent2="accent2" accent3="accent3" accent4="accent4" accent5="accent5" accent6="accent6" hlink="hlink" folHlink="folHlink"/>
  <p:sldLayoutIdLst>
    <p:sldLayoutId id="2147484858" r:id="rId1"/>
    <p:sldLayoutId id="2147484859" r:id="rId2"/>
    <p:sldLayoutId id="2147484860" r:id="rId3"/>
    <p:sldLayoutId id="2147484861" r:id="rId4"/>
    <p:sldLayoutId id="2147484862" r:id="rId5"/>
    <p:sldLayoutId id="2147484863" r:id="rId6"/>
    <p:sldLayoutId id="2147484864" r:id="rId7"/>
    <p:sldLayoutId id="2147484865" r:id="rId8"/>
  </p:sldLayoutIdLst>
  <p:transition>
    <p:fade/>
  </p:transition>
  <p:hf sldNum="0" hdr="0" dt="0"/>
  <p:txStyles>
    <p:titleStyle>
      <a:lvl1pPr algn="l" defTabSz="932563"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199" b="1" kern="1200" spc="0" baseline="0">
          <a:solidFill>
            <a:schemeClr val="tx1"/>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199"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FEE1A1EF-15DB-49A2-BE78-9C6A4A017A9D}"/>
              </a:ext>
            </a:extLst>
          </p:cNvPr>
          <p:cNvPicPr>
            <a:picLocks noChangeAspect="1"/>
          </p:cNvPicPr>
          <p:nvPr userDrawn="1"/>
        </p:nvPicPr>
        <p:blipFill>
          <a:blip r:embed="rId24"/>
          <a:stretch>
            <a:fillRect/>
          </a:stretch>
        </p:blipFill>
        <p:spPr>
          <a:xfrm>
            <a:off x="12591931" y="0"/>
            <a:ext cx="1453140" cy="7129944"/>
          </a:xfrm>
          <a:prstGeom prst="rect">
            <a:avLst/>
          </a:prstGeom>
        </p:spPr>
      </p:pic>
      <p:pic>
        <p:nvPicPr>
          <p:cNvPr id="50"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F4E75D6C-CD8E-4562-8223-0F23066A4E1B}"/>
              </a:ext>
              <a:ext uri="{C183D7F6-B498-43B3-948B-1728B52AA6E4}">
                <adec:decorative xmlns:adec="http://schemas.microsoft.com/office/drawing/2017/decorative" val="0"/>
              </a:ext>
            </a:extLst>
          </p:cNvPr>
          <p:cNvPicPr>
            <a:picLocks noChangeAspect="1"/>
          </p:cNvPicPr>
          <p:nvPr userDrawn="1"/>
        </p:nvPicPr>
        <p:blipFill rotWithShape="1">
          <a:blip r:embed="rId25" cstate="print">
            <a:extLst>
              <a:ext uri="{28A0092B-C50C-407E-A947-70E740481C1C}">
                <a14:useLocalDpi xmlns:a14="http://schemas.microsoft.com/office/drawing/2010/main"/>
              </a:ext>
            </a:extLst>
          </a:blip>
          <a:srcRect l="762"/>
          <a:stretch/>
        </p:blipFill>
        <p:spPr>
          <a:xfrm rot="16200000">
            <a:off x="-4394267" y="2891158"/>
            <a:ext cx="6994525" cy="1193925"/>
          </a:xfrm>
          <a:prstGeom prst="rect">
            <a:avLst/>
          </a:prstGeom>
        </p:spPr>
      </p:pic>
    </p:spTree>
    <p:extLst>
      <p:ext uri="{BB962C8B-B14F-4D97-AF65-F5344CB8AC3E}">
        <p14:creationId xmlns:p14="http://schemas.microsoft.com/office/powerpoint/2010/main" val="3782340488"/>
      </p:ext>
    </p:extLst>
  </p:cSld>
  <p:clrMap bg1="lt1" tx1="dk1" bg2="lt2" tx2="dk2" accent1="accent1" accent2="accent2" accent3="accent3" accent4="accent4" accent5="accent5" accent6="accent6" hlink="hlink" folHlink="folHlink"/>
  <p:sldLayoutIdLst>
    <p:sldLayoutId id="2147484867" r:id="rId1"/>
    <p:sldLayoutId id="2147484868" r:id="rId2"/>
    <p:sldLayoutId id="2147484869" r:id="rId3"/>
    <p:sldLayoutId id="2147484870" r:id="rId4"/>
    <p:sldLayoutId id="2147484871" r:id="rId5"/>
    <p:sldLayoutId id="2147484872" r:id="rId6"/>
    <p:sldLayoutId id="2147484873" r:id="rId7"/>
    <p:sldLayoutId id="2147484874" r:id="rId8"/>
    <p:sldLayoutId id="2147484875" r:id="rId9"/>
    <p:sldLayoutId id="2147484876" r:id="rId10"/>
    <p:sldLayoutId id="2147484877" r:id="rId11"/>
    <p:sldLayoutId id="2147484878" r:id="rId12"/>
    <p:sldLayoutId id="2147484879" r:id="rId13"/>
    <p:sldLayoutId id="2147484880" r:id="rId14"/>
    <p:sldLayoutId id="2147484881" r:id="rId15"/>
    <p:sldLayoutId id="2147484882" r:id="rId16"/>
    <p:sldLayoutId id="2147484883" r:id="rId17"/>
    <p:sldLayoutId id="2147484884" r:id="rId18"/>
    <p:sldLayoutId id="2147484885" r:id="rId19"/>
    <p:sldLayoutId id="2147484886" r:id="rId20"/>
    <p:sldLayoutId id="2147484887" r:id="rId21"/>
    <p:sldLayoutId id="2147484888" r:id="rId22"/>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5.xml"/></Relationships>
</file>

<file path=ppt/slides/_rels/slide10.xml.rels><?xml version="1.0" encoding="UTF-8" standalone="yes"?>
<Relationships xmlns="http://schemas.openxmlformats.org/package/2006/relationships"><Relationship Id="rId26" Type="http://schemas.openxmlformats.org/officeDocument/2006/relationships/image" Target="../media/image133.png"/><Relationship Id="rId21" Type="http://schemas.openxmlformats.org/officeDocument/2006/relationships/image" Target="../media/image128.svg"/><Relationship Id="rId42" Type="http://schemas.openxmlformats.org/officeDocument/2006/relationships/image" Target="../media/image147.png"/><Relationship Id="rId47" Type="http://schemas.openxmlformats.org/officeDocument/2006/relationships/image" Target="../media/image152.png"/><Relationship Id="rId63" Type="http://schemas.openxmlformats.org/officeDocument/2006/relationships/image" Target="../media/image168.png"/><Relationship Id="rId68" Type="http://schemas.openxmlformats.org/officeDocument/2006/relationships/image" Target="../media/image173.svg"/><Relationship Id="rId84" Type="http://schemas.openxmlformats.org/officeDocument/2006/relationships/image" Target="../media/image185.svg"/><Relationship Id="rId89" Type="http://schemas.openxmlformats.org/officeDocument/2006/relationships/image" Target="../media/image211.png"/><Relationship Id="rId16" Type="http://schemas.openxmlformats.org/officeDocument/2006/relationships/image" Target="../media/image196.png"/><Relationship Id="rId11" Type="http://schemas.openxmlformats.org/officeDocument/2006/relationships/image" Target="../media/image45.emf"/><Relationship Id="rId32" Type="http://schemas.openxmlformats.org/officeDocument/2006/relationships/image" Target="../media/image139.png"/><Relationship Id="rId37" Type="http://schemas.openxmlformats.org/officeDocument/2006/relationships/image" Target="../media/image203.png"/><Relationship Id="rId53" Type="http://schemas.openxmlformats.org/officeDocument/2006/relationships/image" Target="../media/image158.png"/><Relationship Id="rId58" Type="http://schemas.openxmlformats.org/officeDocument/2006/relationships/image" Target="../media/image163.png"/><Relationship Id="rId74" Type="http://schemas.openxmlformats.org/officeDocument/2006/relationships/image" Target="../media/image175.svg"/><Relationship Id="rId79" Type="http://schemas.openxmlformats.org/officeDocument/2006/relationships/image" Target="../media/image180.png"/><Relationship Id="rId5" Type="http://schemas.openxmlformats.org/officeDocument/2006/relationships/image" Target="../media/image190.png"/><Relationship Id="rId90" Type="http://schemas.openxmlformats.org/officeDocument/2006/relationships/image" Target="../media/image212.png"/><Relationship Id="rId95" Type="http://schemas.openxmlformats.org/officeDocument/2006/relationships/image" Target="../media/image206.svg"/><Relationship Id="rId22" Type="http://schemas.openxmlformats.org/officeDocument/2006/relationships/image" Target="../media/image129.png"/><Relationship Id="rId27" Type="http://schemas.openxmlformats.org/officeDocument/2006/relationships/image" Target="../media/image134.png"/><Relationship Id="rId43" Type="http://schemas.openxmlformats.org/officeDocument/2006/relationships/image" Target="../media/image148.png"/><Relationship Id="rId48" Type="http://schemas.openxmlformats.org/officeDocument/2006/relationships/image" Target="../media/image153.png"/><Relationship Id="rId64" Type="http://schemas.openxmlformats.org/officeDocument/2006/relationships/image" Target="../media/image169.png"/><Relationship Id="rId69" Type="http://schemas.openxmlformats.org/officeDocument/2006/relationships/image" Target="../media/image197.png"/><Relationship Id="rId8" Type="http://schemas.openxmlformats.org/officeDocument/2006/relationships/image" Target="../media/image187.svg"/><Relationship Id="rId51" Type="http://schemas.openxmlformats.org/officeDocument/2006/relationships/image" Target="../media/image156.jpeg"/><Relationship Id="rId72" Type="http://schemas.openxmlformats.org/officeDocument/2006/relationships/image" Target="../media/image189.svg"/><Relationship Id="rId80" Type="http://schemas.openxmlformats.org/officeDocument/2006/relationships/image" Target="../media/image181.svg"/><Relationship Id="rId85" Type="http://schemas.openxmlformats.org/officeDocument/2006/relationships/image" Target="../media/image207.png"/><Relationship Id="rId93" Type="http://schemas.openxmlformats.org/officeDocument/2006/relationships/image" Target="../media/image215.png"/><Relationship Id="rId3" Type="http://schemas.openxmlformats.org/officeDocument/2006/relationships/image" Target="../media/image122.png"/><Relationship Id="rId12" Type="http://schemas.openxmlformats.org/officeDocument/2006/relationships/image" Target="../media/image192.png"/><Relationship Id="rId17" Type="http://schemas.openxmlformats.org/officeDocument/2006/relationships/image" Target="../media/image165.png"/><Relationship Id="rId25" Type="http://schemas.openxmlformats.org/officeDocument/2006/relationships/image" Target="../media/image132.png"/><Relationship Id="rId33" Type="http://schemas.openxmlformats.org/officeDocument/2006/relationships/image" Target="../media/image140.png"/><Relationship Id="rId38" Type="http://schemas.openxmlformats.org/officeDocument/2006/relationships/image" Target="../media/image204.svg"/><Relationship Id="rId46" Type="http://schemas.openxmlformats.org/officeDocument/2006/relationships/image" Target="../media/image151.png"/><Relationship Id="rId59" Type="http://schemas.openxmlformats.org/officeDocument/2006/relationships/image" Target="../media/image164.png"/><Relationship Id="rId67" Type="http://schemas.openxmlformats.org/officeDocument/2006/relationships/image" Target="../media/image172.png"/><Relationship Id="rId20" Type="http://schemas.openxmlformats.org/officeDocument/2006/relationships/image" Target="../media/image127.png"/><Relationship Id="rId41" Type="http://schemas.openxmlformats.org/officeDocument/2006/relationships/image" Target="../media/image146.png"/><Relationship Id="rId54" Type="http://schemas.openxmlformats.org/officeDocument/2006/relationships/image" Target="../media/image159.png"/><Relationship Id="rId62" Type="http://schemas.openxmlformats.org/officeDocument/2006/relationships/image" Target="../media/image167.png"/><Relationship Id="rId70" Type="http://schemas.openxmlformats.org/officeDocument/2006/relationships/image" Target="../media/image198.svg"/><Relationship Id="rId75" Type="http://schemas.openxmlformats.org/officeDocument/2006/relationships/image" Target="../media/image176.png"/><Relationship Id="rId83" Type="http://schemas.openxmlformats.org/officeDocument/2006/relationships/image" Target="../media/image184.png"/><Relationship Id="rId88" Type="http://schemas.openxmlformats.org/officeDocument/2006/relationships/image" Target="../media/image210.png"/><Relationship Id="rId91" Type="http://schemas.openxmlformats.org/officeDocument/2006/relationships/image" Target="../media/image213.png"/><Relationship Id="rId1" Type="http://schemas.openxmlformats.org/officeDocument/2006/relationships/slideLayout" Target="../slideLayouts/slideLayout268.xml"/><Relationship Id="rId6" Type="http://schemas.openxmlformats.org/officeDocument/2006/relationships/image" Target="../media/image202.svg"/><Relationship Id="rId15" Type="http://schemas.openxmlformats.org/officeDocument/2006/relationships/image" Target="../media/image195.svg"/><Relationship Id="rId23" Type="http://schemas.openxmlformats.org/officeDocument/2006/relationships/image" Target="../media/image130.png"/><Relationship Id="rId28" Type="http://schemas.openxmlformats.org/officeDocument/2006/relationships/image" Target="../media/image135.png"/><Relationship Id="rId36" Type="http://schemas.openxmlformats.org/officeDocument/2006/relationships/image" Target="../media/image143.png"/><Relationship Id="rId49" Type="http://schemas.openxmlformats.org/officeDocument/2006/relationships/image" Target="../media/image154.png"/><Relationship Id="rId57" Type="http://schemas.openxmlformats.org/officeDocument/2006/relationships/image" Target="../media/image162.png"/><Relationship Id="rId10" Type="http://schemas.openxmlformats.org/officeDocument/2006/relationships/image" Target="../media/image125.svg"/><Relationship Id="rId31" Type="http://schemas.openxmlformats.org/officeDocument/2006/relationships/image" Target="../media/image138.png"/><Relationship Id="rId44" Type="http://schemas.openxmlformats.org/officeDocument/2006/relationships/image" Target="../media/image149.png"/><Relationship Id="rId52" Type="http://schemas.openxmlformats.org/officeDocument/2006/relationships/image" Target="../media/image157.jpeg"/><Relationship Id="rId60" Type="http://schemas.openxmlformats.org/officeDocument/2006/relationships/image" Target="../media/image199.png"/><Relationship Id="rId65" Type="http://schemas.openxmlformats.org/officeDocument/2006/relationships/image" Target="../media/image170.svg"/><Relationship Id="rId73" Type="http://schemas.openxmlformats.org/officeDocument/2006/relationships/image" Target="../media/image174.png"/><Relationship Id="rId78" Type="http://schemas.openxmlformats.org/officeDocument/2006/relationships/image" Target="../media/image179.svg"/><Relationship Id="rId81" Type="http://schemas.openxmlformats.org/officeDocument/2006/relationships/image" Target="../media/image182.png"/><Relationship Id="rId86" Type="http://schemas.openxmlformats.org/officeDocument/2006/relationships/image" Target="../media/image208.png"/><Relationship Id="rId94" Type="http://schemas.openxmlformats.org/officeDocument/2006/relationships/image" Target="../media/image205.png"/><Relationship Id="rId4" Type="http://schemas.openxmlformats.org/officeDocument/2006/relationships/image" Target="../media/image201.svg"/><Relationship Id="rId9" Type="http://schemas.openxmlformats.org/officeDocument/2006/relationships/image" Target="../media/image124.png"/><Relationship Id="rId13" Type="http://schemas.openxmlformats.org/officeDocument/2006/relationships/image" Target="../media/image193.svg"/><Relationship Id="rId18" Type="http://schemas.openxmlformats.org/officeDocument/2006/relationships/image" Target="../media/image166.svg"/><Relationship Id="rId39" Type="http://schemas.openxmlformats.org/officeDocument/2006/relationships/image" Target="../media/image144.png"/><Relationship Id="rId34" Type="http://schemas.openxmlformats.org/officeDocument/2006/relationships/image" Target="../media/image141.png"/><Relationship Id="rId50" Type="http://schemas.openxmlformats.org/officeDocument/2006/relationships/image" Target="../media/image155.svg"/><Relationship Id="rId55" Type="http://schemas.openxmlformats.org/officeDocument/2006/relationships/image" Target="../media/image160.png"/><Relationship Id="rId76" Type="http://schemas.openxmlformats.org/officeDocument/2006/relationships/image" Target="../media/image177.svg"/><Relationship Id="rId7" Type="http://schemas.openxmlformats.org/officeDocument/2006/relationships/image" Target="../media/image186.png"/><Relationship Id="rId71" Type="http://schemas.openxmlformats.org/officeDocument/2006/relationships/image" Target="../media/image188.png"/><Relationship Id="rId92" Type="http://schemas.openxmlformats.org/officeDocument/2006/relationships/image" Target="../media/image214.png"/><Relationship Id="rId2" Type="http://schemas.openxmlformats.org/officeDocument/2006/relationships/notesSlide" Target="../notesSlides/notesSlide10.xml"/><Relationship Id="rId29" Type="http://schemas.openxmlformats.org/officeDocument/2006/relationships/image" Target="../media/image136.png"/><Relationship Id="rId24" Type="http://schemas.openxmlformats.org/officeDocument/2006/relationships/image" Target="../media/image131.png"/><Relationship Id="rId40" Type="http://schemas.openxmlformats.org/officeDocument/2006/relationships/image" Target="../media/image145.png"/><Relationship Id="rId45" Type="http://schemas.openxmlformats.org/officeDocument/2006/relationships/image" Target="../media/image150.png"/><Relationship Id="rId66" Type="http://schemas.openxmlformats.org/officeDocument/2006/relationships/image" Target="../media/image171.png"/><Relationship Id="rId87" Type="http://schemas.openxmlformats.org/officeDocument/2006/relationships/image" Target="../media/image209.png"/><Relationship Id="rId61" Type="http://schemas.openxmlformats.org/officeDocument/2006/relationships/image" Target="../media/image200.svg"/><Relationship Id="rId82" Type="http://schemas.openxmlformats.org/officeDocument/2006/relationships/image" Target="../media/image183.svg"/><Relationship Id="rId19" Type="http://schemas.openxmlformats.org/officeDocument/2006/relationships/image" Target="../media/image126.png"/><Relationship Id="rId14" Type="http://schemas.openxmlformats.org/officeDocument/2006/relationships/image" Target="../media/image194.png"/><Relationship Id="rId30" Type="http://schemas.openxmlformats.org/officeDocument/2006/relationships/image" Target="../media/image137.png"/><Relationship Id="rId35" Type="http://schemas.openxmlformats.org/officeDocument/2006/relationships/image" Target="../media/image142.png"/><Relationship Id="rId56" Type="http://schemas.openxmlformats.org/officeDocument/2006/relationships/image" Target="../media/image161.png"/><Relationship Id="rId77" Type="http://schemas.openxmlformats.org/officeDocument/2006/relationships/image" Target="../media/image178.png"/></Relationships>
</file>

<file path=ppt/slides/_rels/slide11.xml.rels><?xml version="1.0" encoding="UTF-8" standalone="yes"?>
<Relationships xmlns="http://schemas.openxmlformats.org/package/2006/relationships"><Relationship Id="rId3" Type="http://schemas.openxmlformats.org/officeDocument/2006/relationships/hyperlink" Target="https://techcommunity.microsoft.com/t5/azure-sentinel/using-azure-lighthouse-and-azure-sentinel-to-investigate-attacks/ba-p/1043899" TargetMode="External"/><Relationship Id="rId2" Type="http://schemas.openxmlformats.org/officeDocument/2006/relationships/notesSlide" Target="../notesSlides/notesSlide11.xml"/><Relationship Id="rId1" Type="http://schemas.openxmlformats.org/officeDocument/2006/relationships/slideLayout" Target="../slideLayouts/slideLayout263.xml"/><Relationship Id="rId4" Type="http://schemas.openxmlformats.org/officeDocument/2006/relationships/hyperlink" Target="https://techcommunity.microsoft.com/t5/azure-sentinel/protecting-mssp-s-intellectual-property-in-azure-sentinel/ba-p/1420941"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2.xml"/><Relationship Id="rId1" Type="http://schemas.openxmlformats.org/officeDocument/2006/relationships/slideLayout" Target="../slideLayouts/slideLayout26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86.xml"/></Relationships>
</file>

<file path=ppt/slides/_rels/slide14.xml.rels><?xml version="1.0" encoding="UTF-8" standalone="yes"?>
<Relationships xmlns="http://schemas.openxmlformats.org/package/2006/relationships"><Relationship Id="rId3" Type="http://schemas.openxmlformats.org/officeDocument/2006/relationships/hyperlink" Target="https://cloudpartners.transform.microsoft.com/download?assetname=assets/Azure_Sentinel_Calculator.xlsx&amp;download=1" TargetMode="External"/><Relationship Id="rId2" Type="http://schemas.openxmlformats.org/officeDocument/2006/relationships/notesSlide" Target="../notesSlides/notesSlide14.xml"/><Relationship Id="rId1" Type="http://schemas.openxmlformats.org/officeDocument/2006/relationships/slideLayout" Target="../slideLayouts/slideLayout303.xml"/><Relationship Id="rId5" Type="http://schemas.openxmlformats.org/officeDocument/2006/relationships/image" Target="../media/image217.png"/><Relationship Id="rId4" Type="http://schemas.openxmlformats.org/officeDocument/2006/relationships/hyperlink" Target="https://dataexplorer.azure.com/AzureDataExplorerCostEstimator.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15.xml"/><Relationship Id="rId1" Type="http://schemas.openxmlformats.org/officeDocument/2006/relationships/slideLayout" Target="../slideLayouts/slideLayout486.xml"/><Relationship Id="rId6" Type="http://schemas.openxmlformats.org/officeDocument/2006/relationships/image" Target="../media/image221.svg"/><Relationship Id="rId5" Type="http://schemas.openxmlformats.org/officeDocument/2006/relationships/image" Target="../media/image220.png"/><Relationship Id="rId4" Type="http://schemas.openxmlformats.org/officeDocument/2006/relationships/image" Target="../media/image219.svg"/></Relationships>
</file>

<file path=ppt/slides/_rels/slide16.xml.rels><?xml version="1.0" encoding="UTF-8" standalone="yes"?>
<Relationships xmlns="http://schemas.openxmlformats.org/package/2006/relationships"><Relationship Id="rId3" Type="http://schemas.openxmlformats.org/officeDocument/2006/relationships/hyperlink" Target="https://azure.microsoft.com/en-us/offers/sentinel-microsoft-365-offer/" TargetMode="External"/><Relationship Id="rId2" Type="http://schemas.openxmlformats.org/officeDocument/2006/relationships/notesSlide" Target="../notesSlides/notesSlide16.xml"/><Relationship Id="rId1" Type="http://schemas.openxmlformats.org/officeDocument/2006/relationships/slideLayout" Target="../slideLayouts/slideLayout486.xml"/><Relationship Id="rId6" Type="http://schemas.openxmlformats.org/officeDocument/2006/relationships/hyperlink" Target="https://gearup.microsoft.com/download/a360c5b4-ad43-4a64-a032-05d82fa6a6f5" TargetMode="External"/><Relationship Id="rId5" Type="http://schemas.openxmlformats.org/officeDocument/2006/relationships/hyperlink" Target="https://aka.ms/m365-sentinel-offer" TargetMode="External"/><Relationship Id="rId4" Type="http://schemas.openxmlformats.org/officeDocument/2006/relationships/image" Target="../media/image222.jpeg"/></Relationships>
</file>

<file path=ppt/slides/_rels/slide17.xml.rels><?xml version="1.0" encoding="UTF-8" standalone="yes"?>
<Relationships xmlns="http://schemas.openxmlformats.org/package/2006/relationships"><Relationship Id="rId3" Type="http://schemas.openxmlformats.org/officeDocument/2006/relationships/image" Target="../media/image223.jpeg"/><Relationship Id="rId2" Type="http://schemas.openxmlformats.org/officeDocument/2006/relationships/notesSlide" Target="../notesSlides/notesSlide17.xml"/><Relationship Id="rId1" Type="http://schemas.openxmlformats.org/officeDocument/2006/relationships/slideLayout" Target="../slideLayouts/slideLayout486.xml"/></Relationships>
</file>

<file path=ppt/slides/_rels/slide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xml"/><Relationship Id="rId1" Type="http://schemas.openxmlformats.org/officeDocument/2006/relationships/slideLayout" Target="../slideLayouts/slideLayout303.xml"/><Relationship Id="rId6" Type="http://schemas.openxmlformats.org/officeDocument/2006/relationships/image" Target="../media/image121.svg"/><Relationship Id="rId5" Type="http://schemas.openxmlformats.org/officeDocument/2006/relationships/image" Target="../media/image120.png"/><Relationship Id="rId4" Type="http://schemas.openxmlformats.org/officeDocument/2006/relationships/image" Target="../media/image119.svg"/></Relationships>
</file>

<file path=ppt/slides/_rels/slide3.xml.rels><?xml version="1.0" encoding="UTF-8" standalone="yes"?>
<Relationships xmlns="http://schemas.openxmlformats.org/package/2006/relationships"><Relationship Id="rId26" Type="http://schemas.openxmlformats.org/officeDocument/2006/relationships/image" Target="../media/image145.png"/><Relationship Id="rId21" Type="http://schemas.openxmlformats.org/officeDocument/2006/relationships/image" Target="../media/image140.png"/><Relationship Id="rId42" Type="http://schemas.openxmlformats.org/officeDocument/2006/relationships/image" Target="../media/image161.png"/><Relationship Id="rId47" Type="http://schemas.openxmlformats.org/officeDocument/2006/relationships/image" Target="../media/image166.svg"/><Relationship Id="rId63" Type="http://schemas.openxmlformats.org/officeDocument/2006/relationships/image" Target="../media/image182.png"/><Relationship Id="rId68" Type="http://schemas.openxmlformats.org/officeDocument/2006/relationships/image" Target="../media/image187.svg"/><Relationship Id="rId16" Type="http://schemas.openxmlformats.org/officeDocument/2006/relationships/image" Target="../media/image135.png"/><Relationship Id="rId11" Type="http://schemas.openxmlformats.org/officeDocument/2006/relationships/image" Target="../media/image130.png"/><Relationship Id="rId32" Type="http://schemas.openxmlformats.org/officeDocument/2006/relationships/image" Target="../media/image151.png"/><Relationship Id="rId37" Type="http://schemas.openxmlformats.org/officeDocument/2006/relationships/image" Target="../media/image156.jpeg"/><Relationship Id="rId53" Type="http://schemas.openxmlformats.org/officeDocument/2006/relationships/image" Target="../media/image172.png"/><Relationship Id="rId58" Type="http://schemas.openxmlformats.org/officeDocument/2006/relationships/image" Target="../media/image177.svg"/><Relationship Id="rId74" Type="http://schemas.openxmlformats.org/officeDocument/2006/relationships/image" Target="../media/image192.png"/><Relationship Id="rId79" Type="http://schemas.openxmlformats.org/officeDocument/2006/relationships/image" Target="../media/image197.png"/><Relationship Id="rId5" Type="http://schemas.openxmlformats.org/officeDocument/2006/relationships/image" Target="../media/image124.png"/><Relationship Id="rId61" Type="http://schemas.openxmlformats.org/officeDocument/2006/relationships/image" Target="../media/image180.png"/><Relationship Id="rId82" Type="http://schemas.openxmlformats.org/officeDocument/2006/relationships/image" Target="../media/image200.svg"/><Relationship Id="rId19" Type="http://schemas.openxmlformats.org/officeDocument/2006/relationships/image" Target="../media/image138.png"/><Relationship Id="rId14" Type="http://schemas.openxmlformats.org/officeDocument/2006/relationships/image" Target="../media/image133.png"/><Relationship Id="rId22" Type="http://schemas.openxmlformats.org/officeDocument/2006/relationships/image" Target="../media/image141.png"/><Relationship Id="rId27" Type="http://schemas.openxmlformats.org/officeDocument/2006/relationships/image" Target="../media/image146.png"/><Relationship Id="rId30" Type="http://schemas.openxmlformats.org/officeDocument/2006/relationships/image" Target="../media/image149.png"/><Relationship Id="rId35" Type="http://schemas.openxmlformats.org/officeDocument/2006/relationships/image" Target="../media/image154.png"/><Relationship Id="rId43" Type="http://schemas.openxmlformats.org/officeDocument/2006/relationships/image" Target="../media/image162.png"/><Relationship Id="rId48" Type="http://schemas.openxmlformats.org/officeDocument/2006/relationships/image" Target="../media/image167.png"/><Relationship Id="rId56" Type="http://schemas.openxmlformats.org/officeDocument/2006/relationships/image" Target="../media/image175.svg"/><Relationship Id="rId64" Type="http://schemas.openxmlformats.org/officeDocument/2006/relationships/image" Target="../media/image183.svg"/><Relationship Id="rId69" Type="http://schemas.openxmlformats.org/officeDocument/2006/relationships/image" Target="../media/image188.png"/><Relationship Id="rId77" Type="http://schemas.openxmlformats.org/officeDocument/2006/relationships/image" Target="../media/image195.svg"/><Relationship Id="rId8" Type="http://schemas.openxmlformats.org/officeDocument/2006/relationships/image" Target="../media/image127.png"/><Relationship Id="rId51" Type="http://schemas.openxmlformats.org/officeDocument/2006/relationships/image" Target="../media/image170.svg"/><Relationship Id="rId72" Type="http://schemas.openxmlformats.org/officeDocument/2006/relationships/image" Target="../media/image191.svg"/><Relationship Id="rId80" Type="http://schemas.openxmlformats.org/officeDocument/2006/relationships/image" Target="../media/image198.svg"/><Relationship Id="rId3" Type="http://schemas.openxmlformats.org/officeDocument/2006/relationships/image" Target="../media/image122.png"/><Relationship Id="rId12" Type="http://schemas.openxmlformats.org/officeDocument/2006/relationships/image" Target="../media/image131.png"/><Relationship Id="rId17" Type="http://schemas.openxmlformats.org/officeDocument/2006/relationships/image" Target="../media/image136.png"/><Relationship Id="rId25" Type="http://schemas.openxmlformats.org/officeDocument/2006/relationships/image" Target="../media/image144.png"/><Relationship Id="rId33" Type="http://schemas.openxmlformats.org/officeDocument/2006/relationships/image" Target="../media/image152.png"/><Relationship Id="rId38" Type="http://schemas.openxmlformats.org/officeDocument/2006/relationships/image" Target="../media/image157.jpeg"/><Relationship Id="rId46" Type="http://schemas.openxmlformats.org/officeDocument/2006/relationships/image" Target="../media/image165.png"/><Relationship Id="rId59" Type="http://schemas.openxmlformats.org/officeDocument/2006/relationships/image" Target="../media/image178.png"/><Relationship Id="rId67" Type="http://schemas.openxmlformats.org/officeDocument/2006/relationships/image" Target="../media/image186.png"/><Relationship Id="rId20" Type="http://schemas.openxmlformats.org/officeDocument/2006/relationships/image" Target="../media/image139.png"/><Relationship Id="rId41" Type="http://schemas.openxmlformats.org/officeDocument/2006/relationships/image" Target="../media/image160.png"/><Relationship Id="rId54" Type="http://schemas.openxmlformats.org/officeDocument/2006/relationships/image" Target="../media/image173.svg"/><Relationship Id="rId62" Type="http://schemas.openxmlformats.org/officeDocument/2006/relationships/image" Target="../media/image181.svg"/><Relationship Id="rId70" Type="http://schemas.openxmlformats.org/officeDocument/2006/relationships/image" Target="../media/image189.svg"/><Relationship Id="rId75" Type="http://schemas.openxmlformats.org/officeDocument/2006/relationships/image" Target="../media/image193.svg"/><Relationship Id="rId1" Type="http://schemas.openxmlformats.org/officeDocument/2006/relationships/slideLayout" Target="../slideLayouts/slideLayout268.xml"/><Relationship Id="rId6" Type="http://schemas.openxmlformats.org/officeDocument/2006/relationships/image" Target="../media/image125.svg"/><Relationship Id="rId15" Type="http://schemas.openxmlformats.org/officeDocument/2006/relationships/image" Target="../media/image134.png"/><Relationship Id="rId23" Type="http://schemas.openxmlformats.org/officeDocument/2006/relationships/image" Target="../media/image142.png"/><Relationship Id="rId28" Type="http://schemas.openxmlformats.org/officeDocument/2006/relationships/image" Target="../media/image147.png"/><Relationship Id="rId36" Type="http://schemas.openxmlformats.org/officeDocument/2006/relationships/image" Target="../media/image155.svg"/><Relationship Id="rId49" Type="http://schemas.openxmlformats.org/officeDocument/2006/relationships/image" Target="../media/image168.png"/><Relationship Id="rId57" Type="http://schemas.openxmlformats.org/officeDocument/2006/relationships/image" Target="../media/image176.png"/><Relationship Id="rId10" Type="http://schemas.openxmlformats.org/officeDocument/2006/relationships/image" Target="../media/image129.png"/><Relationship Id="rId31" Type="http://schemas.openxmlformats.org/officeDocument/2006/relationships/image" Target="../media/image150.png"/><Relationship Id="rId44" Type="http://schemas.openxmlformats.org/officeDocument/2006/relationships/image" Target="../media/image163.png"/><Relationship Id="rId52" Type="http://schemas.openxmlformats.org/officeDocument/2006/relationships/image" Target="../media/image171.png"/><Relationship Id="rId60" Type="http://schemas.openxmlformats.org/officeDocument/2006/relationships/image" Target="../media/image179.svg"/><Relationship Id="rId65" Type="http://schemas.openxmlformats.org/officeDocument/2006/relationships/image" Target="../media/image184.png"/><Relationship Id="rId73" Type="http://schemas.openxmlformats.org/officeDocument/2006/relationships/image" Target="../media/image45.emf"/><Relationship Id="rId78" Type="http://schemas.openxmlformats.org/officeDocument/2006/relationships/image" Target="../media/image196.png"/><Relationship Id="rId81" Type="http://schemas.openxmlformats.org/officeDocument/2006/relationships/image" Target="../media/image199.png"/><Relationship Id="rId4" Type="http://schemas.openxmlformats.org/officeDocument/2006/relationships/image" Target="../media/image123.svg"/><Relationship Id="rId9" Type="http://schemas.openxmlformats.org/officeDocument/2006/relationships/image" Target="../media/image128.svg"/><Relationship Id="rId13" Type="http://schemas.openxmlformats.org/officeDocument/2006/relationships/image" Target="../media/image132.png"/><Relationship Id="rId18" Type="http://schemas.openxmlformats.org/officeDocument/2006/relationships/image" Target="../media/image137.png"/><Relationship Id="rId39" Type="http://schemas.openxmlformats.org/officeDocument/2006/relationships/image" Target="../media/image158.png"/><Relationship Id="rId34" Type="http://schemas.openxmlformats.org/officeDocument/2006/relationships/image" Target="../media/image153.png"/><Relationship Id="rId50" Type="http://schemas.openxmlformats.org/officeDocument/2006/relationships/image" Target="../media/image169.png"/><Relationship Id="rId55" Type="http://schemas.openxmlformats.org/officeDocument/2006/relationships/image" Target="../media/image174.png"/><Relationship Id="rId76" Type="http://schemas.openxmlformats.org/officeDocument/2006/relationships/image" Target="../media/image194.png"/><Relationship Id="rId7" Type="http://schemas.openxmlformats.org/officeDocument/2006/relationships/image" Target="../media/image126.png"/><Relationship Id="rId71" Type="http://schemas.openxmlformats.org/officeDocument/2006/relationships/image" Target="../media/image190.png"/><Relationship Id="rId2" Type="http://schemas.openxmlformats.org/officeDocument/2006/relationships/notesSlide" Target="../notesSlides/notesSlide3.xml"/><Relationship Id="rId29" Type="http://schemas.openxmlformats.org/officeDocument/2006/relationships/image" Target="../media/image148.png"/><Relationship Id="rId24" Type="http://schemas.openxmlformats.org/officeDocument/2006/relationships/image" Target="../media/image143.png"/><Relationship Id="rId40" Type="http://schemas.openxmlformats.org/officeDocument/2006/relationships/image" Target="../media/image159.png"/><Relationship Id="rId45" Type="http://schemas.openxmlformats.org/officeDocument/2006/relationships/image" Target="../media/image164.png"/><Relationship Id="rId66" Type="http://schemas.openxmlformats.org/officeDocument/2006/relationships/image" Target="../media/image185.svg"/></Relationships>
</file>

<file path=ppt/slides/_rels/slide4.xml.rels><?xml version="1.0" encoding="UTF-8" standalone="yes"?>
<Relationships xmlns="http://schemas.openxmlformats.org/package/2006/relationships"><Relationship Id="rId26" Type="http://schemas.openxmlformats.org/officeDocument/2006/relationships/image" Target="../media/image133.png"/><Relationship Id="rId21" Type="http://schemas.openxmlformats.org/officeDocument/2006/relationships/image" Target="../media/image128.svg"/><Relationship Id="rId42" Type="http://schemas.openxmlformats.org/officeDocument/2006/relationships/image" Target="../media/image149.png"/><Relationship Id="rId47" Type="http://schemas.openxmlformats.org/officeDocument/2006/relationships/image" Target="../media/image154.png"/><Relationship Id="rId63" Type="http://schemas.openxmlformats.org/officeDocument/2006/relationships/image" Target="../media/image172.png"/><Relationship Id="rId68" Type="http://schemas.openxmlformats.org/officeDocument/2006/relationships/image" Target="../media/image189.svg"/><Relationship Id="rId16" Type="http://schemas.openxmlformats.org/officeDocument/2006/relationships/image" Target="../media/image196.png"/><Relationship Id="rId11" Type="http://schemas.openxmlformats.org/officeDocument/2006/relationships/image" Target="../media/image45.emf"/><Relationship Id="rId24" Type="http://schemas.openxmlformats.org/officeDocument/2006/relationships/image" Target="../media/image131.png"/><Relationship Id="rId32" Type="http://schemas.openxmlformats.org/officeDocument/2006/relationships/image" Target="../media/image139.png"/><Relationship Id="rId37" Type="http://schemas.openxmlformats.org/officeDocument/2006/relationships/image" Target="../media/image144.png"/><Relationship Id="rId40" Type="http://schemas.openxmlformats.org/officeDocument/2006/relationships/image" Target="../media/image147.png"/><Relationship Id="rId45" Type="http://schemas.openxmlformats.org/officeDocument/2006/relationships/image" Target="../media/image152.png"/><Relationship Id="rId53" Type="http://schemas.openxmlformats.org/officeDocument/2006/relationships/image" Target="../media/image160.png"/><Relationship Id="rId58" Type="http://schemas.openxmlformats.org/officeDocument/2006/relationships/image" Target="../media/image167.png"/><Relationship Id="rId66" Type="http://schemas.openxmlformats.org/officeDocument/2006/relationships/image" Target="../media/image198.svg"/><Relationship Id="rId74" Type="http://schemas.openxmlformats.org/officeDocument/2006/relationships/image" Target="../media/image179.svg"/><Relationship Id="rId79" Type="http://schemas.openxmlformats.org/officeDocument/2006/relationships/image" Target="../media/image184.png"/><Relationship Id="rId5" Type="http://schemas.openxmlformats.org/officeDocument/2006/relationships/image" Target="../media/image190.png"/><Relationship Id="rId61" Type="http://schemas.openxmlformats.org/officeDocument/2006/relationships/image" Target="../media/image170.svg"/><Relationship Id="rId19" Type="http://schemas.openxmlformats.org/officeDocument/2006/relationships/image" Target="../media/image126.png"/><Relationship Id="rId14" Type="http://schemas.openxmlformats.org/officeDocument/2006/relationships/image" Target="../media/image194.png"/><Relationship Id="rId22" Type="http://schemas.openxmlformats.org/officeDocument/2006/relationships/image" Target="../media/image129.png"/><Relationship Id="rId27" Type="http://schemas.openxmlformats.org/officeDocument/2006/relationships/image" Target="../media/image134.png"/><Relationship Id="rId30" Type="http://schemas.openxmlformats.org/officeDocument/2006/relationships/image" Target="../media/image137.png"/><Relationship Id="rId35" Type="http://schemas.openxmlformats.org/officeDocument/2006/relationships/image" Target="../media/image142.png"/><Relationship Id="rId43" Type="http://schemas.openxmlformats.org/officeDocument/2006/relationships/image" Target="../media/image150.png"/><Relationship Id="rId48" Type="http://schemas.openxmlformats.org/officeDocument/2006/relationships/image" Target="../media/image155.svg"/><Relationship Id="rId56" Type="http://schemas.openxmlformats.org/officeDocument/2006/relationships/image" Target="../media/image163.png"/><Relationship Id="rId64" Type="http://schemas.openxmlformats.org/officeDocument/2006/relationships/image" Target="../media/image173.svg"/><Relationship Id="rId69" Type="http://schemas.openxmlformats.org/officeDocument/2006/relationships/image" Target="../media/image174.png"/><Relationship Id="rId77" Type="http://schemas.openxmlformats.org/officeDocument/2006/relationships/image" Target="../media/image182.png"/><Relationship Id="rId8" Type="http://schemas.openxmlformats.org/officeDocument/2006/relationships/image" Target="../media/image187.svg"/><Relationship Id="rId51" Type="http://schemas.openxmlformats.org/officeDocument/2006/relationships/image" Target="../media/image158.png"/><Relationship Id="rId72" Type="http://schemas.openxmlformats.org/officeDocument/2006/relationships/image" Target="../media/image177.svg"/><Relationship Id="rId80" Type="http://schemas.openxmlformats.org/officeDocument/2006/relationships/image" Target="../media/image185.svg"/><Relationship Id="rId3" Type="http://schemas.openxmlformats.org/officeDocument/2006/relationships/image" Target="../media/image122.png"/><Relationship Id="rId12" Type="http://schemas.openxmlformats.org/officeDocument/2006/relationships/image" Target="../media/image192.png"/><Relationship Id="rId17" Type="http://schemas.openxmlformats.org/officeDocument/2006/relationships/image" Target="../media/image165.png"/><Relationship Id="rId25" Type="http://schemas.openxmlformats.org/officeDocument/2006/relationships/image" Target="../media/image132.png"/><Relationship Id="rId33" Type="http://schemas.openxmlformats.org/officeDocument/2006/relationships/image" Target="../media/image140.png"/><Relationship Id="rId38" Type="http://schemas.openxmlformats.org/officeDocument/2006/relationships/image" Target="../media/image145.png"/><Relationship Id="rId46" Type="http://schemas.openxmlformats.org/officeDocument/2006/relationships/image" Target="../media/image153.png"/><Relationship Id="rId59" Type="http://schemas.openxmlformats.org/officeDocument/2006/relationships/image" Target="../media/image168.png"/><Relationship Id="rId67" Type="http://schemas.openxmlformats.org/officeDocument/2006/relationships/image" Target="../media/image188.png"/><Relationship Id="rId20" Type="http://schemas.openxmlformats.org/officeDocument/2006/relationships/image" Target="../media/image127.png"/><Relationship Id="rId41" Type="http://schemas.openxmlformats.org/officeDocument/2006/relationships/image" Target="../media/image148.png"/><Relationship Id="rId54" Type="http://schemas.openxmlformats.org/officeDocument/2006/relationships/image" Target="../media/image161.png"/><Relationship Id="rId62" Type="http://schemas.openxmlformats.org/officeDocument/2006/relationships/image" Target="../media/image171.png"/><Relationship Id="rId70" Type="http://schemas.openxmlformats.org/officeDocument/2006/relationships/image" Target="../media/image175.svg"/><Relationship Id="rId75" Type="http://schemas.openxmlformats.org/officeDocument/2006/relationships/image" Target="../media/image180.png"/><Relationship Id="rId1" Type="http://schemas.openxmlformats.org/officeDocument/2006/relationships/slideLayout" Target="../slideLayouts/slideLayout268.xml"/><Relationship Id="rId6" Type="http://schemas.openxmlformats.org/officeDocument/2006/relationships/image" Target="../media/image191.svg"/><Relationship Id="rId15" Type="http://schemas.openxmlformats.org/officeDocument/2006/relationships/image" Target="../media/image195.svg"/><Relationship Id="rId23" Type="http://schemas.openxmlformats.org/officeDocument/2006/relationships/image" Target="../media/image130.png"/><Relationship Id="rId28" Type="http://schemas.openxmlformats.org/officeDocument/2006/relationships/image" Target="../media/image135.png"/><Relationship Id="rId36" Type="http://schemas.openxmlformats.org/officeDocument/2006/relationships/image" Target="../media/image143.png"/><Relationship Id="rId49" Type="http://schemas.openxmlformats.org/officeDocument/2006/relationships/image" Target="../media/image156.jpeg"/><Relationship Id="rId57" Type="http://schemas.openxmlformats.org/officeDocument/2006/relationships/image" Target="../media/image164.png"/><Relationship Id="rId10" Type="http://schemas.openxmlformats.org/officeDocument/2006/relationships/image" Target="../media/image125.svg"/><Relationship Id="rId31" Type="http://schemas.openxmlformats.org/officeDocument/2006/relationships/image" Target="../media/image138.png"/><Relationship Id="rId44" Type="http://schemas.openxmlformats.org/officeDocument/2006/relationships/image" Target="../media/image151.png"/><Relationship Id="rId52" Type="http://schemas.openxmlformats.org/officeDocument/2006/relationships/image" Target="../media/image159.png"/><Relationship Id="rId60" Type="http://schemas.openxmlformats.org/officeDocument/2006/relationships/image" Target="../media/image169.png"/><Relationship Id="rId65" Type="http://schemas.openxmlformats.org/officeDocument/2006/relationships/image" Target="../media/image197.png"/><Relationship Id="rId73" Type="http://schemas.openxmlformats.org/officeDocument/2006/relationships/image" Target="../media/image178.png"/><Relationship Id="rId78" Type="http://schemas.openxmlformats.org/officeDocument/2006/relationships/image" Target="../media/image183.svg"/><Relationship Id="rId4" Type="http://schemas.openxmlformats.org/officeDocument/2006/relationships/image" Target="../media/image123.svg"/><Relationship Id="rId9" Type="http://schemas.openxmlformats.org/officeDocument/2006/relationships/image" Target="../media/image124.png"/><Relationship Id="rId13" Type="http://schemas.openxmlformats.org/officeDocument/2006/relationships/image" Target="../media/image193.svg"/><Relationship Id="rId18" Type="http://schemas.openxmlformats.org/officeDocument/2006/relationships/image" Target="../media/image166.svg"/><Relationship Id="rId39" Type="http://schemas.openxmlformats.org/officeDocument/2006/relationships/image" Target="../media/image146.png"/><Relationship Id="rId34" Type="http://schemas.openxmlformats.org/officeDocument/2006/relationships/image" Target="../media/image141.png"/><Relationship Id="rId50" Type="http://schemas.openxmlformats.org/officeDocument/2006/relationships/image" Target="../media/image157.jpeg"/><Relationship Id="rId55" Type="http://schemas.openxmlformats.org/officeDocument/2006/relationships/image" Target="../media/image162.png"/><Relationship Id="rId76" Type="http://schemas.openxmlformats.org/officeDocument/2006/relationships/image" Target="../media/image181.svg"/><Relationship Id="rId7" Type="http://schemas.openxmlformats.org/officeDocument/2006/relationships/image" Target="../media/image186.png"/><Relationship Id="rId71" Type="http://schemas.openxmlformats.org/officeDocument/2006/relationships/image" Target="../media/image176.png"/><Relationship Id="rId2" Type="http://schemas.openxmlformats.org/officeDocument/2006/relationships/notesSlide" Target="../notesSlides/notesSlide4.xml"/><Relationship Id="rId29" Type="http://schemas.openxmlformats.org/officeDocument/2006/relationships/image" Target="../media/image136.png"/></Relationships>
</file>

<file path=ppt/slides/_rels/slide5.xml.rels><?xml version="1.0" encoding="UTF-8" standalone="yes"?>
<Relationships xmlns="http://schemas.openxmlformats.org/package/2006/relationships"><Relationship Id="rId26" Type="http://schemas.openxmlformats.org/officeDocument/2006/relationships/image" Target="../media/image133.png"/><Relationship Id="rId21" Type="http://schemas.openxmlformats.org/officeDocument/2006/relationships/image" Target="../media/image128.svg"/><Relationship Id="rId42" Type="http://schemas.openxmlformats.org/officeDocument/2006/relationships/image" Target="../media/image147.png"/><Relationship Id="rId47" Type="http://schemas.openxmlformats.org/officeDocument/2006/relationships/image" Target="../media/image152.png"/><Relationship Id="rId63" Type="http://schemas.openxmlformats.org/officeDocument/2006/relationships/image" Target="../media/image170.svg"/><Relationship Id="rId68" Type="http://schemas.openxmlformats.org/officeDocument/2006/relationships/image" Target="../media/image198.svg"/><Relationship Id="rId16" Type="http://schemas.openxmlformats.org/officeDocument/2006/relationships/image" Target="../media/image196.png"/><Relationship Id="rId11" Type="http://schemas.openxmlformats.org/officeDocument/2006/relationships/image" Target="../media/image45.emf"/><Relationship Id="rId32" Type="http://schemas.openxmlformats.org/officeDocument/2006/relationships/image" Target="../media/image139.png"/><Relationship Id="rId37" Type="http://schemas.openxmlformats.org/officeDocument/2006/relationships/image" Target="../media/image203.png"/><Relationship Id="rId53" Type="http://schemas.openxmlformats.org/officeDocument/2006/relationships/image" Target="../media/image158.png"/><Relationship Id="rId58" Type="http://schemas.openxmlformats.org/officeDocument/2006/relationships/image" Target="../media/image163.png"/><Relationship Id="rId74" Type="http://schemas.openxmlformats.org/officeDocument/2006/relationships/image" Target="../media/image177.svg"/><Relationship Id="rId79" Type="http://schemas.openxmlformats.org/officeDocument/2006/relationships/image" Target="../media/image182.png"/><Relationship Id="rId5" Type="http://schemas.openxmlformats.org/officeDocument/2006/relationships/image" Target="../media/image190.png"/><Relationship Id="rId61" Type="http://schemas.openxmlformats.org/officeDocument/2006/relationships/image" Target="../media/image168.png"/><Relationship Id="rId82" Type="http://schemas.openxmlformats.org/officeDocument/2006/relationships/image" Target="../media/image185.svg"/><Relationship Id="rId19" Type="http://schemas.openxmlformats.org/officeDocument/2006/relationships/image" Target="../media/image126.png"/><Relationship Id="rId14" Type="http://schemas.openxmlformats.org/officeDocument/2006/relationships/image" Target="../media/image194.png"/><Relationship Id="rId22" Type="http://schemas.openxmlformats.org/officeDocument/2006/relationships/image" Target="../media/image129.png"/><Relationship Id="rId27" Type="http://schemas.openxmlformats.org/officeDocument/2006/relationships/image" Target="../media/image134.png"/><Relationship Id="rId30" Type="http://schemas.openxmlformats.org/officeDocument/2006/relationships/image" Target="../media/image137.png"/><Relationship Id="rId35" Type="http://schemas.openxmlformats.org/officeDocument/2006/relationships/image" Target="../media/image142.png"/><Relationship Id="rId43" Type="http://schemas.openxmlformats.org/officeDocument/2006/relationships/image" Target="../media/image148.png"/><Relationship Id="rId48" Type="http://schemas.openxmlformats.org/officeDocument/2006/relationships/image" Target="../media/image153.png"/><Relationship Id="rId56" Type="http://schemas.openxmlformats.org/officeDocument/2006/relationships/image" Target="../media/image161.png"/><Relationship Id="rId64" Type="http://schemas.openxmlformats.org/officeDocument/2006/relationships/image" Target="../media/image171.png"/><Relationship Id="rId69" Type="http://schemas.openxmlformats.org/officeDocument/2006/relationships/image" Target="../media/image188.png"/><Relationship Id="rId77" Type="http://schemas.openxmlformats.org/officeDocument/2006/relationships/image" Target="../media/image180.png"/><Relationship Id="rId8" Type="http://schemas.openxmlformats.org/officeDocument/2006/relationships/image" Target="../media/image187.svg"/><Relationship Id="rId51" Type="http://schemas.openxmlformats.org/officeDocument/2006/relationships/image" Target="../media/image156.jpeg"/><Relationship Id="rId72" Type="http://schemas.openxmlformats.org/officeDocument/2006/relationships/image" Target="../media/image175.svg"/><Relationship Id="rId80" Type="http://schemas.openxmlformats.org/officeDocument/2006/relationships/image" Target="../media/image183.svg"/><Relationship Id="rId3" Type="http://schemas.openxmlformats.org/officeDocument/2006/relationships/image" Target="../media/image122.png"/><Relationship Id="rId12" Type="http://schemas.openxmlformats.org/officeDocument/2006/relationships/image" Target="../media/image192.png"/><Relationship Id="rId17" Type="http://schemas.openxmlformats.org/officeDocument/2006/relationships/image" Target="../media/image165.png"/><Relationship Id="rId25" Type="http://schemas.openxmlformats.org/officeDocument/2006/relationships/image" Target="../media/image132.png"/><Relationship Id="rId33" Type="http://schemas.openxmlformats.org/officeDocument/2006/relationships/image" Target="../media/image140.png"/><Relationship Id="rId38" Type="http://schemas.openxmlformats.org/officeDocument/2006/relationships/image" Target="../media/image204.svg"/><Relationship Id="rId46" Type="http://schemas.openxmlformats.org/officeDocument/2006/relationships/image" Target="../media/image151.png"/><Relationship Id="rId59" Type="http://schemas.openxmlformats.org/officeDocument/2006/relationships/image" Target="../media/image164.png"/><Relationship Id="rId67" Type="http://schemas.openxmlformats.org/officeDocument/2006/relationships/image" Target="../media/image197.png"/><Relationship Id="rId20" Type="http://schemas.openxmlformats.org/officeDocument/2006/relationships/image" Target="../media/image127.png"/><Relationship Id="rId41" Type="http://schemas.openxmlformats.org/officeDocument/2006/relationships/image" Target="../media/image146.png"/><Relationship Id="rId54" Type="http://schemas.openxmlformats.org/officeDocument/2006/relationships/image" Target="../media/image159.png"/><Relationship Id="rId62" Type="http://schemas.openxmlformats.org/officeDocument/2006/relationships/image" Target="../media/image169.png"/><Relationship Id="rId70" Type="http://schemas.openxmlformats.org/officeDocument/2006/relationships/image" Target="../media/image189.svg"/><Relationship Id="rId75" Type="http://schemas.openxmlformats.org/officeDocument/2006/relationships/image" Target="../media/image178.png"/><Relationship Id="rId1" Type="http://schemas.openxmlformats.org/officeDocument/2006/relationships/slideLayout" Target="../slideLayouts/slideLayout268.xml"/><Relationship Id="rId6" Type="http://schemas.openxmlformats.org/officeDocument/2006/relationships/image" Target="../media/image202.svg"/><Relationship Id="rId15" Type="http://schemas.openxmlformats.org/officeDocument/2006/relationships/image" Target="../media/image195.svg"/><Relationship Id="rId23" Type="http://schemas.openxmlformats.org/officeDocument/2006/relationships/image" Target="../media/image130.png"/><Relationship Id="rId28" Type="http://schemas.openxmlformats.org/officeDocument/2006/relationships/image" Target="../media/image135.png"/><Relationship Id="rId36" Type="http://schemas.openxmlformats.org/officeDocument/2006/relationships/image" Target="../media/image143.png"/><Relationship Id="rId49" Type="http://schemas.openxmlformats.org/officeDocument/2006/relationships/image" Target="../media/image154.png"/><Relationship Id="rId57" Type="http://schemas.openxmlformats.org/officeDocument/2006/relationships/image" Target="../media/image162.png"/><Relationship Id="rId10" Type="http://schemas.openxmlformats.org/officeDocument/2006/relationships/image" Target="../media/image125.svg"/><Relationship Id="rId31" Type="http://schemas.openxmlformats.org/officeDocument/2006/relationships/image" Target="../media/image138.png"/><Relationship Id="rId44" Type="http://schemas.openxmlformats.org/officeDocument/2006/relationships/image" Target="../media/image149.png"/><Relationship Id="rId52" Type="http://schemas.openxmlformats.org/officeDocument/2006/relationships/image" Target="../media/image157.jpeg"/><Relationship Id="rId60" Type="http://schemas.openxmlformats.org/officeDocument/2006/relationships/image" Target="../media/image167.png"/><Relationship Id="rId65" Type="http://schemas.openxmlformats.org/officeDocument/2006/relationships/image" Target="../media/image172.png"/><Relationship Id="rId73" Type="http://schemas.openxmlformats.org/officeDocument/2006/relationships/image" Target="../media/image176.png"/><Relationship Id="rId78" Type="http://schemas.openxmlformats.org/officeDocument/2006/relationships/image" Target="../media/image181.svg"/><Relationship Id="rId81" Type="http://schemas.openxmlformats.org/officeDocument/2006/relationships/image" Target="../media/image184.png"/><Relationship Id="rId4" Type="http://schemas.openxmlformats.org/officeDocument/2006/relationships/image" Target="../media/image201.svg"/><Relationship Id="rId9" Type="http://schemas.openxmlformats.org/officeDocument/2006/relationships/image" Target="../media/image124.png"/><Relationship Id="rId13" Type="http://schemas.openxmlformats.org/officeDocument/2006/relationships/image" Target="../media/image193.svg"/><Relationship Id="rId18" Type="http://schemas.openxmlformats.org/officeDocument/2006/relationships/image" Target="../media/image166.svg"/><Relationship Id="rId39" Type="http://schemas.openxmlformats.org/officeDocument/2006/relationships/image" Target="../media/image144.png"/><Relationship Id="rId34" Type="http://schemas.openxmlformats.org/officeDocument/2006/relationships/image" Target="../media/image141.png"/><Relationship Id="rId50" Type="http://schemas.openxmlformats.org/officeDocument/2006/relationships/image" Target="../media/image155.svg"/><Relationship Id="rId55" Type="http://schemas.openxmlformats.org/officeDocument/2006/relationships/image" Target="../media/image160.png"/><Relationship Id="rId76" Type="http://schemas.openxmlformats.org/officeDocument/2006/relationships/image" Target="../media/image179.svg"/><Relationship Id="rId7" Type="http://schemas.openxmlformats.org/officeDocument/2006/relationships/image" Target="../media/image186.png"/><Relationship Id="rId71" Type="http://schemas.openxmlformats.org/officeDocument/2006/relationships/image" Target="../media/image174.png"/><Relationship Id="rId2" Type="http://schemas.openxmlformats.org/officeDocument/2006/relationships/notesSlide" Target="../notesSlides/notesSlide5.xml"/><Relationship Id="rId29" Type="http://schemas.openxmlformats.org/officeDocument/2006/relationships/image" Target="../media/image136.png"/><Relationship Id="rId24" Type="http://schemas.openxmlformats.org/officeDocument/2006/relationships/image" Target="../media/image131.png"/><Relationship Id="rId40" Type="http://schemas.openxmlformats.org/officeDocument/2006/relationships/image" Target="../media/image145.png"/><Relationship Id="rId45" Type="http://schemas.openxmlformats.org/officeDocument/2006/relationships/image" Target="../media/image150.png"/><Relationship Id="rId66" Type="http://schemas.openxmlformats.org/officeDocument/2006/relationships/image" Target="../media/image173.svg"/></Relationships>
</file>

<file path=ppt/slides/_rels/slide6.xml.rels><?xml version="1.0" encoding="UTF-8" standalone="yes"?>
<Relationships xmlns="http://schemas.openxmlformats.org/package/2006/relationships"><Relationship Id="rId26" Type="http://schemas.openxmlformats.org/officeDocument/2006/relationships/image" Target="../media/image133.png"/><Relationship Id="rId21" Type="http://schemas.openxmlformats.org/officeDocument/2006/relationships/image" Target="../media/image128.svg"/><Relationship Id="rId42" Type="http://schemas.openxmlformats.org/officeDocument/2006/relationships/image" Target="../media/image147.png"/><Relationship Id="rId47" Type="http://schemas.openxmlformats.org/officeDocument/2006/relationships/image" Target="../media/image152.png"/><Relationship Id="rId63" Type="http://schemas.openxmlformats.org/officeDocument/2006/relationships/image" Target="../media/image168.png"/><Relationship Id="rId68" Type="http://schemas.openxmlformats.org/officeDocument/2006/relationships/image" Target="../media/image173.svg"/><Relationship Id="rId84" Type="http://schemas.openxmlformats.org/officeDocument/2006/relationships/image" Target="../media/image185.svg"/><Relationship Id="rId16" Type="http://schemas.openxmlformats.org/officeDocument/2006/relationships/image" Target="../media/image196.png"/><Relationship Id="rId11" Type="http://schemas.openxmlformats.org/officeDocument/2006/relationships/image" Target="../media/image45.emf"/><Relationship Id="rId32" Type="http://schemas.openxmlformats.org/officeDocument/2006/relationships/image" Target="../media/image139.png"/><Relationship Id="rId37" Type="http://schemas.openxmlformats.org/officeDocument/2006/relationships/image" Target="../media/image203.png"/><Relationship Id="rId53" Type="http://schemas.openxmlformats.org/officeDocument/2006/relationships/image" Target="../media/image158.png"/><Relationship Id="rId58" Type="http://schemas.openxmlformats.org/officeDocument/2006/relationships/image" Target="../media/image163.png"/><Relationship Id="rId74" Type="http://schemas.openxmlformats.org/officeDocument/2006/relationships/image" Target="../media/image175.svg"/><Relationship Id="rId79" Type="http://schemas.openxmlformats.org/officeDocument/2006/relationships/image" Target="../media/image180.png"/><Relationship Id="rId5" Type="http://schemas.openxmlformats.org/officeDocument/2006/relationships/image" Target="../media/image190.png"/><Relationship Id="rId61" Type="http://schemas.openxmlformats.org/officeDocument/2006/relationships/image" Target="../media/image200.svg"/><Relationship Id="rId82" Type="http://schemas.openxmlformats.org/officeDocument/2006/relationships/image" Target="../media/image183.svg"/><Relationship Id="rId19" Type="http://schemas.openxmlformats.org/officeDocument/2006/relationships/image" Target="../media/image126.png"/><Relationship Id="rId14" Type="http://schemas.openxmlformats.org/officeDocument/2006/relationships/image" Target="../media/image194.png"/><Relationship Id="rId22" Type="http://schemas.openxmlformats.org/officeDocument/2006/relationships/image" Target="../media/image129.png"/><Relationship Id="rId27" Type="http://schemas.openxmlformats.org/officeDocument/2006/relationships/image" Target="../media/image134.png"/><Relationship Id="rId30" Type="http://schemas.openxmlformats.org/officeDocument/2006/relationships/image" Target="../media/image137.png"/><Relationship Id="rId35" Type="http://schemas.openxmlformats.org/officeDocument/2006/relationships/image" Target="../media/image142.png"/><Relationship Id="rId43" Type="http://schemas.openxmlformats.org/officeDocument/2006/relationships/image" Target="../media/image148.png"/><Relationship Id="rId48" Type="http://schemas.openxmlformats.org/officeDocument/2006/relationships/image" Target="../media/image153.png"/><Relationship Id="rId56" Type="http://schemas.openxmlformats.org/officeDocument/2006/relationships/image" Target="../media/image161.png"/><Relationship Id="rId64" Type="http://schemas.openxmlformats.org/officeDocument/2006/relationships/image" Target="../media/image169.png"/><Relationship Id="rId69" Type="http://schemas.openxmlformats.org/officeDocument/2006/relationships/image" Target="../media/image197.png"/><Relationship Id="rId77" Type="http://schemas.openxmlformats.org/officeDocument/2006/relationships/image" Target="../media/image178.png"/><Relationship Id="rId8" Type="http://schemas.openxmlformats.org/officeDocument/2006/relationships/image" Target="../media/image187.svg"/><Relationship Id="rId51" Type="http://schemas.openxmlformats.org/officeDocument/2006/relationships/image" Target="../media/image156.jpeg"/><Relationship Id="rId72" Type="http://schemas.openxmlformats.org/officeDocument/2006/relationships/image" Target="../media/image189.svg"/><Relationship Id="rId80" Type="http://schemas.openxmlformats.org/officeDocument/2006/relationships/image" Target="../media/image181.svg"/><Relationship Id="rId3" Type="http://schemas.openxmlformats.org/officeDocument/2006/relationships/image" Target="../media/image122.png"/><Relationship Id="rId12" Type="http://schemas.openxmlformats.org/officeDocument/2006/relationships/image" Target="../media/image192.png"/><Relationship Id="rId17" Type="http://schemas.openxmlformats.org/officeDocument/2006/relationships/image" Target="../media/image165.png"/><Relationship Id="rId25" Type="http://schemas.openxmlformats.org/officeDocument/2006/relationships/image" Target="../media/image132.png"/><Relationship Id="rId33" Type="http://schemas.openxmlformats.org/officeDocument/2006/relationships/image" Target="../media/image140.png"/><Relationship Id="rId38" Type="http://schemas.openxmlformats.org/officeDocument/2006/relationships/image" Target="../media/image204.svg"/><Relationship Id="rId46" Type="http://schemas.openxmlformats.org/officeDocument/2006/relationships/image" Target="../media/image151.png"/><Relationship Id="rId59" Type="http://schemas.openxmlformats.org/officeDocument/2006/relationships/image" Target="../media/image164.png"/><Relationship Id="rId67" Type="http://schemas.openxmlformats.org/officeDocument/2006/relationships/image" Target="../media/image172.png"/><Relationship Id="rId20" Type="http://schemas.openxmlformats.org/officeDocument/2006/relationships/image" Target="../media/image127.png"/><Relationship Id="rId41" Type="http://schemas.openxmlformats.org/officeDocument/2006/relationships/image" Target="../media/image146.png"/><Relationship Id="rId54" Type="http://schemas.openxmlformats.org/officeDocument/2006/relationships/image" Target="../media/image159.png"/><Relationship Id="rId62" Type="http://schemas.openxmlformats.org/officeDocument/2006/relationships/image" Target="../media/image167.png"/><Relationship Id="rId70" Type="http://schemas.openxmlformats.org/officeDocument/2006/relationships/image" Target="../media/image198.svg"/><Relationship Id="rId75" Type="http://schemas.openxmlformats.org/officeDocument/2006/relationships/image" Target="../media/image176.png"/><Relationship Id="rId83" Type="http://schemas.openxmlformats.org/officeDocument/2006/relationships/image" Target="../media/image184.png"/><Relationship Id="rId1" Type="http://schemas.openxmlformats.org/officeDocument/2006/relationships/slideLayout" Target="../slideLayouts/slideLayout268.xml"/><Relationship Id="rId6" Type="http://schemas.openxmlformats.org/officeDocument/2006/relationships/image" Target="../media/image202.svg"/><Relationship Id="rId15" Type="http://schemas.openxmlformats.org/officeDocument/2006/relationships/image" Target="../media/image195.svg"/><Relationship Id="rId23" Type="http://schemas.openxmlformats.org/officeDocument/2006/relationships/image" Target="../media/image130.png"/><Relationship Id="rId28" Type="http://schemas.openxmlformats.org/officeDocument/2006/relationships/image" Target="../media/image135.png"/><Relationship Id="rId36" Type="http://schemas.openxmlformats.org/officeDocument/2006/relationships/image" Target="../media/image143.png"/><Relationship Id="rId49" Type="http://schemas.openxmlformats.org/officeDocument/2006/relationships/image" Target="../media/image154.png"/><Relationship Id="rId57" Type="http://schemas.openxmlformats.org/officeDocument/2006/relationships/image" Target="../media/image162.png"/><Relationship Id="rId10" Type="http://schemas.openxmlformats.org/officeDocument/2006/relationships/image" Target="../media/image125.svg"/><Relationship Id="rId31" Type="http://schemas.openxmlformats.org/officeDocument/2006/relationships/image" Target="../media/image138.png"/><Relationship Id="rId44" Type="http://schemas.openxmlformats.org/officeDocument/2006/relationships/image" Target="../media/image149.png"/><Relationship Id="rId52" Type="http://schemas.openxmlformats.org/officeDocument/2006/relationships/image" Target="../media/image157.jpeg"/><Relationship Id="rId60" Type="http://schemas.openxmlformats.org/officeDocument/2006/relationships/image" Target="../media/image199.png"/><Relationship Id="rId65" Type="http://schemas.openxmlformats.org/officeDocument/2006/relationships/image" Target="../media/image170.svg"/><Relationship Id="rId73" Type="http://schemas.openxmlformats.org/officeDocument/2006/relationships/image" Target="../media/image174.png"/><Relationship Id="rId78" Type="http://schemas.openxmlformats.org/officeDocument/2006/relationships/image" Target="../media/image179.svg"/><Relationship Id="rId81" Type="http://schemas.openxmlformats.org/officeDocument/2006/relationships/image" Target="../media/image182.png"/><Relationship Id="rId4" Type="http://schemas.openxmlformats.org/officeDocument/2006/relationships/image" Target="../media/image201.svg"/><Relationship Id="rId9" Type="http://schemas.openxmlformats.org/officeDocument/2006/relationships/image" Target="../media/image124.png"/><Relationship Id="rId13" Type="http://schemas.openxmlformats.org/officeDocument/2006/relationships/image" Target="../media/image193.svg"/><Relationship Id="rId18" Type="http://schemas.openxmlformats.org/officeDocument/2006/relationships/image" Target="../media/image166.svg"/><Relationship Id="rId39" Type="http://schemas.openxmlformats.org/officeDocument/2006/relationships/image" Target="../media/image144.png"/><Relationship Id="rId34" Type="http://schemas.openxmlformats.org/officeDocument/2006/relationships/image" Target="../media/image141.png"/><Relationship Id="rId50" Type="http://schemas.openxmlformats.org/officeDocument/2006/relationships/image" Target="../media/image155.svg"/><Relationship Id="rId55" Type="http://schemas.openxmlformats.org/officeDocument/2006/relationships/image" Target="../media/image160.png"/><Relationship Id="rId76" Type="http://schemas.openxmlformats.org/officeDocument/2006/relationships/image" Target="../media/image177.svg"/><Relationship Id="rId7" Type="http://schemas.openxmlformats.org/officeDocument/2006/relationships/image" Target="../media/image186.png"/><Relationship Id="rId71" Type="http://schemas.openxmlformats.org/officeDocument/2006/relationships/image" Target="../media/image188.png"/><Relationship Id="rId2" Type="http://schemas.openxmlformats.org/officeDocument/2006/relationships/notesSlide" Target="../notesSlides/notesSlide6.xml"/><Relationship Id="rId29" Type="http://schemas.openxmlformats.org/officeDocument/2006/relationships/image" Target="../media/image136.png"/><Relationship Id="rId24" Type="http://schemas.openxmlformats.org/officeDocument/2006/relationships/image" Target="../media/image131.png"/><Relationship Id="rId40" Type="http://schemas.openxmlformats.org/officeDocument/2006/relationships/image" Target="../media/image145.png"/><Relationship Id="rId45" Type="http://schemas.openxmlformats.org/officeDocument/2006/relationships/image" Target="../media/image150.png"/><Relationship Id="rId66" Type="http://schemas.openxmlformats.org/officeDocument/2006/relationships/image" Target="../media/image171.png"/></Relationships>
</file>

<file path=ppt/slides/_rels/slide7.xml.rels><?xml version="1.0" encoding="UTF-8" standalone="yes"?>
<Relationships xmlns="http://schemas.openxmlformats.org/package/2006/relationships"><Relationship Id="rId26" Type="http://schemas.openxmlformats.org/officeDocument/2006/relationships/image" Target="../media/image133.png"/><Relationship Id="rId21" Type="http://schemas.openxmlformats.org/officeDocument/2006/relationships/image" Target="../media/image128.svg"/><Relationship Id="rId42" Type="http://schemas.openxmlformats.org/officeDocument/2006/relationships/image" Target="../media/image147.png"/><Relationship Id="rId47" Type="http://schemas.openxmlformats.org/officeDocument/2006/relationships/image" Target="../media/image152.png"/><Relationship Id="rId63" Type="http://schemas.openxmlformats.org/officeDocument/2006/relationships/image" Target="../media/image206.svg"/><Relationship Id="rId68" Type="http://schemas.openxmlformats.org/officeDocument/2006/relationships/image" Target="../media/image171.png"/><Relationship Id="rId84" Type="http://schemas.openxmlformats.org/officeDocument/2006/relationships/image" Target="../media/image183.svg"/><Relationship Id="rId16" Type="http://schemas.openxmlformats.org/officeDocument/2006/relationships/image" Target="../media/image196.png"/><Relationship Id="rId11" Type="http://schemas.openxmlformats.org/officeDocument/2006/relationships/image" Target="../media/image45.emf"/><Relationship Id="rId32" Type="http://schemas.openxmlformats.org/officeDocument/2006/relationships/image" Target="../media/image139.png"/><Relationship Id="rId37" Type="http://schemas.openxmlformats.org/officeDocument/2006/relationships/image" Target="../media/image203.png"/><Relationship Id="rId53" Type="http://schemas.openxmlformats.org/officeDocument/2006/relationships/image" Target="../media/image158.png"/><Relationship Id="rId58" Type="http://schemas.openxmlformats.org/officeDocument/2006/relationships/image" Target="../media/image163.png"/><Relationship Id="rId74" Type="http://schemas.openxmlformats.org/officeDocument/2006/relationships/image" Target="../media/image189.svg"/><Relationship Id="rId79" Type="http://schemas.openxmlformats.org/officeDocument/2006/relationships/image" Target="../media/image178.png"/><Relationship Id="rId5" Type="http://schemas.openxmlformats.org/officeDocument/2006/relationships/image" Target="../media/image190.png"/><Relationship Id="rId19" Type="http://schemas.openxmlformats.org/officeDocument/2006/relationships/image" Target="../media/image126.png"/><Relationship Id="rId14" Type="http://schemas.openxmlformats.org/officeDocument/2006/relationships/image" Target="../media/image194.png"/><Relationship Id="rId22" Type="http://schemas.openxmlformats.org/officeDocument/2006/relationships/image" Target="../media/image129.png"/><Relationship Id="rId27" Type="http://schemas.openxmlformats.org/officeDocument/2006/relationships/image" Target="../media/image134.png"/><Relationship Id="rId30" Type="http://schemas.openxmlformats.org/officeDocument/2006/relationships/image" Target="../media/image137.png"/><Relationship Id="rId35" Type="http://schemas.openxmlformats.org/officeDocument/2006/relationships/image" Target="../media/image142.png"/><Relationship Id="rId43" Type="http://schemas.openxmlformats.org/officeDocument/2006/relationships/image" Target="../media/image148.png"/><Relationship Id="rId48" Type="http://schemas.openxmlformats.org/officeDocument/2006/relationships/image" Target="../media/image153.png"/><Relationship Id="rId56" Type="http://schemas.openxmlformats.org/officeDocument/2006/relationships/image" Target="../media/image161.png"/><Relationship Id="rId64" Type="http://schemas.openxmlformats.org/officeDocument/2006/relationships/image" Target="../media/image167.png"/><Relationship Id="rId69" Type="http://schemas.openxmlformats.org/officeDocument/2006/relationships/image" Target="../media/image172.png"/><Relationship Id="rId77" Type="http://schemas.openxmlformats.org/officeDocument/2006/relationships/image" Target="../media/image176.png"/><Relationship Id="rId8" Type="http://schemas.openxmlformats.org/officeDocument/2006/relationships/image" Target="../media/image187.svg"/><Relationship Id="rId51" Type="http://schemas.openxmlformats.org/officeDocument/2006/relationships/image" Target="../media/image156.jpeg"/><Relationship Id="rId72" Type="http://schemas.openxmlformats.org/officeDocument/2006/relationships/image" Target="../media/image198.svg"/><Relationship Id="rId80" Type="http://schemas.openxmlformats.org/officeDocument/2006/relationships/image" Target="../media/image179.svg"/><Relationship Id="rId85" Type="http://schemas.openxmlformats.org/officeDocument/2006/relationships/image" Target="../media/image184.png"/><Relationship Id="rId3" Type="http://schemas.openxmlformats.org/officeDocument/2006/relationships/image" Target="../media/image122.png"/><Relationship Id="rId12" Type="http://schemas.openxmlformats.org/officeDocument/2006/relationships/image" Target="../media/image192.png"/><Relationship Id="rId17" Type="http://schemas.openxmlformats.org/officeDocument/2006/relationships/image" Target="../media/image165.png"/><Relationship Id="rId25" Type="http://schemas.openxmlformats.org/officeDocument/2006/relationships/image" Target="../media/image132.png"/><Relationship Id="rId33" Type="http://schemas.openxmlformats.org/officeDocument/2006/relationships/image" Target="../media/image140.png"/><Relationship Id="rId38" Type="http://schemas.openxmlformats.org/officeDocument/2006/relationships/image" Target="../media/image204.svg"/><Relationship Id="rId46" Type="http://schemas.openxmlformats.org/officeDocument/2006/relationships/image" Target="../media/image151.png"/><Relationship Id="rId59" Type="http://schemas.openxmlformats.org/officeDocument/2006/relationships/image" Target="../media/image164.png"/><Relationship Id="rId67" Type="http://schemas.openxmlformats.org/officeDocument/2006/relationships/image" Target="../media/image170.svg"/><Relationship Id="rId20" Type="http://schemas.openxmlformats.org/officeDocument/2006/relationships/image" Target="../media/image127.png"/><Relationship Id="rId41" Type="http://schemas.openxmlformats.org/officeDocument/2006/relationships/image" Target="../media/image146.png"/><Relationship Id="rId54" Type="http://schemas.openxmlformats.org/officeDocument/2006/relationships/image" Target="../media/image159.png"/><Relationship Id="rId62" Type="http://schemas.openxmlformats.org/officeDocument/2006/relationships/image" Target="../media/image205.png"/><Relationship Id="rId70" Type="http://schemas.openxmlformats.org/officeDocument/2006/relationships/image" Target="../media/image173.svg"/><Relationship Id="rId75" Type="http://schemas.openxmlformats.org/officeDocument/2006/relationships/image" Target="../media/image174.png"/><Relationship Id="rId83" Type="http://schemas.openxmlformats.org/officeDocument/2006/relationships/image" Target="../media/image182.png"/><Relationship Id="rId1" Type="http://schemas.openxmlformats.org/officeDocument/2006/relationships/slideLayout" Target="../slideLayouts/slideLayout268.xml"/><Relationship Id="rId6" Type="http://schemas.openxmlformats.org/officeDocument/2006/relationships/image" Target="../media/image202.svg"/><Relationship Id="rId15" Type="http://schemas.openxmlformats.org/officeDocument/2006/relationships/image" Target="../media/image195.svg"/><Relationship Id="rId23" Type="http://schemas.openxmlformats.org/officeDocument/2006/relationships/image" Target="../media/image130.png"/><Relationship Id="rId28" Type="http://schemas.openxmlformats.org/officeDocument/2006/relationships/image" Target="../media/image135.png"/><Relationship Id="rId36" Type="http://schemas.openxmlformats.org/officeDocument/2006/relationships/image" Target="../media/image143.png"/><Relationship Id="rId49" Type="http://schemas.openxmlformats.org/officeDocument/2006/relationships/image" Target="../media/image154.png"/><Relationship Id="rId57" Type="http://schemas.openxmlformats.org/officeDocument/2006/relationships/image" Target="../media/image162.png"/><Relationship Id="rId10" Type="http://schemas.openxmlformats.org/officeDocument/2006/relationships/image" Target="../media/image125.svg"/><Relationship Id="rId31" Type="http://schemas.openxmlformats.org/officeDocument/2006/relationships/image" Target="../media/image138.png"/><Relationship Id="rId44" Type="http://schemas.openxmlformats.org/officeDocument/2006/relationships/image" Target="../media/image149.png"/><Relationship Id="rId52" Type="http://schemas.openxmlformats.org/officeDocument/2006/relationships/image" Target="../media/image157.jpeg"/><Relationship Id="rId60" Type="http://schemas.openxmlformats.org/officeDocument/2006/relationships/image" Target="../media/image199.png"/><Relationship Id="rId65" Type="http://schemas.openxmlformats.org/officeDocument/2006/relationships/image" Target="../media/image168.png"/><Relationship Id="rId73" Type="http://schemas.openxmlformats.org/officeDocument/2006/relationships/image" Target="../media/image188.png"/><Relationship Id="rId78" Type="http://schemas.openxmlformats.org/officeDocument/2006/relationships/image" Target="../media/image177.svg"/><Relationship Id="rId81" Type="http://schemas.openxmlformats.org/officeDocument/2006/relationships/image" Target="../media/image180.png"/><Relationship Id="rId86" Type="http://schemas.openxmlformats.org/officeDocument/2006/relationships/image" Target="../media/image185.svg"/><Relationship Id="rId4" Type="http://schemas.openxmlformats.org/officeDocument/2006/relationships/image" Target="../media/image201.svg"/><Relationship Id="rId9" Type="http://schemas.openxmlformats.org/officeDocument/2006/relationships/image" Target="../media/image124.png"/><Relationship Id="rId13" Type="http://schemas.openxmlformats.org/officeDocument/2006/relationships/image" Target="../media/image193.svg"/><Relationship Id="rId18" Type="http://schemas.openxmlformats.org/officeDocument/2006/relationships/image" Target="../media/image166.svg"/><Relationship Id="rId39" Type="http://schemas.openxmlformats.org/officeDocument/2006/relationships/image" Target="../media/image144.png"/><Relationship Id="rId34" Type="http://schemas.openxmlformats.org/officeDocument/2006/relationships/image" Target="../media/image141.png"/><Relationship Id="rId50" Type="http://schemas.openxmlformats.org/officeDocument/2006/relationships/image" Target="../media/image155.svg"/><Relationship Id="rId55" Type="http://schemas.openxmlformats.org/officeDocument/2006/relationships/image" Target="../media/image160.png"/><Relationship Id="rId76" Type="http://schemas.openxmlformats.org/officeDocument/2006/relationships/image" Target="../media/image175.svg"/><Relationship Id="rId7" Type="http://schemas.openxmlformats.org/officeDocument/2006/relationships/image" Target="../media/image186.png"/><Relationship Id="rId71" Type="http://schemas.openxmlformats.org/officeDocument/2006/relationships/image" Target="../media/image197.png"/><Relationship Id="rId2" Type="http://schemas.openxmlformats.org/officeDocument/2006/relationships/notesSlide" Target="../notesSlides/notesSlide7.xml"/><Relationship Id="rId29" Type="http://schemas.openxmlformats.org/officeDocument/2006/relationships/image" Target="../media/image136.png"/><Relationship Id="rId24" Type="http://schemas.openxmlformats.org/officeDocument/2006/relationships/image" Target="../media/image131.png"/><Relationship Id="rId40" Type="http://schemas.openxmlformats.org/officeDocument/2006/relationships/image" Target="../media/image145.png"/><Relationship Id="rId45" Type="http://schemas.openxmlformats.org/officeDocument/2006/relationships/image" Target="../media/image150.png"/><Relationship Id="rId66" Type="http://schemas.openxmlformats.org/officeDocument/2006/relationships/image" Target="../media/image169.png"/><Relationship Id="rId61" Type="http://schemas.openxmlformats.org/officeDocument/2006/relationships/image" Target="../media/image200.svg"/><Relationship Id="rId82" Type="http://schemas.openxmlformats.org/officeDocument/2006/relationships/image" Target="../media/image181.svg"/></Relationships>
</file>

<file path=ppt/slides/_rels/slide8.xml.rels><?xml version="1.0" encoding="UTF-8" standalone="yes"?>
<Relationships xmlns="http://schemas.openxmlformats.org/package/2006/relationships"><Relationship Id="rId26" Type="http://schemas.openxmlformats.org/officeDocument/2006/relationships/image" Target="../media/image133.png"/><Relationship Id="rId21" Type="http://schemas.openxmlformats.org/officeDocument/2006/relationships/image" Target="../media/image128.svg"/><Relationship Id="rId42" Type="http://schemas.openxmlformats.org/officeDocument/2006/relationships/image" Target="../media/image147.png"/><Relationship Id="rId47" Type="http://schemas.openxmlformats.org/officeDocument/2006/relationships/image" Target="../media/image152.png"/><Relationship Id="rId63" Type="http://schemas.openxmlformats.org/officeDocument/2006/relationships/image" Target="../media/image206.svg"/><Relationship Id="rId68" Type="http://schemas.openxmlformats.org/officeDocument/2006/relationships/image" Target="../media/image171.png"/><Relationship Id="rId84" Type="http://schemas.openxmlformats.org/officeDocument/2006/relationships/image" Target="../media/image183.svg"/><Relationship Id="rId16" Type="http://schemas.openxmlformats.org/officeDocument/2006/relationships/image" Target="../media/image196.png"/><Relationship Id="rId11" Type="http://schemas.openxmlformats.org/officeDocument/2006/relationships/image" Target="../media/image45.emf"/><Relationship Id="rId32" Type="http://schemas.openxmlformats.org/officeDocument/2006/relationships/image" Target="../media/image139.png"/><Relationship Id="rId37" Type="http://schemas.openxmlformats.org/officeDocument/2006/relationships/image" Target="../media/image203.png"/><Relationship Id="rId53" Type="http://schemas.openxmlformats.org/officeDocument/2006/relationships/image" Target="../media/image158.png"/><Relationship Id="rId58" Type="http://schemas.openxmlformats.org/officeDocument/2006/relationships/image" Target="../media/image163.png"/><Relationship Id="rId74" Type="http://schemas.openxmlformats.org/officeDocument/2006/relationships/image" Target="../media/image189.svg"/><Relationship Id="rId79" Type="http://schemas.openxmlformats.org/officeDocument/2006/relationships/image" Target="../media/image178.png"/><Relationship Id="rId5" Type="http://schemas.openxmlformats.org/officeDocument/2006/relationships/image" Target="../media/image190.png"/><Relationship Id="rId19" Type="http://schemas.openxmlformats.org/officeDocument/2006/relationships/image" Target="../media/image126.png"/><Relationship Id="rId14" Type="http://schemas.openxmlformats.org/officeDocument/2006/relationships/image" Target="../media/image194.png"/><Relationship Id="rId22" Type="http://schemas.openxmlformats.org/officeDocument/2006/relationships/image" Target="../media/image129.png"/><Relationship Id="rId27" Type="http://schemas.openxmlformats.org/officeDocument/2006/relationships/image" Target="../media/image134.png"/><Relationship Id="rId30" Type="http://schemas.openxmlformats.org/officeDocument/2006/relationships/image" Target="../media/image137.png"/><Relationship Id="rId35" Type="http://schemas.openxmlformats.org/officeDocument/2006/relationships/image" Target="../media/image142.png"/><Relationship Id="rId43" Type="http://schemas.openxmlformats.org/officeDocument/2006/relationships/image" Target="../media/image148.png"/><Relationship Id="rId48" Type="http://schemas.openxmlformats.org/officeDocument/2006/relationships/image" Target="../media/image153.png"/><Relationship Id="rId56" Type="http://schemas.openxmlformats.org/officeDocument/2006/relationships/image" Target="../media/image161.png"/><Relationship Id="rId64" Type="http://schemas.openxmlformats.org/officeDocument/2006/relationships/image" Target="../media/image167.png"/><Relationship Id="rId69" Type="http://schemas.openxmlformats.org/officeDocument/2006/relationships/image" Target="../media/image172.png"/><Relationship Id="rId77" Type="http://schemas.openxmlformats.org/officeDocument/2006/relationships/image" Target="../media/image176.png"/><Relationship Id="rId8" Type="http://schemas.openxmlformats.org/officeDocument/2006/relationships/image" Target="../media/image187.svg"/><Relationship Id="rId51" Type="http://schemas.openxmlformats.org/officeDocument/2006/relationships/image" Target="../media/image156.jpeg"/><Relationship Id="rId72" Type="http://schemas.openxmlformats.org/officeDocument/2006/relationships/image" Target="../media/image198.svg"/><Relationship Id="rId80" Type="http://schemas.openxmlformats.org/officeDocument/2006/relationships/image" Target="../media/image179.svg"/><Relationship Id="rId85" Type="http://schemas.openxmlformats.org/officeDocument/2006/relationships/image" Target="../media/image184.png"/><Relationship Id="rId3" Type="http://schemas.openxmlformats.org/officeDocument/2006/relationships/image" Target="../media/image122.png"/><Relationship Id="rId12" Type="http://schemas.openxmlformats.org/officeDocument/2006/relationships/image" Target="../media/image192.png"/><Relationship Id="rId17" Type="http://schemas.openxmlformats.org/officeDocument/2006/relationships/image" Target="../media/image165.png"/><Relationship Id="rId25" Type="http://schemas.openxmlformats.org/officeDocument/2006/relationships/image" Target="../media/image132.png"/><Relationship Id="rId33" Type="http://schemas.openxmlformats.org/officeDocument/2006/relationships/image" Target="../media/image140.png"/><Relationship Id="rId38" Type="http://schemas.openxmlformats.org/officeDocument/2006/relationships/image" Target="../media/image204.svg"/><Relationship Id="rId46" Type="http://schemas.openxmlformats.org/officeDocument/2006/relationships/image" Target="../media/image151.png"/><Relationship Id="rId59" Type="http://schemas.openxmlformats.org/officeDocument/2006/relationships/image" Target="../media/image164.png"/><Relationship Id="rId67" Type="http://schemas.openxmlformats.org/officeDocument/2006/relationships/image" Target="../media/image170.svg"/><Relationship Id="rId20" Type="http://schemas.openxmlformats.org/officeDocument/2006/relationships/image" Target="../media/image127.png"/><Relationship Id="rId41" Type="http://schemas.openxmlformats.org/officeDocument/2006/relationships/image" Target="../media/image146.png"/><Relationship Id="rId54" Type="http://schemas.openxmlformats.org/officeDocument/2006/relationships/image" Target="../media/image159.png"/><Relationship Id="rId62" Type="http://schemas.openxmlformats.org/officeDocument/2006/relationships/image" Target="../media/image205.png"/><Relationship Id="rId70" Type="http://schemas.openxmlformats.org/officeDocument/2006/relationships/image" Target="../media/image173.svg"/><Relationship Id="rId75" Type="http://schemas.openxmlformats.org/officeDocument/2006/relationships/image" Target="../media/image174.png"/><Relationship Id="rId83" Type="http://schemas.openxmlformats.org/officeDocument/2006/relationships/image" Target="../media/image182.png"/><Relationship Id="rId1" Type="http://schemas.openxmlformats.org/officeDocument/2006/relationships/slideLayout" Target="../slideLayouts/slideLayout268.xml"/><Relationship Id="rId6" Type="http://schemas.openxmlformats.org/officeDocument/2006/relationships/image" Target="../media/image202.svg"/><Relationship Id="rId15" Type="http://schemas.openxmlformats.org/officeDocument/2006/relationships/image" Target="../media/image195.svg"/><Relationship Id="rId23" Type="http://schemas.openxmlformats.org/officeDocument/2006/relationships/image" Target="../media/image130.png"/><Relationship Id="rId28" Type="http://schemas.openxmlformats.org/officeDocument/2006/relationships/image" Target="../media/image135.png"/><Relationship Id="rId36" Type="http://schemas.openxmlformats.org/officeDocument/2006/relationships/image" Target="../media/image143.png"/><Relationship Id="rId49" Type="http://schemas.openxmlformats.org/officeDocument/2006/relationships/image" Target="../media/image154.png"/><Relationship Id="rId57" Type="http://schemas.openxmlformats.org/officeDocument/2006/relationships/image" Target="../media/image162.png"/><Relationship Id="rId10" Type="http://schemas.openxmlformats.org/officeDocument/2006/relationships/image" Target="../media/image125.svg"/><Relationship Id="rId31" Type="http://schemas.openxmlformats.org/officeDocument/2006/relationships/image" Target="../media/image138.png"/><Relationship Id="rId44" Type="http://schemas.openxmlformats.org/officeDocument/2006/relationships/image" Target="../media/image149.png"/><Relationship Id="rId52" Type="http://schemas.openxmlformats.org/officeDocument/2006/relationships/image" Target="../media/image157.jpeg"/><Relationship Id="rId60" Type="http://schemas.openxmlformats.org/officeDocument/2006/relationships/image" Target="../media/image199.png"/><Relationship Id="rId65" Type="http://schemas.openxmlformats.org/officeDocument/2006/relationships/image" Target="../media/image168.png"/><Relationship Id="rId73" Type="http://schemas.openxmlformats.org/officeDocument/2006/relationships/image" Target="../media/image188.png"/><Relationship Id="rId78" Type="http://schemas.openxmlformats.org/officeDocument/2006/relationships/image" Target="../media/image177.svg"/><Relationship Id="rId81" Type="http://schemas.openxmlformats.org/officeDocument/2006/relationships/image" Target="../media/image180.png"/><Relationship Id="rId86" Type="http://schemas.openxmlformats.org/officeDocument/2006/relationships/image" Target="../media/image185.svg"/><Relationship Id="rId4" Type="http://schemas.openxmlformats.org/officeDocument/2006/relationships/image" Target="../media/image201.svg"/><Relationship Id="rId9" Type="http://schemas.openxmlformats.org/officeDocument/2006/relationships/image" Target="../media/image124.png"/><Relationship Id="rId13" Type="http://schemas.openxmlformats.org/officeDocument/2006/relationships/image" Target="../media/image193.svg"/><Relationship Id="rId18" Type="http://schemas.openxmlformats.org/officeDocument/2006/relationships/image" Target="../media/image166.svg"/><Relationship Id="rId39" Type="http://schemas.openxmlformats.org/officeDocument/2006/relationships/image" Target="../media/image144.png"/><Relationship Id="rId34" Type="http://schemas.openxmlformats.org/officeDocument/2006/relationships/image" Target="../media/image141.png"/><Relationship Id="rId50" Type="http://schemas.openxmlformats.org/officeDocument/2006/relationships/image" Target="../media/image155.svg"/><Relationship Id="rId55" Type="http://schemas.openxmlformats.org/officeDocument/2006/relationships/image" Target="../media/image160.png"/><Relationship Id="rId76" Type="http://schemas.openxmlformats.org/officeDocument/2006/relationships/image" Target="../media/image175.svg"/><Relationship Id="rId7" Type="http://schemas.openxmlformats.org/officeDocument/2006/relationships/image" Target="../media/image186.png"/><Relationship Id="rId71" Type="http://schemas.openxmlformats.org/officeDocument/2006/relationships/image" Target="../media/image197.png"/><Relationship Id="rId2" Type="http://schemas.openxmlformats.org/officeDocument/2006/relationships/notesSlide" Target="../notesSlides/notesSlide8.xml"/><Relationship Id="rId29" Type="http://schemas.openxmlformats.org/officeDocument/2006/relationships/image" Target="../media/image136.png"/><Relationship Id="rId24" Type="http://schemas.openxmlformats.org/officeDocument/2006/relationships/image" Target="../media/image131.png"/><Relationship Id="rId40" Type="http://schemas.openxmlformats.org/officeDocument/2006/relationships/image" Target="../media/image145.png"/><Relationship Id="rId45" Type="http://schemas.openxmlformats.org/officeDocument/2006/relationships/image" Target="../media/image150.png"/><Relationship Id="rId66" Type="http://schemas.openxmlformats.org/officeDocument/2006/relationships/image" Target="../media/image169.png"/><Relationship Id="rId61" Type="http://schemas.openxmlformats.org/officeDocument/2006/relationships/image" Target="../media/image200.svg"/><Relationship Id="rId82" Type="http://schemas.openxmlformats.org/officeDocument/2006/relationships/image" Target="../media/image181.svg"/></Relationships>
</file>

<file path=ppt/slides/_rels/slide9.xml.rels><?xml version="1.0" encoding="UTF-8" standalone="yes"?>
<Relationships xmlns="http://schemas.openxmlformats.org/package/2006/relationships"><Relationship Id="rId26" Type="http://schemas.openxmlformats.org/officeDocument/2006/relationships/image" Target="../media/image133.png"/><Relationship Id="rId21" Type="http://schemas.openxmlformats.org/officeDocument/2006/relationships/image" Target="../media/image128.svg"/><Relationship Id="rId42" Type="http://schemas.openxmlformats.org/officeDocument/2006/relationships/image" Target="../media/image147.png"/><Relationship Id="rId47" Type="http://schemas.openxmlformats.org/officeDocument/2006/relationships/image" Target="../media/image152.png"/><Relationship Id="rId63" Type="http://schemas.openxmlformats.org/officeDocument/2006/relationships/image" Target="../media/image206.svg"/><Relationship Id="rId68" Type="http://schemas.openxmlformats.org/officeDocument/2006/relationships/image" Target="../media/image172.png"/><Relationship Id="rId84" Type="http://schemas.openxmlformats.org/officeDocument/2006/relationships/image" Target="../media/image174.png"/><Relationship Id="rId89" Type="http://schemas.openxmlformats.org/officeDocument/2006/relationships/image" Target="../media/image179.svg"/><Relationship Id="rId16" Type="http://schemas.openxmlformats.org/officeDocument/2006/relationships/image" Target="../media/image196.png"/><Relationship Id="rId11" Type="http://schemas.openxmlformats.org/officeDocument/2006/relationships/image" Target="../media/image45.emf"/><Relationship Id="rId32" Type="http://schemas.openxmlformats.org/officeDocument/2006/relationships/image" Target="../media/image139.png"/><Relationship Id="rId37" Type="http://schemas.openxmlformats.org/officeDocument/2006/relationships/image" Target="../media/image203.png"/><Relationship Id="rId53" Type="http://schemas.openxmlformats.org/officeDocument/2006/relationships/image" Target="../media/image158.png"/><Relationship Id="rId58" Type="http://schemas.openxmlformats.org/officeDocument/2006/relationships/image" Target="../media/image163.png"/><Relationship Id="rId74" Type="http://schemas.openxmlformats.org/officeDocument/2006/relationships/image" Target="../media/image207.png"/><Relationship Id="rId79" Type="http://schemas.openxmlformats.org/officeDocument/2006/relationships/image" Target="../media/image212.png"/><Relationship Id="rId5" Type="http://schemas.openxmlformats.org/officeDocument/2006/relationships/image" Target="../media/image190.png"/><Relationship Id="rId90" Type="http://schemas.openxmlformats.org/officeDocument/2006/relationships/image" Target="../media/image180.png"/><Relationship Id="rId95" Type="http://schemas.openxmlformats.org/officeDocument/2006/relationships/image" Target="../media/image185.svg"/><Relationship Id="rId22" Type="http://schemas.openxmlformats.org/officeDocument/2006/relationships/image" Target="../media/image129.png"/><Relationship Id="rId27" Type="http://schemas.openxmlformats.org/officeDocument/2006/relationships/image" Target="../media/image134.png"/><Relationship Id="rId43" Type="http://schemas.openxmlformats.org/officeDocument/2006/relationships/image" Target="../media/image148.png"/><Relationship Id="rId48" Type="http://schemas.openxmlformats.org/officeDocument/2006/relationships/image" Target="../media/image153.png"/><Relationship Id="rId64" Type="http://schemas.openxmlformats.org/officeDocument/2006/relationships/image" Target="../media/image167.png"/><Relationship Id="rId69" Type="http://schemas.openxmlformats.org/officeDocument/2006/relationships/image" Target="../media/image173.svg"/><Relationship Id="rId8" Type="http://schemas.openxmlformats.org/officeDocument/2006/relationships/image" Target="../media/image187.svg"/><Relationship Id="rId51" Type="http://schemas.openxmlformats.org/officeDocument/2006/relationships/image" Target="../media/image156.jpeg"/><Relationship Id="rId72" Type="http://schemas.openxmlformats.org/officeDocument/2006/relationships/image" Target="../media/image188.png"/><Relationship Id="rId80" Type="http://schemas.openxmlformats.org/officeDocument/2006/relationships/image" Target="../media/image213.png"/><Relationship Id="rId85" Type="http://schemas.openxmlformats.org/officeDocument/2006/relationships/image" Target="../media/image175.svg"/><Relationship Id="rId93" Type="http://schemas.openxmlformats.org/officeDocument/2006/relationships/image" Target="../media/image183.svg"/><Relationship Id="rId3" Type="http://schemas.openxmlformats.org/officeDocument/2006/relationships/image" Target="../media/image122.png"/><Relationship Id="rId12" Type="http://schemas.openxmlformats.org/officeDocument/2006/relationships/image" Target="../media/image192.png"/><Relationship Id="rId17" Type="http://schemas.openxmlformats.org/officeDocument/2006/relationships/image" Target="../media/image165.png"/><Relationship Id="rId25" Type="http://schemas.openxmlformats.org/officeDocument/2006/relationships/image" Target="../media/image132.png"/><Relationship Id="rId33" Type="http://schemas.openxmlformats.org/officeDocument/2006/relationships/image" Target="../media/image140.png"/><Relationship Id="rId38" Type="http://schemas.openxmlformats.org/officeDocument/2006/relationships/image" Target="../media/image204.svg"/><Relationship Id="rId46" Type="http://schemas.openxmlformats.org/officeDocument/2006/relationships/image" Target="../media/image151.png"/><Relationship Id="rId59" Type="http://schemas.openxmlformats.org/officeDocument/2006/relationships/image" Target="../media/image164.png"/><Relationship Id="rId67" Type="http://schemas.openxmlformats.org/officeDocument/2006/relationships/image" Target="../media/image171.png"/><Relationship Id="rId20" Type="http://schemas.openxmlformats.org/officeDocument/2006/relationships/image" Target="../media/image127.png"/><Relationship Id="rId41" Type="http://schemas.openxmlformats.org/officeDocument/2006/relationships/image" Target="../media/image146.png"/><Relationship Id="rId54" Type="http://schemas.openxmlformats.org/officeDocument/2006/relationships/image" Target="../media/image159.png"/><Relationship Id="rId62" Type="http://schemas.openxmlformats.org/officeDocument/2006/relationships/image" Target="../media/image205.png"/><Relationship Id="rId70" Type="http://schemas.openxmlformats.org/officeDocument/2006/relationships/image" Target="../media/image197.png"/><Relationship Id="rId75" Type="http://schemas.openxmlformats.org/officeDocument/2006/relationships/image" Target="../media/image208.png"/><Relationship Id="rId83" Type="http://schemas.openxmlformats.org/officeDocument/2006/relationships/image" Target="../media/image168.png"/><Relationship Id="rId88" Type="http://schemas.openxmlformats.org/officeDocument/2006/relationships/image" Target="../media/image178.png"/><Relationship Id="rId91" Type="http://schemas.openxmlformats.org/officeDocument/2006/relationships/image" Target="../media/image181.svg"/><Relationship Id="rId1" Type="http://schemas.openxmlformats.org/officeDocument/2006/relationships/slideLayout" Target="../slideLayouts/slideLayout268.xml"/><Relationship Id="rId6" Type="http://schemas.openxmlformats.org/officeDocument/2006/relationships/image" Target="../media/image202.svg"/><Relationship Id="rId15" Type="http://schemas.openxmlformats.org/officeDocument/2006/relationships/image" Target="../media/image195.svg"/><Relationship Id="rId23" Type="http://schemas.openxmlformats.org/officeDocument/2006/relationships/image" Target="../media/image130.png"/><Relationship Id="rId28" Type="http://schemas.openxmlformats.org/officeDocument/2006/relationships/image" Target="../media/image135.png"/><Relationship Id="rId36" Type="http://schemas.openxmlformats.org/officeDocument/2006/relationships/image" Target="../media/image143.png"/><Relationship Id="rId49" Type="http://schemas.openxmlformats.org/officeDocument/2006/relationships/image" Target="../media/image154.png"/><Relationship Id="rId57" Type="http://schemas.openxmlformats.org/officeDocument/2006/relationships/image" Target="../media/image162.png"/><Relationship Id="rId10" Type="http://schemas.openxmlformats.org/officeDocument/2006/relationships/image" Target="../media/image125.svg"/><Relationship Id="rId31" Type="http://schemas.openxmlformats.org/officeDocument/2006/relationships/image" Target="../media/image138.png"/><Relationship Id="rId44" Type="http://schemas.openxmlformats.org/officeDocument/2006/relationships/image" Target="../media/image149.png"/><Relationship Id="rId52" Type="http://schemas.openxmlformats.org/officeDocument/2006/relationships/image" Target="../media/image157.jpeg"/><Relationship Id="rId60" Type="http://schemas.openxmlformats.org/officeDocument/2006/relationships/image" Target="../media/image199.png"/><Relationship Id="rId65" Type="http://schemas.openxmlformats.org/officeDocument/2006/relationships/image" Target="../media/image169.png"/><Relationship Id="rId73" Type="http://schemas.openxmlformats.org/officeDocument/2006/relationships/image" Target="../media/image189.svg"/><Relationship Id="rId78" Type="http://schemas.openxmlformats.org/officeDocument/2006/relationships/image" Target="../media/image211.png"/><Relationship Id="rId81" Type="http://schemas.openxmlformats.org/officeDocument/2006/relationships/image" Target="../media/image214.png"/><Relationship Id="rId86" Type="http://schemas.openxmlformats.org/officeDocument/2006/relationships/image" Target="../media/image176.png"/><Relationship Id="rId94" Type="http://schemas.openxmlformats.org/officeDocument/2006/relationships/image" Target="../media/image184.png"/><Relationship Id="rId4" Type="http://schemas.openxmlformats.org/officeDocument/2006/relationships/image" Target="../media/image201.svg"/><Relationship Id="rId9" Type="http://schemas.openxmlformats.org/officeDocument/2006/relationships/image" Target="../media/image124.png"/><Relationship Id="rId13" Type="http://schemas.openxmlformats.org/officeDocument/2006/relationships/image" Target="../media/image193.svg"/><Relationship Id="rId18" Type="http://schemas.openxmlformats.org/officeDocument/2006/relationships/image" Target="../media/image166.svg"/><Relationship Id="rId39" Type="http://schemas.openxmlformats.org/officeDocument/2006/relationships/image" Target="../media/image144.png"/><Relationship Id="rId34" Type="http://schemas.openxmlformats.org/officeDocument/2006/relationships/image" Target="../media/image141.png"/><Relationship Id="rId50" Type="http://schemas.openxmlformats.org/officeDocument/2006/relationships/image" Target="../media/image155.svg"/><Relationship Id="rId55" Type="http://schemas.openxmlformats.org/officeDocument/2006/relationships/image" Target="../media/image160.png"/><Relationship Id="rId76" Type="http://schemas.openxmlformats.org/officeDocument/2006/relationships/image" Target="../media/image209.png"/><Relationship Id="rId7" Type="http://schemas.openxmlformats.org/officeDocument/2006/relationships/image" Target="../media/image186.png"/><Relationship Id="rId71" Type="http://schemas.openxmlformats.org/officeDocument/2006/relationships/image" Target="../media/image198.svg"/><Relationship Id="rId92" Type="http://schemas.openxmlformats.org/officeDocument/2006/relationships/image" Target="../media/image182.png"/><Relationship Id="rId2" Type="http://schemas.openxmlformats.org/officeDocument/2006/relationships/notesSlide" Target="../notesSlides/notesSlide9.xml"/><Relationship Id="rId29" Type="http://schemas.openxmlformats.org/officeDocument/2006/relationships/image" Target="../media/image136.png"/><Relationship Id="rId24" Type="http://schemas.openxmlformats.org/officeDocument/2006/relationships/image" Target="../media/image131.png"/><Relationship Id="rId40" Type="http://schemas.openxmlformats.org/officeDocument/2006/relationships/image" Target="../media/image145.png"/><Relationship Id="rId45" Type="http://schemas.openxmlformats.org/officeDocument/2006/relationships/image" Target="../media/image150.png"/><Relationship Id="rId66" Type="http://schemas.openxmlformats.org/officeDocument/2006/relationships/image" Target="../media/image170.svg"/><Relationship Id="rId87" Type="http://schemas.openxmlformats.org/officeDocument/2006/relationships/image" Target="../media/image177.svg"/><Relationship Id="rId61" Type="http://schemas.openxmlformats.org/officeDocument/2006/relationships/image" Target="../media/image200.svg"/><Relationship Id="rId82" Type="http://schemas.openxmlformats.org/officeDocument/2006/relationships/image" Target="../media/image215.png"/><Relationship Id="rId19" Type="http://schemas.openxmlformats.org/officeDocument/2006/relationships/image" Target="../media/image126.png"/><Relationship Id="rId14" Type="http://schemas.openxmlformats.org/officeDocument/2006/relationships/image" Target="../media/image194.png"/><Relationship Id="rId30" Type="http://schemas.openxmlformats.org/officeDocument/2006/relationships/image" Target="../media/image137.png"/><Relationship Id="rId35" Type="http://schemas.openxmlformats.org/officeDocument/2006/relationships/image" Target="../media/image142.png"/><Relationship Id="rId56" Type="http://schemas.openxmlformats.org/officeDocument/2006/relationships/image" Target="../media/image161.png"/><Relationship Id="rId77" Type="http://schemas.openxmlformats.org/officeDocument/2006/relationships/image" Target="../media/image2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0059" y="3038789"/>
            <a:ext cx="4251462" cy="565091"/>
          </a:xfrm>
        </p:spPr>
        <p:txBody>
          <a:bodyPr/>
          <a:lstStyle/>
          <a:p>
            <a:r>
              <a:rPr lang="en-US" dirty="0"/>
              <a:t>Microsoft Sentinel</a:t>
            </a:r>
          </a:p>
        </p:txBody>
      </p:sp>
      <p:sp>
        <p:nvSpPr>
          <p:cNvPr id="3" name="Text Placeholder 2">
            <a:extLst>
              <a:ext uri="{FF2B5EF4-FFF2-40B4-BE49-F238E27FC236}">
                <a16:creationId xmlns:a16="http://schemas.microsoft.com/office/drawing/2014/main" id="{9A67058C-16F8-EA11-61B9-E150575CB848}"/>
              </a:ext>
            </a:extLst>
          </p:cNvPr>
          <p:cNvSpPr>
            <a:spLocks noGrp="1"/>
          </p:cNvSpPr>
          <p:nvPr>
            <p:ph type="body" sz="quarter" idx="12"/>
          </p:nvPr>
        </p:nvSpPr>
        <p:spPr>
          <a:xfrm>
            <a:off x="593713" y="4041281"/>
            <a:ext cx="4248092" cy="690702"/>
          </a:xfrm>
        </p:spPr>
        <p:txBody>
          <a:bodyPr/>
          <a:lstStyle/>
          <a:p>
            <a:r>
              <a:rPr lang="en-US" dirty="0"/>
              <a:t>Brian Stockbrugger</a:t>
            </a:r>
          </a:p>
          <a:p>
            <a:r>
              <a:rPr lang="en-US" dirty="0"/>
              <a:t>Security Architect</a:t>
            </a:r>
          </a:p>
        </p:txBody>
      </p:sp>
    </p:spTree>
    <p:extLst>
      <p:ext uri="{BB962C8B-B14F-4D97-AF65-F5344CB8AC3E}">
        <p14:creationId xmlns:p14="http://schemas.microsoft.com/office/powerpoint/2010/main" val="47186706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3" name="!!movingline_right">
            <a:extLst>
              <a:ext uri="{FF2B5EF4-FFF2-40B4-BE49-F238E27FC236}">
                <a16:creationId xmlns:a16="http://schemas.microsoft.com/office/drawing/2014/main" id="{D8ED580A-129F-4D97-9A2E-71A2C34812BD}"/>
              </a:ext>
            </a:extLst>
          </p:cNvPr>
          <p:cNvCxnSpPr>
            <a:cxnSpLocks/>
          </p:cNvCxnSpPr>
          <p:nvPr/>
        </p:nvCxnSpPr>
        <p:spPr>
          <a:xfrm>
            <a:off x="4119879" y="5098391"/>
            <a:ext cx="1285661" cy="17793"/>
          </a:xfrm>
          <a:prstGeom prst="line">
            <a:avLst/>
          </a:prstGeom>
          <a:ln w="28575">
            <a:solidFill>
              <a:srgbClr val="FFC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9" name="!!movingline_up">
            <a:extLst>
              <a:ext uri="{FF2B5EF4-FFF2-40B4-BE49-F238E27FC236}">
                <a16:creationId xmlns:a16="http://schemas.microsoft.com/office/drawing/2014/main" id="{8F0EB740-302F-4605-B583-78EC8443A2D1}"/>
              </a:ext>
            </a:extLst>
          </p:cNvPr>
          <p:cNvCxnSpPr>
            <a:cxnSpLocks/>
          </p:cNvCxnSpPr>
          <p:nvPr/>
        </p:nvCxnSpPr>
        <p:spPr>
          <a:xfrm flipV="1">
            <a:off x="4119880" y="5116185"/>
            <a:ext cx="0" cy="628229"/>
          </a:xfrm>
          <a:prstGeom prst="line">
            <a:avLst/>
          </a:prstGeom>
          <a:ln w="28575">
            <a:solidFill>
              <a:srgbClr val="FFC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8" name="!!movingline_left">
            <a:extLst>
              <a:ext uri="{FF2B5EF4-FFF2-40B4-BE49-F238E27FC236}">
                <a16:creationId xmlns:a16="http://schemas.microsoft.com/office/drawing/2014/main" id="{02786C54-137C-4AB3-8991-87D653547B80}"/>
              </a:ext>
            </a:extLst>
          </p:cNvPr>
          <p:cNvCxnSpPr>
            <a:cxnSpLocks/>
          </p:cNvCxnSpPr>
          <p:nvPr/>
        </p:nvCxnSpPr>
        <p:spPr>
          <a:xfrm>
            <a:off x="7819927" y="3529595"/>
            <a:ext cx="2250156" cy="0"/>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Freeform: Shape 91">
            <a:extLst>
              <a:ext uri="{FF2B5EF4-FFF2-40B4-BE49-F238E27FC236}">
                <a16:creationId xmlns:a16="http://schemas.microsoft.com/office/drawing/2014/main" id="{84EE8091-DB18-456F-AA5A-6C3109C02227}"/>
              </a:ext>
            </a:extLst>
          </p:cNvPr>
          <p:cNvSpPr/>
          <p:nvPr/>
        </p:nvSpPr>
        <p:spPr bwMode="blackWhite">
          <a:xfrm rot="10800000">
            <a:off x="9913090" y="3411560"/>
            <a:ext cx="310243" cy="331573"/>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Freeform: Shape 45">
            <a:extLst>
              <a:ext uri="{FF2B5EF4-FFF2-40B4-BE49-F238E27FC236}">
                <a16:creationId xmlns:a16="http://schemas.microsoft.com/office/drawing/2014/main" id="{6F996711-DF62-4DC5-BDE8-1DF93EE2E0C7}"/>
              </a:ext>
            </a:extLst>
          </p:cNvPr>
          <p:cNvSpPr/>
          <p:nvPr/>
        </p:nvSpPr>
        <p:spPr bwMode="blackWhite">
          <a:xfrm rot="10800000">
            <a:off x="10109517" y="3253703"/>
            <a:ext cx="411231" cy="331573"/>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88" name="!!movingline_down">
            <a:extLst>
              <a:ext uri="{FF2B5EF4-FFF2-40B4-BE49-F238E27FC236}">
                <a16:creationId xmlns:a16="http://schemas.microsoft.com/office/drawing/2014/main" id="{251BC210-7929-44D2-9CEF-7D6A68240516}"/>
              </a:ext>
            </a:extLst>
          </p:cNvPr>
          <p:cNvCxnSpPr>
            <a:cxnSpLocks/>
          </p:cNvCxnSpPr>
          <p:nvPr/>
        </p:nvCxnSpPr>
        <p:spPr>
          <a:xfrm>
            <a:off x="9233078" y="2123613"/>
            <a:ext cx="0" cy="1306417"/>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99" name="!!arrowup_2pt">
            <a:extLst>
              <a:ext uri="{FF2B5EF4-FFF2-40B4-BE49-F238E27FC236}">
                <a16:creationId xmlns:a16="http://schemas.microsoft.com/office/drawing/2014/main" id="{E8DFA841-608B-428C-B761-E4EFD645C109}"/>
              </a:ext>
            </a:extLst>
          </p:cNvPr>
          <p:cNvGrpSpPr/>
          <p:nvPr/>
        </p:nvGrpSpPr>
        <p:grpSpPr>
          <a:xfrm rot="5400000">
            <a:off x="9119365" y="3413509"/>
            <a:ext cx="232312" cy="76884"/>
            <a:chOff x="2615998" y="3899990"/>
            <a:chExt cx="230255" cy="76203"/>
          </a:xfrm>
        </p:grpSpPr>
        <p:sp>
          <p:nvSpPr>
            <p:cNvPr id="400" name="Rectangle 399">
              <a:extLst>
                <a:ext uri="{FF2B5EF4-FFF2-40B4-BE49-F238E27FC236}">
                  <a16:creationId xmlns:a16="http://schemas.microsoft.com/office/drawing/2014/main" id="{912B0815-070D-4F50-B6A1-4630763A05D3}"/>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3" name="Isosceles Triangle 402">
              <a:extLst>
                <a:ext uri="{FF2B5EF4-FFF2-40B4-BE49-F238E27FC236}">
                  <a16:creationId xmlns:a16="http://schemas.microsoft.com/office/drawing/2014/main" id="{FB8AF75B-F725-419A-9BF4-4B20838BA74B}"/>
                </a:ext>
              </a:extLst>
            </p:cNvPr>
            <p:cNvSpPr/>
            <p:nvPr/>
          </p:nvSpPr>
          <p:spPr bwMode="blackWhite">
            <a:xfrm rot="5400000">
              <a:off x="2615996" y="3899989"/>
              <a:ext cx="76203" cy="76200"/>
            </a:xfrm>
            <a:prstGeom prst="triangle">
              <a:avLst/>
            </a:prstGeom>
            <a:solidFill>
              <a:srgbClr val="9BF00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6" name="!!vm_title">
            <a:hlinkClick r:id="" action="ppaction://noaction"/>
            <a:extLst>
              <a:ext uri="{FF2B5EF4-FFF2-40B4-BE49-F238E27FC236}">
                <a16:creationId xmlns:a16="http://schemas.microsoft.com/office/drawing/2014/main" id="{8F9A7030-2C81-4484-B1B7-FDA15D3D50B7}"/>
              </a:ext>
            </a:extLst>
          </p:cNvPr>
          <p:cNvSpPr txBox="1"/>
          <p:nvPr/>
        </p:nvSpPr>
        <p:spPr>
          <a:xfrm>
            <a:off x="5727139" y="6607403"/>
            <a:ext cx="1265806" cy="350264"/>
          </a:xfrm>
          <a:prstGeom prst="rect">
            <a:avLst/>
          </a:prstGeom>
          <a:solidFill>
            <a:schemeClr val="bg1"/>
          </a:solidFill>
        </p:spPr>
        <p:txBody>
          <a:bodyPr wrap="square" rtlCol="0">
            <a:spAutoFit/>
          </a:bodyPr>
          <a:lstStyle/>
          <a:p>
            <a:pPr algn="ctr" defTabSz="932597">
              <a:defRPr/>
            </a:pPr>
            <a:r>
              <a:rPr lang="en-US" sz="816" dirty="0">
                <a:solidFill>
                  <a:srgbClr val="FFFFFF"/>
                </a:solidFill>
                <a:latin typeface="Segoe UI Semibold"/>
                <a:cs typeface="Segoe UI" pitchFamily="34" charset="0"/>
              </a:rPr>
              <a:t>Data Collection Rules </a:t>
            </a:r>
            <a:r>
              <a:rPr lang="en-US" sz="816" dirty="0">
                <a:solidFill>
                  <a:srgbClr val="0078D4">
                    <a:lumMod val="75000"/>
                  </a:srgbClr>
                </a:solidFill>
                <a:latin typeface="Segoe UI Semibold"/>
                <a:cs typeface="Segoe UI" pitchFamily="34" charset="0"/>
              </a:rPr>
              <a:t>(AMA Only)</a:t>
            </a:r>
          </a:p>
        </p:txBody>
      </p:sp>
      <p:sp>
        <p:nvSpPr>
          <p:cNvPr id="393" name="TextBox 392">
            <a:extLst>
              <a:ext uri="{FF2B5EF4-FFF2-40B4-BE49-F238E27FC236}">
                <a16:creationId xmlns:a16="http://schemas.microsoft.com/office/drawing/2014/main" id="{4CECA158-5250-47BF-9CF4-C7D23272C2E8}"/>
              </a:ext>
            </a:extLst>
          </p:cNvPr>
          <p:cNvSpPr txBox="1"/>
          <p:nvPr/>
        </p:nvSpPr>
        <p:spPr>
          <a:xfrm>
            <a:off x="9876426" y="5262563"/>
            <a:ext cx="2105894" cy="1483597"/>
          </a:xfrm>
          <a:prstGeom prst="roundRect">
            <a:avLst>
              <a:gd name="adj" fmla="val 2924"/>
            </a:avLst>
          </a:prstGeom>
          <a:solidFill>
            <a:schemeClr val="bg1"/>
          </a:solidFill>
          <a:ln w="9525">
            <a:solidFill>
              <a:srgbClr val="32D4F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rgbClr val="FFFFFF"/>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51028">
              <a:defRPr/>
            </a:pPr>
            <a:endParaRPr lang="en-US" sz="2040">
              <a:latin typeface="Segoe UI Semibold"/>
            </a:endParaRPr>
          </a:p>
        </p:txBody>
      </p:sp>
      <p:cxnSp>
        <p:nvCxnSpPr>
          <p:cNvPr id="148" name="!!movingline_up">
            <a:extLst>
              <a:ext uri="{FF2B5EF4-FFF2-40B4-BE49-F238E27FC236}">
                <a16:creationId xmlns:a16="http://schemas.microsoft.com/office/drawing/2014/main" id="{26BFF988-48C4-4679-9596-F8A18158C2A6}"/>
              </a:ext>
            </a:extLst>
          </p:cNvPr>
          <p:cNvCxnSpPr>
            <a:cxnSpLocks/>
          </p:cNvCxnSpPr>
          <p:nvPr/>
        </p:nvCxnSpPr>
        <p:spPr>
          <a:xfrm flipV="1">
            <a:off x="6358600" y="3659173"/>
            <a:ext cx="0" cy="2737910"/>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3" name="Rectangle 612">
            <a:extLst>
              <a:ext uri="{FF2B5EF4-FFF2-40B4-BE49-F238E27FC236}">
                <a16:creationId xmlns:a16="http://schemas.microsoft.com/office/drawing/2014/main" id="{7B8D5162-C3F7-4E3C-9BA7-76D4ECE5EB3F}"/>
              </a:ext>
            </a:extLst>
          </p:cNvPr>
          <p:cNvSpPr/>
          <p:nvPr/>
        </p:nvSpPr>
        <p:spPr bwMode="blackWhite">
          <a:xfrm rot="16200000">
            <a:off x="5177023" y="3230902"/>
            <a:ext cx="232309" cy="768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96" name="!!movingline_right">
            <a:extLst>
              <a:ext uri="{FF2B5EF4-FFF2-40B4-BE49-F238E27FC236}">
                <a16:creationId xmlns:a16="http://schemas.microsoft.com/office/drawing/2014/main" id="{CAA03000-A091-4417-8F39-B98888237A98}"/>
              </a:ext>
            </a:extLst>
          </p:cNvPr>
          <p:cNvCxnSpPr>
            <a:cxnSpLocks/>
          </p:cNvCxnSpPr>
          <p:nvPr/>
        </p:nvCxnSpPr>
        <p:spPr>
          <a:xfrm>
            <a:off x="5406584" y="5766707"/>
            <a:ext cx="928228" cy="0"/>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2" name="!!movingline_right">
            <a:extLst>
              <a:ext uri="{FF2B5EF4-FFF2-40B4-BE49-F238E27FC236}">
                <a16:creationId xmlns:a16="http://schemas.microsoft.com/office/drawing/2014/main" id="{83CD726D-9766-4983-A9D5-12145493DD42}"/>
              </a:ext>
            </a:extLst>
          </p:cNvPr>
          <p:cNvCxnSpPr>
            <a:cxnSpLocks/>
          </p:cNvCxnSpPr>
          <p:nvPr/>
        </p:nvCxnSpPr>
        <p:spPr>
          <a:xfrm>
            <a:off x="5392013" y="6383892"/>
            <a:ext cx="869940" cy="0"/>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D5865A3-0F79-4B4D-B613-C689E0B0EF10}"/>
              </a:ext>
            </a:extLst>
          </p:cNvPr>
          <p:cNvSpPr>
            <a:spLocks noGrp="1"/>
          </p:cNvSpPr>
          <p:nvPr>
            <p:ph type="title"/>
          </p:nvPr>
        </p:nvSpPr>
        <p:spPr>
          <a:prstGeom prst="rect">
            <a:avLst/>
          </a:prstGeom>
        </p:spPr>
        <p:txBody>
          <a:bodyPr/>
          <a:lstStyle/>
          <a:p>
            <a:r>
              <a:rPr lang="en-US" dirty="0">
                <a:solidFill>
                  <a:schemeClr val="tx1">
                    <a:lumMod val="95000"/>
                  </a:schemeClr>
                </a:solidFill>
              </a:rPr>
              <a:t>Data ingestion methods</a:t>
            </a:r>
          </a:p>
        </p:txBody>
      </p:sp>
      <p:sp>
        <p:nvSpPr>
          <p:cNvPr id="25" name="!!onpremises_area">
            <a:extLst>
              <a:ext uri="{FF2B5EF4-FFF2-40B4-BE49-F238E27FC236}">
                <a16:creationId xmlns:a16="http://schemas.microsoft.com/office/drawing/2014/main" id="{CA9A5367-144D-4279-AC4A-DEBE3A8F3A7B}"/>
              </a:ext>
            </a:extLst>
          </p:cNvPr>
          <p:cNvSpPr/>
          <p:nvPr/>
        </p:nvSpPr>
        <p:spPr bwMode="auto">
          <a:xfrm>
            <a:off x="2245909" y="4560792"/>
            <a:ext cx="10055652" cy="2380091"/>
          </a:xfrm>
          <a:prstGeom prst="roundRect">
            <a:avLst>
              <a:gd name="adj" fmla="val 2891"/>
            </a:avLst>
          </a:prstGeom>
          <a:noFill/>
          <a:ln w="12700">
            <a:solidFill>
              <a:srgbClr val="93939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000000"/>
              </a:solidFill>
              <a:latin typeface="Segoe UI"/>
              <a:ea typeface="Segoe UI" pitchFamily="34" charset="0"/>
              <a:cs typeface="Segoe UI" pitchFamily="34" charset="0"/>
            </a:endParaRPr>
          </a:p>
        </p:txBody>
      </p:sp>
      <p:pic>
        <p:nvPicPr>
          <p:cNvPr id="31" name="!!onpremises_icon">
            <a:extLst>
              <a:ext uri="{FF2B5EF4-FFF2-40B4-BE49-F238E27FC236}">
                <a16:creationId xmlns:a16="http://schemas.microsoft.com/office/drawing/2014/main" id="{85BF5CB1-31B5-4926-84CA-D6D1387112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4850" y="4320167"/>
            <a:ext cx="349726" cy="353641"/>
          </a:xfrm>
          <a:prstGeom prst="rect">
            <a:avLst/>
          </a:prstGeom>
        </p:spPr>
      </p:pic>
      <p:sp>
        <p:nvSpPr>
          <p:cNvPr id="27" name="!!onpremises_title">
            <a:extLst>
              <a:ext uri="{FF2B5EF4-FFF2-40B4-BE49-F238E27FC236}">
                <a16:creationId xmlns:a16="http://schemas.microsoft.com/office/drawing/2014/main" id="{19DB8FE4-DDE0-4A1A-83D8-4868237F32F1}"/>
              </a:ext>
            </a:extLst>
          </p:cNvPr>
          <p:cNvSpPr txBox="1">
            <a:spLocks/>
          </p:cNvSpPr>
          <p:nvPr/>
        </p:nvSpPr>
        <p:spPr>
          <a:xfrm>
            <a:off x="2428728" y="4479420"/>
            <a:ext cx="1362865" cy="158521"/>
          </a:xfrm>
          <a:prstGeom prst="rect">
            <a:avLst/>
          </a:prstGeom>
          <a:solidFill>
            <a:srgbClr val="000000"/>
          </a:solidFill>
          <a:ln>
            <a:noFill/>
            <a:prstDash/>
          </a:ln>
          <a:effectLst/>
        </p:spPr>
        <p:txBody>
          <a:bodyPr rot="0" spcFirstLastPara="0" vertOverflow="overflow" horzOverflow="overflow" vert="horz" wrap="none" lIns="46630" tIns="0" rIns="46630" bIns="0" numCol="1" spcCol="0" rtlCol="0" fromWordArt="0" anchor="t" anchorCtr="0" forceAA="0" compatLnSpc="1">
            <a:prstTxWarp prst="textNoShape">
              <a:avLst/>
            </a:prstTxWarp>
            <a:spAutoFit/>
          </a:bodyPr>
          <a:lstStyle>
            <a:defPPr>
              <a:defRPr lang="en-US"/>
            </a:defPPr>
            <a:lvl1pPr marR="0" lvl="0" indent="0" algn="ctr" defTabSz="932742" fontAlgn="auto">
              <a:lnSpc>
                <a:spcPct val="90000"/>
              </a:lnSpc>
              <a:spcBef>
                <a:spcPct val="0"/>
              </a:spcBef>
              <a:spcAft>
                <a:spcPts val="0"/>
              </a:spcAft>
              <a:buClrTx/>
              <a:buSzTx/>
              <a:buFontTx/>
              <a:buNone/>
              <a:tabLst/>
              <a:defRPr kumimoji="0" sz="1400" b="0" i="0" u="none" strike="noStrike" cap="none" spc="0" normalizeH="0" baseline="0">
                <a:ln w="3175">
                  <a:noFill/>
                </a:ln>
                <a:gradFill>
                  <a:gsLst>
                    <a:gs pos="0">
                      <a:srgbClr val="FFFFFF"/>
                    </a:gs>
                    <a:gs pos="100000">
                      <a:srgbClr val="FFFFFF"/>
                    </a:gs>
                  </a:gsLst>
                  <a:lin ang="5400000" scaled="1"/>
                </a:gradFill>
                <a:effectLst/>
                <a:uLnTx/>
                <a:uFillTx/>
                <a:latin typeface="Segoe UI Semibold"/>
                <a:cs typeface="Segoe UI" pitchFamily="34" charset="0"/>
              </a:defRPr>
            </a:lvl1pPr>
          </a:lstStyle>
          <a:p>
            <a:pPr algn="l" defTabSz="951304">
              <a:defRPr/>
            </a:pPr>
            <a:r>
              <a:rPr lang="en-US" sz="1122" dirty="0"/>
              <a:t>On-premises / IaaS</a:t>
            </a:r>
          </a:p>
        </p:txBody>
      </p:sp>
      <p:sp>
        <p:nvSpPr>
          <p:cNvPr id="138" name="!!vm_title">
            <a:extLst>
              <a:ext uri="{FF2B5EF4-FFF2-40B4-BE49-F238E27FC236}">
                <a16:creationId xmlns:a16="http://schemas.microsoft.com/office/drawing/2014/main" id="{927E55FB-7973-4F73-A4BE-06E04ADC2366}"/>
              </a:ext>
            </a:extLst>
          </p:cNvPr>
          <p:cNvSpPr txBox="1"/>
          <p:nvPr/>
        </p:nvSpPr>
        <p:spPr>
          <a:xfrm>
            <a:off x="4993287" y="4792543"/>
            <a:ext cx="1033380" cy="238240"/>
          </a:xfrm>
          <a:prstGeom prst="rect">
            <a:avLst/>
          </a:prstGeom>
          <a:noFill/>
        </p:spPr>
        <p:txBody>
          <a:bodyPr wrap="square" rtlCol="0">
            <a:spAutoFit/>
          </a:bodyPr>
          <a:lstStyle/>
          <a:p>
            <a:pPr algn="ctr" defTabSz="932597">
              <a:defRPr/>
            </a:pPr>
            <a:r>
              <a:rPr lang="en-US" sz="918" dirty="0">
                <a:solidFill>
                  <a:srgbClr val="FFFFFF"/>
                </a:solidFill>
                <a:latin typeface="Segoe UI Semibold"/>
                <a:cs typeface="Segoe UI" pitchFamily="34" charset="0"/>
              </a:rPr>
              <a:t>Logstash</a:t>
            </a:r>
          </a:p>
        </p:txBody>
      </p:sp>
      <p:sp>
        <p:nvSpPr>
          <p:cNvPr id="18444" name="!!la_title">
            <a:extLst>
              <a:ext uri="{FF2B5EF4-FFF2-40B4-BE49-F238E27FC236}">
                <a16:creationId xmlns:a16="http://schemas.microsoft.com/office/drawing/2014/main" id="{065858DB-E276-4D70-984B-F7F9EDCC9A87}"/>
              </a:ext>
            </a:extLst>
          </p:cNvPr>
          <p:cNvSpPr txBox="1"/>
          <p:nvPr/>
        </p:nvSpPr>
        <p:spPr>
          <a:xfrm>
            <a:off x="7201599" y="3560573"/>
            <a:ext cx="971741" cy="406265"/>
          </a:xfrm>
          <a:prstGeom prst="rect">
            <a:avLst/>
          </a:prstGeom>
          <a:solidFill>
            <a:schemeClr val="bg1"/>
          </a:solid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srgbClr val="FFFFFF"/>
                </a:solidFill>
                <a:effectLst/>
                <a:uLnTx/>
                <a:uFillTx/>
                <a:latin typeface="Segoe UI Semibold"/>
                <a:cs typeface="Segoe UI" pitchFamily="34" charset="0"/>
              </a:defRPr>
            </a:lvl1pPr>
          </a:lstStyle>
          <a:p>
            <a:pPr defTabSz="932597">
              <a:defRPr/>
            </a:pPr>
            <a:r>
              <a:rPr lang="en-US" sz="1020" dirty="0"/>
              <a:t>Log Analytics</a:t>
            </a:r>
          </a:p>
          <a:p>
            <a:pPr defTabSz="932597">
              <a:defRPr/>
            </a:pPr>
            <a:r>
              <a:rPr lang="en-US" sz="1020" dirty="0"/>
              <a:t>workspace</a:t>
            </a:r>
          </a:p>
        </p:txBody>
      </p:sp>
      <p:sp>
        <p:nvSpPr>
          <p:cNvPr id="267" name="!!vm_title">
            <a:hlinkClick r:id="" action="ppaction://noaction"/>
            <a:extLst>
              <a:ext uri="{FF2B5EF4-FFF2-40B4-BE49-F238E27FC236}">
                <a16:creationId xmlns:a16="http://schemas.microsoft.com/office/drawing/2014/main" id="{B357C784-1A1B-459D-8697-E9685FDFA00F}"/>
              </a:ext>
            </a:extLst>
          </p:cNvPr>
          <p:cNvSpPr txBox="1"/>
          <p:nvPr/>
        </p:nvSpPr>
        <p:spPr>
          <a:xfrm>
            <a:off x="6689458" y="5116185"/>
            <a:ext cx="1113704" cy="374846"/>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solidFill>
                  <a:srgbClr val="FFFFFF"/>
                </a:solidFill>
                <a:effectLst/>
                <a:uLnTx/>
                <a:uFillTx/>
                <a:latin typeface="Segoe UI Semibold"/>
                <a:cs typeface="Segoe UI" pitchFamily="34" charset="0"/>
              </a:defRPr>
            </a:lvl1pPr>
          </a:lstStyle>
          <a:p>
            <a:pPr defTabSz="932597">
              <a:defRPr/>
            </a:pPr>
            <a:r>
              <a:rPr lang="en-US" sz="918"/>
              <a:t>Windows Server</a:t>
            </a:r>
          </a:p>
          <a:p>
            <a:pPr defTabSz="932597">
              <a:defRPr/>
            </a:pPr>
            <a:r>
              <a:rPr lang="en-US" sz="918"/>
              <a:t>With MMA agent</a:t>
            </a:r>
          </a:p>
        </p:txBody>
      </p:sp>
      <p:sp>
        <p:nvSpPr>
          <p:cNvPr id="280" name="!!vm_title">
            <a:hlinkClick r:id="" action="ppaction://noaction"/>
            <a:extLst>
              <a:ext uri="{FF2B5EF4-FFF2-40B4-BE49-F238E27FC236}">
                <a16:creationId xmlns:a16="http://schemas.microsoft.com/office/drawing/2014/main" id="{4CC66122-9FB4-41DC-8345-5442CE0E4A14}"/>
              </a:ext>
            </a:extLst>
          </p:cNvPr>
          <p:cNvSpPr txBox="1"/>
          <p:nvPr/>
        </p:nvSpPr>
        <p:spPr>
          <a:xfrm>
            <a:off x="6709117" y="5867759"/>
            <a:ext cx="1084276" cy="382308"/>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solidFill>
                  <a:srgbClr val="FFFFFF"/>
                </a:solidFill>
                <a:effectLst/>
                <a:uLnTx/>
                <a:uFillTx/>
                <a:latin typeface="Segoe UI Semibold"/>
                <a:cs typeface="Segoe UI" pitchFamily="34" charset="0"/>
              </a:defRPr>
            </a:lvl1pPr>
          </a:lstStyle>
          <a:p>
            <a:pPr defTabSz="932597">
              <a:defRPr/>
            </a:pPr>
            <a:r>
              <a:rPr lang="en-US" sz="918"/>
              <a:t>Windows Server </a:t>
            </a:r>
          </a:p>
          <a:p>
            <a:pPr defTabSz="932597">
              <a:defRPr/>
            </a:pPr>
            <a:r>
              <a:rPr lang="en-US" sz="918"/>
              <a:t>With AMA</a:t>
            </a:r>
          </a:p>
        </p:txBody>
      </p:sp>
      <p:cxnSp>
        <p:nvCxnSpPr>
          <p:cNvPr id="325" name="!!movingline_left">
            <a:extLst>
              <a:ext uri="{FF2B5EF4-FFF2-40B4-BE49-F238E27FC236}">
                <a16:creationId xmlns:a16="http://schemas.microsoft.com/office/drawing/2014/main" id="{525495E7-5174-41E0-9DDB-3321C8D54551}"/>
              </a:ext>
            </a:extLst>
          </p:cNvPr>
          <p:cNvCxnSpPr>
            <a:cxnSpLocks/>
          </p:cNvCxnSpPr>
          <p:nvPr/>
        </p:nvCxnSpPr>
        <p:spPr>
          <a:xfrm>
            <a:off x="7435739" y="6366650"/>
            <a:ext cx="1907208" cy="0"/>
          </a:xfrm>
          <a:prstGeom prst="line">
            <a:avLst/>
          </a:prstGeom>
          <a:ln w="28575">
            <a:solidFill>
              <a:srgbClr val="50E6FF"/>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0" name="Freeform: Shape 199">
            <a:extLst>
              <a:ext uri="{FF2B5EF4-FFF2-40B4-BE49-F238E27FC236}">
                <a16:creationId xmlns:a16="http://schemas.microsoft.com/office/drawing/2014/main" id="{98DF25A3-A1D9-4B92-B4D6-190F8C3FD60C}"/>
              </a:ext>
            </a:extLst>
          </p:cNvPr>
          <p:cNvSpPr/>
          <p:nvPr/>
        </p:nvSpPr>
        <p:spPr bwMode="blackWhite">
          <a:xfrm rot="16200000">
            <a:off x="7222793" y="4730240"/>
            <a:ext cx="466536" cy="483903"/>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8" name="Freeform: Shape 237">
            <a:extLst>
              <a:ext uri="{FF2B5EF4-FFF2-40B4-BE49-F238E27FC236}">
                <a16:creationId xmlns:a16="http://schemas.microsoft.com/office/drawing/2014/main" id="{B2CD7CFE-4A38-4C04-90B3-19361963A929}"/>
              </a:ext>
            </a:extLst>
          </p:cNvPr>
          <p:cNvSpPr/>
          <p:nvPr/>
        </p:nvSpPr>
        <p:spPr bwMode="blackWhite">
          <a:xfrm rot="5400000">
            <a:off x="4013452" y="6187537"/>
            <a:ext cx="466536" cy="483903"/>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85" name="!!movingline_right">
            <a:extLst>
              <a:ext uri="{FF2B5EF4-FFF2-40B4-BE49-F238E27FC236}">
                <a16:creationId xmlns:a16="http://schemas.microsoft.com/office/drawing/2014/main" id="{AFE5E8FC-3ECC-48AD-8F7A-E7D6F077CE55}"/>
              </a:ext>
            </a:extLst>
          </p:cNvPr>
          <p:cNvCxnSpPr>
            <a:cxnSpLocks/>
          </p:cNvCxnSpPr>
          <p:nvPr/>
        </p:nvCxnSpPr>
        <p:spPr>
          <a:xfrm>
            <a:off x="5401728" y="5122211"/>
            <a:ext cx="950086" cy="0"/>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1" name="!!movingline_right">
            <a:extLst>
              <a:ext uri="{FF2B5EF4-FFF2-40B4-BE49-F238E27FC236}">
                <a16:creationId xmlns:a16="http://schemas.microsoft.com/office/drawing/2014/main" id="{0FE632FC-B77F-4E7E-AB7A-3E42A427C156}"/>
              </a:ext>
            </a:extLst>
          </p:cNvPr>
          <p:cNvCxnSpPr>
            <a:cxnSpLocks/>
          </p:cNvCxnSpPr>
          <p:nvPr/>
        </p:nvCxnSpPr>
        <p:spPr>
          <a:xfrm>
            <a:off x="3746680" y="5766707"/>
            <a:ext cx="1747336" cy="0"/>
          </a:xfrm>
          <a:prstGeom prst="line">
            <a:avLst/>
          </a:prstGeom>
          <a:ln w="28575">
            <a:solidFill>
              <a:srgbClr val="FFC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5" name="!!movingline_left">
            <a:extLst>
              <a:ext uri="{FF2B5EF4-FFF2-40B4-BE49-F238E27FC236}">
                <a16:creationId xmlns:a16="http://schemas.microsoft.com/office/drawing/2014/main" id="{3B718639-BD14-413D-B64F-293B4CA8493D}"/>
              </a:ext>
            </a:extLst>
          </p:cNvPr>
          <p:cNvCxnSpPr>
            <a:cxnSpLocks/>
          </p:cNvCxnSpPr>
          <p:nvPr/>
        </p:nvCxnSpPr>
        <p:spPr>
          <a:xfrm>
            <a:off x="6407672" y="6383890"/>
            <a:ext cx="914635" cy="0"/>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BAEFBD2D-7E24-49D3-B5C8-0D3B3CDC16FF}"/>
              </a:ext>
            </a:extLst>
          </p:cNvPr>
          <p:cNvSpPr/>
          <p:nvPr/>
        </p:nvSpPr>
        <p:spPr bwMode="blackWhite">
          <a:xfrm>
            <a:off x="5706540" y="5857850"/>
            <a:ext cx="393909" cy="397824"/>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4" name="!!vm_title">
            <a:hlinkClick r:id="" action="ppaction://noaction"/>
            <a:extLst>
              <a:ext uri="{FF2B5EF4-FFF2-40B4-BE49-F238E27FC236}">
                <a16:creationId xmlns:a16="http://schemas.microsoft.com/office/drawing/2014/main" id="{532FFC8F-D2EE-41A8-9D03-9505000FD3BF}"/>
              </a:ext>
            </a:extLst>
          </p:cNvPr>
          <p:cNvSpPr txBox="1"/>
          <p:nvPr/>
        </p:nvSpPr>
        <p:spPr>
          <a:xfrm>
            <a:off x="7703774" y="6278089"/>
            <a:ext cx="463136" cy="177122"/>
          </a:xfrm>
          <a:prstGeom prst="roundRect">
            <a:avLst/>
          </a:prstGeom>
          <a:solidFill>
            <a:srgbClr val="50E6FF"/>
          </a:solidFill>
        </p:spPr>
        <p:txBody>
          <a:bodyPr wrap="square" lIns="0" tIns="0" rIns="0" bIns="0" rtlCol="0" anchor="ctr">
            <a:spAutoFit/>
          </a:bodyPr>
          <a:lstStyle>
            <a:defPPr>
              <a:defRPr lang="en-US"/>
            </a:defPPr>
            <a:lvl1pPr algn="ctr">
              <a:defRPr sz="1000" b="1">
                <a:solidFill>
                  <a:srgbClr val="283F03"/>
                </a:solidFill>
              </a:defRPr>
            </a:lvl1pPr>
          </a:lstStyle>
          <a:p>
            <a:pPr defTabSz="932597">
              <a:defRPr/>
            </a:pPr>
            <a:r>
              <a:rPr lang="en-US" sz="1020" dirty="0">
                <a:solidFill>
                  <a:srgbClr val="003C46"/>
                </a:solidFill>
                <a:latin typeface="Segoe UI"/>
              </a:rPr>
              <a:t>WEF</a:t>
            </a:r>
          </a:p>
        </p:txBody>
      </p:sp>
      <p:cxnSp>
        <p:nvCxnSpPr>
          <p:cNvPr id="442" name="!!movingline_right">
            <a:extLst>
              <a:ext uri="{FF2B5EF4-FFF2-40B4-BE49-F238E27FC236}">
                <a16:creationId xmlns:a16="http://schemas.microsoft.com/office/drawing/2014/main" id="{2A324E94-AC52-4429-AAB0-9F90F552824B}"/>
              </a:ext>
            </a:extLst>
          </p:cNvPr>
          <p:cNvCxnSpPr>
            <a:cxnSpLocks/>
          </p:cNvCxnSpPr>
          <p:nvPr/>
        </p:nvCxnSpPr>
        <p:spPr>
          <a:xfrm>
            <a:off x="4459892" y="3530365"/>
            <a:ext cx="2954387" cy="0"/>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9" name="!!arrowup_2pt">
            <a:extLst>
              <a:ext uri="{FF2B5EF4-FFF2-40B4-BE49-F238E27FC236}">
                <a16:creationId xmlns:a16="http://schemas.microsoft.com/office/drawing/2014/main" id="{08ED5A30-0E33-4E76-9D4C-8C99E91A12F5}"/>
              </a:ext>
            </a:extLst>
          </p:cNvPr>
          <p:cNvGrpSpPr/>
          <p:nvPr/>
        </p:nvGrpSpPr>
        <p:grpSpPr>
          <a:xfrm>
            <a:off x="7446381" y="3493028"/>
            <a:ext cx="232312" cy="76887"/>
            <a:chOff x="2615998" y="3899987"/>
            <a:chExt cx="230255" cy="76206"/>
          </a:xfrm>
        </p:grpSpPr>
        <p:sp>
          <p:nvSpPr>
            <p:cNvPr id="150" name="Rectangle 149">
              <a:extLst>
                <a:ext uri="{FF2B5EF4-FFF2-40B4-BE49-F238E27FC236}">
                  <a16:creationId xmlns:a16="http://schemas.microsoft.com/office/drawing/2014/main" id="{1E8185F3-25AD-4406-9ED2-1F60571323EC}"/>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1" name="Isosceles Triangle 150">
              <a:extLst>
                <a:ext uri="{FF2B5EF4-FFF2-40B4-BE49-F238E27FC236}">
                  <a16:creationId xmlns:a16="http://schemas.microsoft.com/office/drawing/2014/main" id="{E570891C-DD54-438E-BFF9-4DFD09C2E357}"/>
                </a:ext>
              </a:extLst>
            </p:cNvPr>
            <p:cNvSpPr/>
            <p:nvPr/>
          </p:nvSpPr>
          <p:spPr bwMode="blackWhite">
            <a:xfrm rot="5400000">
              <a:off x="2615996" y="3899989"/>
              <a:ext cx="76203" cy="76200"/>
            </a:xfrm>
            <a:prstGeom prst="triangle">
              <a:avLst/>
            </a:prstGeom>
            <a:solidFill>
              <a:srgbClr val="9BF00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467" name="!!movingline_right">
            <a:extLst>
              <a:ext uri="{FF2B5EF4-FFF2-40B4-BE49-F238E27FC236}">
                <a16:creationId xmlns:a16="http://schemas.microsoft.com/office/drawing/2014/main" id="{F7DEFC5D-48EB-4708-AB31-D7DD0EB97ED6}"/>
              </a:ext>
            </a:extLst>
          </p:cNvPr>
          <p:cNvCxnSpPr>
            <a:cxnSpLocks/>
          </p:cNvCxnSpPr>
          <p:nvPr/>
        </p:nvCxnSpPr>
        <p:spPr>
          <a:xfrm>
            <a:off x="2604399" y="1681538"/>
            <a:ext cx="3361258" cy="0"/>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446" name="!!azure_area">
            <a:extLst>
              <a:ext uri="{FF2B5EF4-FFF2-40B4-BE49-F238E27FC236}">
                <a16:creationId xmlns:a16="http://schemas.microsoft.com/office/drawing/2014/main" id="{E1DD30C3-2D6A-4ED4-9690-5FB3EA2C98E7}"/>
              </a:ext>
            </a:extLst>
          </p:cNvPr>
          <p:cNvSpPr/>
          <p:nvPr/>
        </p:nvSpPr>
        <p:spPr bwMode="auto">
          <a:xfrm>
            <a:off x="3557011" y="1286593"/>
            <a:ext cx="8744549" cy="3033170"/>
          </a:xfrm>
          <a:prstGeom prst="roundRect">
            <a:avLst>
              <a:gd name="adj" fmla="val 2891"/>
            </a:avLst>
          </a:prstGeom>
          <a:noFill/>
          <a:ln w="12700">
            <a:solidFill>
              <a:srgbClr val="53B1E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000000"/>
              </a:solidFill>
              <a:latin typeface="Segoe UI"/>
              <a:cs typeface="Segoe UI" pitchFamily="34" charset="0"/>
            </a:endParaRPr>
          </a:p>
        </p:txBody>
      </p:sp>
      <p:sp>
        <p:nvSpPr>
          <p:cNvPr id="18448" name="!!azure_title">
            <a:extLst>
              <a:ext uri="{FF2B5EF4-FFF2-40B4-BE49-F238E27FC236}">
                <a16:creationId xmlns:a16="http://schemas.microsoft.com/office/drawing/2014/main" id="{9B89F06F-ABE7-4AE6-9B00-2B81CCDDC508}"/>
              </a:ext>
            </a:extLst>
          </p:cNvPr>
          <p:cNvSpPr txBox="1"/>
          <p:nvPr/>
        </p:nvSpPr>
        <p:spPr>
          <a:xfrm>
            <a:off x="4041285" y="1194083"/>
            <a:ext cx="584633" cy="192135"/>
          </a:xfrm>
          <a:prstGeom prst="rect">
            <a:avLst/>
          </a:prstGeom>
          <a:solidFill>
            <a:schemeClr val="bg1"/>
          </a:solidFill>
        </p:spPr>
        <p:txBody>
          <a:bodyPr wrap="square" lIns="0" tIns="0" rIns="0" bIns="0" rtlCol="0">
            <a:spAutoFit/>
          </a:bodyPr>
          <a:lstStyle/>
          <a:p>
            <a:pPr algn="ctr" defTabSz="932597">
              <a:defRPr/>
            </a:pPr>
            <a:r>
              <a:rPr lang="en-US" sz="1224" dirty="0">
                <a:solidFill>
                  <a:srgbClr val="FFFFFF"/>
                </a:solidFill>
                <a:latin typeface="Segoe UI Semibold"/>
              </a:rPr>
              <a:t>Azure</a:t>
            </a:r>
          </a:p>
        </p:txBody>
      </p:sp>
      <p:pic>
        <p:nvPicPr>
          <p:cNvPr id="18447" name="!!azure_icon">
            <a:extLst>
              <a:ext uri="{FF2B5EF4-FFF2-40B4-BE49-F238E27FC236}">
                <a16:creationId xmlns:a16="http://schemas.microsoft.com/office/drawing/2014/main" id="{368E5474-9201-48D1-810F-2D5D4F74C0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08213" y="1131919"/>
            <a:ext cx="360815" cy="360815"/>
          </a:xfrm>
          <a:prstGeom prst="rect">
            <a:avLst/>
          </a:prstGeom>
        </p:spPr>
      </p:pic>
      <p:sp>
        <p:nvSpPr>
          <p:cNvPr id="18443" name="!!sentinel_area">
            <a:extLst>
              <a:ext uri="{FF2B5EF4-FFF2-40B4-BE49-F238E27FC236}">
                <a16:creationId xmlns:a16="http://schemas.microsoft.com/office/drawing/2014/main" id="{14EAB75A-2E57-4213-AFF9-9E8C41359F26}"/>
              </a:ext>
            </a:extLst>
          </p:cNvPr>
          <p:cNvSpPr/>
          <p:nvPr/>
        </p:nvSpPr>
        <p:spPr bwMode="auto">
          <a:xfrm>
            <a:off x="6808825" y="2993065"/>
            <a:ext cx="1705054" cy="1140679"/>
          </a:xfrm>
          <a:prstGeom prst="roundRect">
            <a:avLst>
              <a:gd name="adj" fmla="val 6787"/>
            </a:avLst>
          </a:prstGeom>
          <a:noFill/>
          <a:ln w="12700">
            <a:solidFill>
              <a:srgbClr val="2687C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428" err="1">
              <a:solidFill>
                <a:srgbClr val="FFFFFF"/>
              </a:solidFill>
              <a:latin typeface="Segoe UI"/>
              <a:cs typeface="Segoe UI" pitchFamily="34" charset="0"/>
            </a:endParaRPr>
          </a:p>
        </p:txBody>
      </p:sp>
      <p:sp>
        <p:nvSpPr>
          <p:cNvPr id="378" name="!!sentinel_title">
            <a:extLst>
              <a:ext uri="{FF2B5EF4-FFF2-40B4-BE49-F238E27FC236}">
                <a16:creationId xmlns:a16="http://schemas.microsoft.com/office/drawing/2014/main" id="{D4628746-D686-47B5-A0B6-F01F7CCD549D}"/>
              </a:ext>
            </a:extLst>
          </p:cNvPr>
          <p:cNvSpPr txBox="1">
            <a:spLocks/>
          </p:cNvSpPr>
          <p:nvPr/>
        </p:nvSpPr>
        <p:spPr>
          <a:xfrm>
            <a:off x="6930364" y="2863020"/>
            <a:ext cx="1288640" cy="254262"/>
          </a:xfrm>
          <a:prstGeom prst="rect">
            <a:avLst/>
          </a:prstGeom>
          <a:solidFill>
            <a:schemeClr val="bg1"/>
          </a:solid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srgbClr val="FFFFFF"/>
                </a:solidFill>
                <a:effectLst/>
                <a:uLnTx/>
                <a:uFillTx/>
                <a:latin typeface="Segoe UI Semibold"/>
                <a:cs typeface="Segoe UI" pitchFamily="34" charset="0"/>
              </a:defRPr>
            </a:lvl1pPr>
          </a:lstStyle>
          <a:p>
            <a:pPr defTabSz="932597">
              <a:defRPr/>
            </a:pPr>
            <a:r>
              <a:rPr lang="en-US" sz="1020" dirty="0"/>
              <a:t>Microsoft Sentinel</a:t>
            </a:r>
          </a:p>
        </p:txBody>
      </p:sp>
      <p:pic>
        <p:nvPicPr>
          <p:cNvPr id="379" name="!!sentinel_icon">
            <a:extLst>
              <a:ext uri="{FF2B5EF4-FFF2-40B4-BE49-F238E27FC236}">
                <a16:creationId xmlns:a16="http://schemas.microsoft.com/office/drawing/2014/main" id="{19D933F1-EAFE-4AC2-AA45-0D79FAAA25B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51547" y="2832670"/>
            <a:ext cx="326411" cy="373041"/>
          </a:xfrm>
          <a:prstGeom prst="rect">
            <a:avLst/>
          </a:prstGeom>
        </p:spPr>
      </p:pic>
      <p:cxnSp>
        <p:nvCxnSpPr>
          <p:cNvPr id="562" name="!!movingline_left">
            <a:extLst>
              <a:ext uri="{FF2B5EF4-FFF2-40B4-BE49-F238E27FC236}">
                <a16:creationId xmlns:a16="http://schemas.microsoft.com/office/drawing/2014/main" id="{23EFD1EE-D0F7-4F56-83B5-8A7953FA5776}"/>
              </a:ext>
            </a:extLst>
          </p:cNvPr>
          <p:cNvCxnSpPr>
            <a:cxnSpLocks/>
          </p:cNvCxnSpPr>
          <p:nvPr/>
        </p:nvCxnSpPr>
        <p:spPr>
          <a:xfrm>
            <a:off x="6354242" y="858838"/>
            <a:ext cx="1628170" cy="0"/>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08" name="!!arrowup_2pt">
            <a:extLst>
              <a:ext uri="{FF2B5EF4-FFF2-40B4-BE49-F238E27FC236}">
                <a16:creationId xmlns:a16="http://schemas.microsoft.com/office/drawing/2014/main" id="{53278FB3-A210-47C0-8F24-D460D0448EB0}"/>
              </a:ext>
            </a:extLst>
          </p:cNvPr>
          <p:cNvGrpSpPr/>
          <p:nvPr/>
        </p:nvGrpSpPr>
        <p:grpSpPr>
          <a:xfrm rot="10800000">
            <a:off x="7249700" y="6325788"/>
            <a:ext cx="232312" cy="76887"/>
            <a:chOff x="2615998" y="3899987"/>
            <a:chExt cx="230255" cy="76206"/>
          </a:xfrm>
        </p:grpSpPr>
        <p:sp>
          <p:nvSpPr>
            <p:cNvPr id="709" name="Rectangle 708">
              <a:extLst>
                <a:ext uri="{FF2B5EF4-FFF2-40B4-BE49-F238E27FC236}">
                  <a16:creationId xmlns:a16="http://schemas.microsoft.com/office/drawing/2014/main" id="{B6B9D34F-9CBA-458B-B2CD-FBB0D8E7CF0F}"/>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0" name="Isosceles Triangle 709">
              <a:extLst>
                <a:ext uri="{FF2B5EF4-FFF2-40B4-BE49-F238E27FC236}">
                  <a16:creationId xmlns:a16="http://schemas.microsoft.com/office/drawing/2014/main" id="{1CA1C41E-7C44-46B4-8A45-BDC528583BC8}"/>
                </a:ext>
              </a:extLst>
            </p:cNvPr>
            <p:cNvSpPr/>
            <p:nvPr/>
          </p:nvSpPr>
          <p:spPr bwMode="blackWhite">
            <a:xfrm rot="5400000">
              <a:off x="2615996" y="3899989"/>
              <a:ext cx="76203" cy="76200"/>
            </a:xfrm>
            <a:prstGeom prst="triangl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81" name="vm_ama_icon">
            <a:extLst>
              <a:ext uri="{FF2B5EF4-FFF2-40B4-BE49-F238E27FC236}">
                <a16:creationId xmlns:a16="http://schemas.microsoft.com/office/drawing/2014/main" id="{85F323AE-AD1D-4FE5-B2BC-9A6A387FE3B1}"/>
              </a:ext>
            </a:extLst>
          </p:cNvPr>
          <p:cNvGrpSpPr>
            <a:grpSpLocks noChangeAspect="1"/>
          </p:cNvGrpSpPr>
          <p:nvPr/>
        </p:nvGrpSpPr>
        <p:grpSpPr>
          <a:xfrm>
            <a:off x="7071350" y="6227072"/>
            <a:ext cx="373041" cy="313639"/>
            <a:chOff x="976803" y="2843851"/>
            <a:chExt cx="788793" cy="663185"/>
          </a:xfrm>
        </p:grpSpPr>
        <p:pic>
          <p:nvPicPr>
            <p:cNvPr id="282" name="!!vm_icon" descr="Windows Virtual Machine icon">
              <a:hlinkClick r:id="" action="ppaction://noaction"/>
              <a:extLst>
                <a:ext uri="{FF2B5EF4-FFF2-40B4-BE49-F238E27FC236}">
                  <a16:creationId xmlns:a16="http://schemas.microsoft.com/office/drawing/2014/main" id="{20F645A8-33AA-4736-ABDD-6BE30C9EEFF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6803" y="2843851"/>
              <a:ext cx="663185" cy="663185"/>
            </a:xfrm>
            <a:prstGeom prst="rect">
              <a:avLst/>
            </a:prstGeom>
          </p:spPr>
        </p:pic>
        <p:grpSp>
          <p:nvGrpSpPr>
            <p:cNvPr id="283" name="Graphic 58">
              <a:extLst>
                <a:ext uri="{FF2B5EF4-FFF2-40B4-BE49-F238E27FC236}">
                  <a16:creationId xmlns:a16="http://schemas.microsoft.com/office/drawing/2014/main" id="{4A0561F1-CD81-4429-8F32-D48501C9AD58}"/>
                </a:ext>
              </a:extLst>
            </p:cNvPr>
            <p:cNvGrpSpPr/>
            <p:nvPr/>
          </p:nvGrpSpPr>
          <p:grpSpPr>
            <a:xfrm>
              <a:off x="1358330" y="3110403"/>
              <a:ext cx="407264" cy="322562"/>
              <a:chOff x="2112465" y="2876134"/>
              <a:chExt cx="519141" cy="411171"/>
            </a:xfrm>
          </p:grpSpPr>
          <p:sp>
            <p:nvSpPr>
              <p:cNvPr id="284" name="Freeform: Shape 283">
                <a:extLst>
                  <a:ext uri="{FF2B5EF4-FFF2-40B4-BE49-F238E27FC236}">
                    <a16:creationId xmlns:a16="http://schemas.microsoft.com/office/drawing/2014/main" id="{F09A907D-E922-4B33-87B9-125A4033E32D}"/>
                  </a:ext>
                </a:extLst>
              </p:cNvPr>
              <p:cNvSpPr/>
              <p:nvPr/>
            </p:nvSpPr>
            <p:spPr>
              <a:xfrm>
                <a:off x="2112465" y="2876134"/>
                <a:ext cx="519141"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285" name="Freeform: Shape 284">
                <a:extLst>
                  <a:ext uri="{FF2B5EF4-FFF2-40B4-BE49-F238E27FC236}">
                    <a16:creationId xmlns:a16="http://schemas.microsoft.com/office/drawing/2014/main" id="{E6476839-6D0A-45BA-878B-A06121A05F0D}"/>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86" name="Freeform: Shape 285">
                <a:extLst>
                  <a:ext uri="{FF2B5EF4-FFF2-40B4-BE49-F238E27FC236}">
                    <a16:creationId xmlns:a16="http://schemas.microsoft.com/office/drawing/2014/main" id="{CBC7E102-9983-4966-9DDA-C690FE1C29F7}"/>
                  </a:ext>
                </a:extLst>
              </p:cNvPr>
              <p:cNvSpPr/>
              <p:nvPr/>
            </p:nvSpPr>
            <p:spPr>
              <a:xfrm>
                <a:off x="2276703" y="3080283"/>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87" name="Freeform: Shape 286">
                <a:extLst>
                  <a:ext uri="{FF2B5EF4-FFF2-40B4-BE49-F238E27FC236}">
                    <a16:creationId xmlns:a16="http://schemas.microsoft.com/office/drawing/2014/main" id="{D0C1AC5B-86DE-48DD-B7DF-D759D4452D57}"/>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88" name="Freeform: Shape 287">
                <a:extLst>
                  <a:ext uri="{FF2B5EF4-FFF2-40B4-BE49-F238E27FC236}">
                    <a16:creationId xmlns:a16="http://schemas.microsoft.com/office/drawing/2014/main" id="{4D666C93-FB69-43AF-A05A-208246615769}"/>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89" name="Freeform: Shape 288">
                <a:extLst>
                  <a:ext uri="{FF2B5EF4-FFF2-40B4-BE49-F238E27FC236}">
                    <a16:creationId xmlns:a16="http://schemas.microsoft.com/office/drawing/2014/main" id="{45479E8F-67DF-4E04-A81E-CD460F96F5E3}"/>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90" name="Freeform: Shape 289">
                <a:extLst>
                  <a:ext uri="{FF2B5EF4-FFF2-40B4-BE49-F238E27FC236}">
                    <a16:creationId xmlns:a16="http://schemas.microsoft.com/office/drawing/2014/main" id="{93A3BD9B-2F4A-468D-A8AD-AA98554BC005}"/>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91" name="Freeform: Shape 290">
                <a:extLst>
                  <a:ext uri="{FF2B5EF4-FFF2-40B4-BE49-F238E27FC236}">
                    <a16:creationId xmlns:a16="http://schemas.microsoft.com/office/drawing/2014/main" id="{840C4212-B4A6-42E2-B91C-BDD29FFB0330}"/>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92" name="Freeform: Shape 291">
                <a:extLst>
                  <a:ext uri="{FF2B5EF4-FFF2-40B4-BE49-F238E27FC236}">
                    <a16:creationId xmlns:a16="http://schemas.microsoft.com/office/drawing/2014/main" id="{469CFD22-0AC3-4172-A648-E6272E4213A9}"/>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sp>
        <p:nvSpPr>
          <p:cNvPr id="712" name="Rectangle 711">
            <a:extLst>
              <a:ext uri="{FF2B5EF4-FFF2-40B4-BE49-F238E27FC236}">
                <a16:creationId xmlns:a16="http://schemas.microsoft.com/office/drawing/2014/main" id="{C4E0774B-BFA1-492D-A934-894C3B13831F}"/>
              </a:ext>
            </a:extLst>
          </p:cNvPr>
          <p:cNvSpPr/>
          <p:nvPr/>
        </p:nvSpPr>
        <p:spPr bwMode="blackWhite">
          <a:xfrm rot="10800000">
            <a:off x="7249701" y="4976065"/>
            <a:ext cx="232309" cy="768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14" name="!!arrowup_2pt">
            <a:extLst>
              <a:ext uri="{FF2B5EF4-FFF2-40B4-BE49-F238E27FC236}">
                <a16:creationId xmlns:a16="http://schemas.microsoft.com/office/drawing/2014/main" id="{3D9606E2-9839-4AA7-826B-C406E1B59579}"/>
              </a:ext>
            </a:extLst>
          </p:cNvPr>
          <p:cNvGrpSpPr/>
          <p:nvPr/>
        </p:nvGrpSpPr>
        <p:grpSpPr>
          <a:xfrm>
            <a:off x="5281670" y="5074268"/>
            <a:ext cx="232312" cy="76887"/>
            <a:chOff x="2615998" y="3899987"/>
            <a:chExt cx="230255" cy="76206"/>
          </a:xfrm>
        </p:grpSpPr>
        <p:sp>
          <p:nvSpPr>
            <p:cNvPr id="715" name="Rectangle 714">
              <a:extLst>
                <a:ext uri="{FF2B5EF4-FFF2-40B4-BE49-F238E27FC236}">
                  <a16:creationId xmlns:a16="http://schemas.microsoft.com/office/drawing/2014/main" id="{5AB6F5DE-9299-475E-A852-D7930952F9AD}"/>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6" name="Isosceles Triangle 715">
              <a:extLst>
                <a:ext uri="{FF2B5EF4-FFF2-40B4-BE49-F238E27FC236}">
                  <a16:creationId xmlns:a16="http://schemas.microsoft.com/office/drawing/2014/main" id="{D8EC925B-14FC-433D-A6BB-CEBD62AFBE81}"/>
                </a:ext>
              </a:extLst>
            </p:cNvPr>
            <p:cNvSpPr/>
            <p:nvPr/>
          </p:nvSpPr>
          <p:spPr bwMode="blackWhite">
            <a:xfrm rot="5400000">
              <a:off x="2615996" y="3899989"/>
              <a:ext cx="76203" cy="76200"/>
            </a:xfrm>
            <a:prstGeom prst="triangl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17" name="!!arrowup_2pt">
            <a:extLst>
              <a:ext uri="{FF2B5EF4-FFF2-40B4-BE49-F238E27FC236}">
                <a16:creationId xmlns:a16="http://schemas.microsoft.com/office/drawing/2014/main" id="{9F17D663-51AD-4298-B5D9-A60E4D36CC27}"/>
              </a:ext>
            </a:extLst>
          </p:cNvPr>
          <p:cNvGrpSpPr/>
          <p:nvPr/>
        </p:nvGrpSpPr>
        <p:grpSpPr>
          <a:xfrm>
            <a:off x="5283459" y="5729186"/>
            <a:ext cx="232312" cy="76887"/>
            <a:chOff x="2615998" y="3899987"/>
            <a:chExt cx="230255" cy="76206"/>
          </a:xfrm>
        </p:grpSpPr>
        <p:sp>
          <p:nvSpPr>
            <p:cNvPr id="718" name="Rectangle 717">
              <a:extLst>
                <a:ext uri="{FF2B5EF4-FFF2-40B4-BE49-F238E27FC236}">
                  <a16:creationId xmlns:a16="http://schemas.microsoft.com/office/drawing/2014/main" id="{59D3D7E0-96BB-424D-A3AC-CC37F757106C}"/>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9" name="Isosceles Triangle 718">
              <a:extLst>
                <a:ext uri="{FF2B5EF4-FFF2-40B4-BE49-F238E27FC236}">
                  <a16:creationId xmlns:a16="http://schemas.microsoft.com/office/drawing/2014/main" id="{74C45F21-AD10-4FF2-BA57-3C2F29EF0D9B}"/>
                </a:ext>
              </a:extLst>
            </p:cNvPr>
            <p:cNvSpPr/>
            <p:nvPr/>
          </p:nvSpPr>
          <p:spPr bwMode="blackWhite">
            <a:xfrm rot="5400000">
              <a:off x="2615996" y="3899989"/>
              <a:ext cx="76203" cy="76200"/>
            </a:xfrm>
            <a:prstGeom prst="triangl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 name="TextBox 4">
            <a:extLst>
              <a:ext uri="{FF2B5EF4-FFF2-40B4-BE49-F238E27FC236}">
                <a16:creationId xmlns:a16="http://schemas.microsoft.com/office/drawing/2014/main" id="{D4D5B45B-0DC2-4722-9053-04C754915C7B}"/>
              </a:ext>
            </a:extLst>
          </p:cNvPr>
          <p:cNvSpPr txBox="1"/>
          <p:nvPr/>
        </p:nvSpPr>
        <p:spPr>
          <a:xfrm>
            <a:off x="9910981" y="1552594"/>
            <a:ext cx="2038522" cy="2580840"/>
          </a:xfrm>
          <a:prstGeom prst="roundRect">
            <a:avLst>
              <a:gd name="adj" fmla="val 2924"/>
            </a:avLst>
          </a:prstGeom>
          <a:noFill/>
          <a:ln w="12700">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rgbClr val="FFFFFF"/>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51028">
              <a:defRPr/>
            </a:pPr>
            <a:endParaRPr lang="en-US" sz="2040">
              <a:latin typeface="Segoe UI Semibold"/>
            </a:endParaRPr>
          </a:p>
        </p:txBody>
      </p:sp>
      <p:grpSp>
        <p:nvGrpSpPr>
          <p:cNvPr id="60" name="Group 59">
            <a:extLst>
              <a:ext uri="{FF2B5EF4-FFF2-40B4-BE49-F238E27FC236}">
                <a16:creationId xmlns:a16="http://schemas.microsoft.com/office/drawing/2014/main" id="{980F3B0E-467D-484F-BE10-EDF7098A8045}"/>
              </a:ext>
            </a:extLst>
          </p:cNvPr>
          <p:cNvGrpSpPr/>
          <p:nvPr/>
        </p:nvGrpSpPr>
        <p:grpSpPr>
          <a:xfrm>
            <a:off x="10109517" y="2769237"/>
            <a:ext cx="1782535" cy="186521"/>
            <a:chOff x="9911327" y="2667555"/>
            <a:chExt cx="1747742" cy="182880"/>
          </a:xfrm>
        </p:grpSpPr>
        <p:pic>
          <p:nvPicPr>
            <p:cNvPr id="10" name="MS logo gray - EMF">
              <a:extLst>
                <a:ext uri="{FF2B5EF4-FFF2-40B4-BE49-F238E27FC236}">
                  <a16:creationId xmlns:a16="http://schemas.microsoft.com/office/drawing/2014/main" id="{3C7954F6-E2A5-4ADA-9F92-7914DD692981}"/>
                </a:ext>
                <a:ext uri="{C183D7F6-B498-43B3-948B-1728B52AA6E4}">
                  <adec:decorative xmlns:adec="http://schemas.microsoft.com/office/drawing/2017/decorative" val="1"/>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r="77975"/>
            <a:stretch/>
          </p:blipFill>
          <p:spPr bwMode="black">
            <a:xfrm>
              <a:off x="9911327" y="2667555"/>
              <a:ext cx="188098" cy="182880"/>
            </a:xfrm>
            <a:prstGeom prst="rect">
              <a:avLst/>
            </a:prstGeom>
          </p:spPr>
        </p:pic>
        <p:sp>
          <p:nvSpPr>
            <p:cNvPr id="17" name="TextBox 16">
              <a:extLst>
                <a:ext uri="{FF2B5EF4-FFF2-40B4-BE49-F238E27FC236}">
                  <a16:creationId xmlns:a16="http://schemas.microsoft.com/office/drawing/2014/main" id="{29B457C9-50DE-4717-B5EF-71A25535FA5B}"/>
                </a:ext>
              </a:extLst>
            </p:cNvPr>
            <p:cNvSpPr txBox="1"/>
            <p:nvPr/>
          </p:nvSpPr>
          <p:spPr>
            <a:xfrm>
              <a:off x="10141331" y="2688367"/>
              <a:ext cx="1517738" cy="141257"/>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Defender for Cloud Apps</a:t>
              </a:r>
            </a:p>
          </p:txBody>
        </p:sp>
      </p:grpSp>
      <p:sp>
        <p:nvSpPr>
          <p:cNvPr id="19" name="TextBox 18">
            <a:extLst>
              <a:ext uri="{FF2B5EF4-FFF2-40B4-BE49-F238E27FC236}">
                <a16:creationId xmlns:a16="http://schemas.microsoft.com/office/drawing/2014/main" id="{4666D5D2-582D-4DA8-98F5-DF786D41A178}"/>
              </a:ext>
            </a:extLst>
          </p:cNvPr>
          <p:cNvSpPr txBox="1"/>
          <p:nvPr/>
        </p:nvSpPr>
        <p:spPr>
          <a:xfrm>
            <a:off x="10336158" y="2548074"/>
            <a:ext cx="1269318" cy="144069"/>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Defender for Cloud</a:t>
            </a:r>
          </a:p>
        </p:txBody>
      </p:sp>
      <p:grpSp>
        <p:nvGrpSpPr>
          <p:cNvPr id="62" name="Group 61">
            <a:extLst>
              <a:ext uri="{FF2B5EF4-FFF2-40B4-BE49-F238E27FC236}">
                <a16:creationId xmlns:a16="http://schemas.microsoft.com/office/drawing/2014/main" id="{9770F880-5B00-48C3-BCF7-2888F7B59DF4}"/>
              </a:ext>
            </a:extLst>
          </p:cNvPr>
          <p:cNvGrpSpPr/>
          <p:nvPr/>
        </p:nvGrpSpPr>
        <p:grpSpPr>
          <a:xfrm>
            <a:off x="10109518" y="2289086"/>
            <a:ext cx="1940081" cy="186521"/>
            <a:chOff x="9911327" y="2215828"/>
            <a:chExt cx="1902213" cy="182880"/>
          </a:xfrm>
        </p:grpSpPr>
        <p:pic>
          <p:nvPicPr>
            <p:cNvPr id="9" name="Content Placeholder 2">
              <a:extLst>
                <a:ext uri="{FF2B5EF4-FFF2-40B4-BE49-F238E27FC236}">
                  <a16:creationId xmlns:a16="http://schemas.microsoft.com/office/drawing/2014/main" id="{5D874E8C-0E3E-4BAB-993B-C0DA170AE60E}"/>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911327" y="2215828"/>
              <a:ext cx="182883" cy="182880"/>
            </a:xfrm>
            <a:prstGeom prst="rect">
              <a:avLst/>
            </a:prstGeom>
          </p:spPr>
        </p:pic>
        <p:sp>
          <p:nvSpPr>
            <p:cNvPr id="20" name="TextBox 19">
              <a:extLst>
                <a:ext uri="{FF2B5EF4-FFF2-40B4-BE49-F238E27FC236}">
                  <a16:creationId xmlns:a16="http://schemas.microsoft.com/office/drawing/2014/main" id="{FE1C6FE2-438C-4108-8D71-FE06FBA7ACEF}"/>
                </a:ext>
              </a:extLst>
            </p:cNvPr>
            <p:cNvSpPr txBox="1"/>
            <p:nvPr/>
          </p:nvSpPr>
          <p:spPr>
            <a:xfrm>
              <a:off x="10143591" y="2236640"/>
              <a:ext cx="1669949" cy="141257"/>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Azure AD Identity Protection</a:t>
              </a:r>
            </a:p>
          </p:txBody>
        </p:sp>
      </p:grpSp>
      <p:grpSp>
        <p:nvGrpSpPr>
          <p:cNvPr id="66" name="Group 65">
            <a:extLst>
              <a:ext uri="{FF2B5EF4-FFF2-40B4-BE49-F238E27FC236}">
                <a16:creationId xmlns:a16="http://schemas.microsoft.com/office/drawing/2014/main" id="{5226C9BE-A06D-4013-B103-513C6A4216FE}"/>
              </a:ext>
            </a:extLst>
          </p:cNvPr>
          <p:cNvGrpSpPr/>
          <p:nvPr/>
        </p:nvGrpSpPr>
        <p:grpSpPr>
          <a:xfrm>
            <a:off x="10109517" y="2059514"/>
            <a:ext cx="1715845" cy="186521"/>
            <a:chOff x="9911327" y="1985050"/>
            <a:chExt cx="1682354" cy="182880"/>
          </a:xfrm>
        </p:grpSpPr>
        <p:pic>
          <p:nvPicPr>
            <p:cNvPr id="13" name="Graphic 12">
              <a:extLst>
                <a:ext uri="{FF2B5EF4-FFF2-40B4-BE49-F238E27FC236}">
                  <a16:creationId xmlns:a16="http://schemas.microsoft.com/office/drawing/2014/main" id="{BFBF966A-E223-4A8B-BB7E-26E4F8275C5A}"/>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911327" y="1985050"/>
              <a:ext cx="182880" cy="182880"/>
            </a:xfrm>
            <a:prstGeom prst="rect">
              <a:avLst/>
            </a:prstGeom>
          </p:spPr>
        </p:pic>
        <p:sp>
          <p:nvSpPr>
            <p:cNvPr id="21" name="TextBox 20">
              <a:extLst>
                <a:ext uri="{FF2B5EF4-FFF2-40B4-BE49-F238E27FC236}">
                  <a16:creationId xmlns:a16="http://schemas.microsoft.com/office/drawing/2014/main" id="{A93965B7-31E8-40E8-BE76-9E213E353734}"/>
                </a:ext>
              </a:extLst>
            </p:cNvPr>
            <p:cNvSpPr txBox="1"/>
            <p:nvPr/>
          </p:nvSpPr>
          <p:spPr>
            <a:xfrm>
              <a:off x="10143591" y="2005862"/>
              <a:ext cx="1450090" cy="141257"/>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Azure Activity</a:t>
              </a:r>
            </a:p>
          </p:txBody>
        </p:sp>
      </p:grpSp>
      <p:grpSp>
        <p:nvGrpSpPr>
          <p:cNvPr id="67" name="Group 66">
            <a:extLst>
              <a:ext uri="{FF2B5EF4-FFF2-40B4-BE49-F238E27FC236}">
                <a16:creationId xmlns:a16="http://schemas.microsoft.com/office/drawing/2014/main" id="{206D7EE8-8369-4106-A790-14E4F5752F5A}"/>
              </a:ext>
            </a:extLst>
          </p:cNvPr>
          <p:cNvGrpSpPr/>
          <p:nvPr/>
        </p:nvGrpSpPr>
        <p:grpSpPr>
          <a:xfrm>
            <a:off x="10109518" y="1810007"/>
            <a:ext cx="1722788" cy="186521"/>
            <a:chOff x="9911327" y="1774678"/>
            <a:chExt cx="1689161" cy="182880"/>
          </a:xfrm>
        </p:grpSpPr>
        <p:pic>
          <p:nvPicPr>
            <p:cNvPr id="7" name="Content Placeholder 2">
              <a:extLst>
                <a:ext uri="{FF2B5EF4-FFF2-40B4-BE49-F238E27FC236}">
                  <a16:creationId xmlns:a16="http://schemas.microsoft.com/office/drawing/2014/main" id="{17D0B3A1-80BA-42A2-8B03-94190D6D9EC7}"/>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911327" y="1774678"/>
              <a:ext cx="182883" cy="182880"/>
            </a:xfrm>
            <a:prstGeom prst="rect">
              <a:avLst/>
            </a:prstGeom>
          </p:spPr>
        </p:pic>
        <p:sp>
          <p:nvSpPr>
            <p:cNvPr id="22" name="TextBox 21">
              <a:extLst>
                <a:ext uri="{FF2B5EF4-FFF2-40B4-BE49-F238E27FC236}">
                  <a16:creationId xmlns:a16="http://schemas.microsoft.com/office/drawing/2014/main" id="{84A776DD-D09C-4566-9BAA-AD9C7E8CD118}"/>
                </a:ext>
              </a:extLst>
            </p:cNvPr>
            <p:cNvSpPr txBox="1"/>
            <p:nvPr/>
          </p:nvSpPr>
          <p:spPr>
            <a:xfrm>
              <a:off x="10150398" y="1795490"/>
              <a:ext cx="1450090" cy="141257"/>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Azure Active Directory</a:t>
              </a:r>
            </a:p>
          </p:txBody>
        </p:sp>
      </p:grpSp>
      <p:grpSp>
        <p:nvGrpSpPr>
          <p:cNvPr id="57" name="Group 56">
            <a:extLst>
              <a:ext uri="{FF2B5EF4-FFF2-40B4-BE49-F238E27FC236}">
                <a16:creationId xmlns:a16="http://schemas.microsoft.com/office/drawing/2014/main" id="{6C547DAA-BEC6-4299-B8DB-B93674C6A501}"/>
              </a:ext>
            </a:extLst>
          </p:cNvPr>
          <p:cNvGrpSpPr/>
          <p:nvPr/>
        </p:nvGrpSpPr>
        <p:grpSpPr>
          <a:xfrm>
            <a:off x="10109518" y="3458330"/>
            <a:ext cx="1589412" cy="186521"/>
            <a:chOff x="9911327" y="3287623"/>
            <a:chExt cx="1558389" cy="182880"/>
          </a:xfrm>
        </p:grpSpPr>
        <p:pic>
          <p:nvPicPr>
            <p:cNvPr id="6" name="Picture 281">
              <a:extLst>
                <a:ext uri="{FF2B5EF4-FFF2-40B4-BE49-F238E27FC236}">
                  <a16:creationId xmlns:a16="http://schemas.microsoft.com/office/drawing/2014/main" id="{3D62229B-6352-4E06-A870-7F62DEDACDAB}"/>
                </a:ext>
                <a:ext uri="{C183D7F6-B498-43B3-948B-1728B52AA6E4}">
                  <adec:decorative xmlns:adec="http://schemas.microsoft.com/office/drawing/2017/decorative" val="1"/>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a:stretch/>
          </p:blipFill>
          <p:spPr bwMode="auto">
            <a:xfrm>
              <a:off x="9911327" y="3287623"/>
              <a:ext cx="192072" cy="18288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998D3AD8-2C60-48AB-892B-7D01F044FD29}"/>
                </a:ext>
              </a:extLst>
            </p:cNvPr>
            <p:cNvSpPr txBox="1"/>
            <p:nvPr/>
          </p:nvSpPr>
          <p:spPr>
            <a:xfrm>
              <a:off x="10143591" y="3308435"/>
              <a:ext cx="1326125" cy="141257"/>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Defender for O365</a:t>
              </a:r>
            </a:p>
          </p:txBody>
        </p:sp>
      </p:grpSp>
      <p:sp>
        <p:nvSpPr>
          <p:cNvPr id="18450" name="!!wb_title">
            <a:extLst>
              <a:ext uri="{FF2B5EF4-FFF2-40B4-BE49-F238E27FC236}">
                <a16:creationId xmlns:a16="http://schemas.microsoft.com/office/drawing/2014/main" id="{291A1ED0-1A5E-484C-9635-B26753608A71}"/>
              </a:ext>
            </a:extLst>
          </p:cNvPr>
          <p:cNvSpPr txBox="1"/>
          <p:nvPr/>
        </p:nvSpPr>
        <p:spPr>
          <a:xfrm>
            <a:off x="10022996" y="1439412"/>
            <a:ext cx="1637311" cy="254262"/>
          </a:xfrm>
          <a:prstGeom prst="rect">
            <a:avLst/>
          </a:prstGeom>
          <a:solidFill>
            <a:schemeClr val="bg1"/>
          </a:solid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srgbClr val="FFFFFF"/>
                </a:solidFill>
                <a:effectLst/>
                <a:uLnTx/>
                <a:uFillTx/>
                <a:latin typeface="Segoe UI Semibold"/>
                <a:cs typeface="Segoe UI" pitchFamily="34" charset="0"/>
              </a:defRPr>
            </a:lvl1pPr>
          </a:lstStyle>
          <a:p>
            <a:pPr defTabSz="932597">
              <a:defRPr/>
            </a:pPr>
            <a:r>
              <a:rPr lang="en-US" sz="1020"/>
              <a:t>Native Data Connectors</a:t>
            </a:r>
          </a:p>
        </p:txBody>
      </p:sp>
      <p:pic>
        <p:nvPicPr>
          <p:cNvPr id="18449" name="Graphic 18448">
            <a:extLst>
              <a:ext uri="{FF2B5EF4-FFF2-40B4-BE49-F238E27FC236}">
                <a16:creationId xmlns:a16="http://schemas.microsoft.com/office/drawing/2014/main" id="{E01A08EE-7691-45B0-956A-52107BB9D88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788822" y="1379485"/>
            <a:ext cx="373041" cy="373041"/>
          </a:xfrm>
          <a:prstGeom prst="rect">
            <a:avLst/>
          </a:prstGeom>
        </p:spPr>
      </p:pic>
      <p:grpSp>
        <p:nvGrpSpPr>
          <p:cNvPr id="752" name="Group 751">
            <a:extLst>
              <a:ext uri="{FF2B5EF4-FFF2-40B4-BE49-F238E27FC236}">
                <a16:creationId xmlns:a16="http://schemas.microsoft.com/office/drawing/2014/main" id="{D44CC4D4-12B2-488F-8A85-9615D3A37765}"/>
              </a:ext>
            </a:extLst>
          </p:cNvPr>
          <p:cNvGrpSpPr/>
          <p:nvPr/>
        </p:nvGrpSpPr>
        <p:grpSpPr>
          <a:xfrm>
            <a:off x="10068534" y="5455499"/>
            <a:ext cx="1688858" cy="1147432"/>
            <a:chOff x="4800600" y="1981200"/>
            <a:chExt cx="2415963" cy="1641436"/>
          </a:xfrm>
        </p:grpSpPr>
        <p:pic>
          <p:nvPicPr>
            <p:cNvPr id="753" name="Picture 752" descr="A picture containing computer, computer, sky&#10;&#10;Description automatically generated">
              <a:extLst>
                <a:ext uri="{FF2B5EF4-FFF2-40B4-BE49-F238E27FC236}">
                  <a16:creationId xmlns:a16="http://schemas.microsoft.com/office/drawing/2014/main" id="{FEF9D23C-F325-4B18-A7B0-868B9C7A571A}"/>
                </a:ext>
              </a:extLst>
            </p:cNvPr>
            <p:cNvPicPr>
              <a:picLocks noChangeAspect="1"/>
            </p:cNvPicPr>
            <p:nvPr/>
          </p:nvPicPr>
          <p:blipFill rotWithShape="1">
            <a:blip r:embed="rId19" cstate="print">
              <a:lum bright="70000" contrast="-70000"/>
              <a:extLst>
                <a:ext uri="{28A0092B-C50C-407E-A947-70E740481C1C}">
                  <a14:useLocalDpi xmlns:a14="http://schemas.microsoft.com/office/drawing/2010/main" val="0"/>
                </a:ext>
              </a:extLst>
            </a:blip>
            <a:srcRect l="51290" t="68219" r="39420"/>
            <a:stretch/>
          </p:blipFill>
          <p:spPr>
            <a:xfrm>
              <a:off x="4800600" y="3263903"/>
              <a:ext cx="486568" cy="358733"/>
            </a:xfrm>
            <a:prstGeom prst="rect">
              <a:avLst/>
            </a:prstGeom>
          </p:spPr>
        </p:pic>
        <p:pic>
          <p:nvPicPr>
            <p:cNvPr id="754" name="Graphic 594">
              <a:extLst>
                <a:ext uri="{FF2B5EF4-FFF2-40B4-BE49-F238E27FC236}">
                  <a16:creationId xmlns:a16="http://schemas.microsoft.com/office/drawing/2014/main" id="{94BA0D29-36A4-4438-8C12-CB92D7DE11EA}"/>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800600" y="2357257"/>
              <a:ext cx="649867" cy="145317"/>
            </a:xfrm>
            <a:prstGeom prst="rect">
              <a:avLst/>
            </a:prstGeom>
          </p:spPr>
        </p:pic>
        <p:pic>
          <p:nvPicPr>
            <p:cNvPr id="755" name="Picture 754" descr="A screen shot of a building&#10;&#10;Description automatically generated">
              <a:extLst>
                <a:ext uri="{FF2B5EF4-FFF2-40B4-BE49-F238E27FC236}">
                  <a16:creationId xmlns:a16="http://schemas.microsoft.com/office/drawing/2014/main" id="{C2D9D991-F3B2-45F0-8D94-DDACB7E79BF1}"/>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800600" y="1996540"/>
              <a:ext cx="360251" cy="138822"/>
            </a:xfrm>
            <a:prstGeom prst="rect">
              <a:avLst/>
            </a:prstGeom>
          </p:spPr>
        </p:pic>
        <p:pic>
          <p:nvPicPr>
            <p:cNvPr id="756" name="Picture 755" descr="Logo&#10;&#10;Description automatically generated">
              <a:extLst>
                <a:ext uri="{FF2B5EF4-FFF2-40B4-BE49-F238E27FC236}">
                  <a16:creationId xmlns:a16="http://schemas.microsoft.com/office/drawing/2014/main" id="{91F5DCE6-1C86-4F18-98E8-49B1FBA69467}"/>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6532472" y="1981200"/>
              <a:ext cx="621571" cy="240868"/>
            </a:xfrm>
            <a:prstGeom prst="rect">
              <a:avLst/>
            </a:prstGeom>
          </p:spPr>
        </p:pic>
        <p:pic>
          <p:nvPicPr>
            <p:cNvPr id="757" name="Picture 756" descr="Text&#10;&#10;Description automatically generated">
              <a:extLst>
                <a:ext uri="{FF2B5EF4-FFF2-40B4-BE49-F238E27FC236}">
                  <a16:creationId xmlns:a16="http://schemas.microsoft.com/office/drawing/2014/main" id="{5290ECCD-B369-4C78-8454-B28373C5DF05}"/>
                </a:ext>
              </a:extLst>
            </p:cNvPr>
            <p:cNvPicPr>
              <a:picLocks noChangeAspect="1"/>
            </p:cNvPicPr>
            <p:nvPr/>
          </p:nvPicPr>
          <p:blipFill>
            <a:blip r:embed="rId24"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474593" y="2713102"/>
              <a:ext cx="741970" cy="246316"/>
            </a:xfrm>
            <a:prstGeom prst="rect">
              <a:avLst/>
            </a:prstGeom>
          </p:spPr>
        </p:pic>
        <p:pic>
          <p:nvPicPr>
            <p:cNvPr id="758" name="Picture 757" descr="A picture containing logo&#10;&#10;Description automatically generated">
              <a:extLst>
                <a:ext uri="{FF2B5EF4-FFF2-40B4-BE49-F238E27FC236}">
                  <a16:creationId xmlns:a16="http://schemas.microsoft.com/office/drawing/2014/main" id="{1F808BAE-4279-466F-BD94-B68516F215F5}"/>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800600" y="2741976"/>
              <a:ext cx="584162" cy="188569"/>
            </a:xfrm>
            <a:prstGeom prst="rect">
              <a:avLst/>
            </a:prstGeom>
          </p:spPr>
        </p:pic>
        <p:pic>
          <p:nvPicPr>
            <p:cNvPr id="759" name="Picture 758" descr="Icon&#10;&#10;Description automatically generated">
              <a:extLst>
                <a:ext uri="{FF2B5EF4-FFF2-40B4-BE49-F238E27FC236}">
                  <a16:creationId xmlns:a16="http://schemas.microsoft.com/office/drawing/2014/main" id="{2C0F70F8-28D2-4D5F-BAFF-B0CEC2E3BB5F}"/>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5657801" y="2293844"/>
              <a:ext cx="254350" cy="246316"/>
            </a:xfrm>
            <a:prstGeom prst="rect">
              <a:avLst/>
            </a:prstGeom>
          </p:spPr>
        </p:pic>
        <p:pic>
          <p:nvPicPr>
            <p:cNvPr id="760" name="Picture 759" descr="A picture containing drawing&#10;&#10;Description automatically generated">
              <a:extLst>
                <a:ext uri="{FF2B5EF4-FFF2-40B4-BE49-F238E27FC236}">
                  <a16:creationId xmlns:a16="http://schemas.microsoft.com/office/drawing/2014/main" id="{9675D65E-0D9F-44DA-B933-158D4E5A2FC5}"/>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6060211" y="2382936"/>
              <a:ext cx="807406" cy="138207"/>
            </a:xfrm>
            <a:prstGeom prst="rect">
              <a:avLst/>
            </a:prstGeom>
          </p:spPr>
        </p:pic>
        <p:pic>
          <p:nvPicPr>
            <p:cNvPr id="761" name="Picture 760" descr="Logo&#10;&#10;Description automatically generated">
              <a:extLst>
                <a:ext uri="{FF2B5EF4-FFF2-40B4-BE49-F238E27FC236}">
                  <a16:creationId xmlns:a16="http://schemas.microsoft.com/office/drawing/2014/main" id="{2FAD6A71-EA3A-4CAC-B4CF-A86B7FC6631C}"/>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6084848" y="3263903"/>
              <a:ext cx="638001" cy="94124"/>
            </a:xfrm>
            <a:prstGeom prst="rect">
              <a:avLst/>
            </a:prstGeom>
          </p:spPr>
        </p:pic>
        <p:pic>
          <p:nvPicPr>
            <p:cNvPr id="762" name="Picture 761" descr="A picture containing clock, drawing&#10;&#10;Description automatically generated">
              <a:extLst>
                <a:ext uri="{FF2B5EF4-FFF2-40B4-BE49-F238E27FC236}">
                  <a16:creationId xmlns:a16="http://schemas.microsoft.com/office/drawing/2014/main" id="{7122B9B1-7E4B-4496-9F18-F1168C15B3D3}"/>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5442767" y="3412265"/>
              <a:ext cx="566930" cy="104313"/>
            </a:xfrm>
            <a:prstGeom prst="rect">
              <a:avLst/>
            </a:prstGeom>
          </p:spPr>
        </p:pic>
        <p:grpSp>
          <p:nvGrpSpPr>
            <p:cNvPr id="763" name="Group 762">
              <a:extLst>
                <a:ext uri="{FF2B5EF4-FFF2-40B4-BE49-F238E27FC236}">
                  <a16:creationId xmlns:a16="http://schemas.microsoft.com/office/drawing/2014/main" id="{9B59F6B1-044F-4380-9A6A-2B72D95F20A6}"/>
                </a:ext>
              </a:extLst>
            </p:cNvPr>
            <p:cNvGrpSpPr/>
            <p:nvPr/>
          </p:nvGrpSpPr>
          <p:grpSpPr>
            <a:xfrm>
              <a:off x="6876803" y="3273027"/>
              <a:ext cx="323182" cy="75875"/>
              <a:chOff x="11747105" y="3392325"/>
              <a:chExt cx="402854" cy="97663"/>
            </a:xfrm>
          </p:grpSpPr>
          <p:sp>
            <p:nvSpPr>
              <p:cNvPr id="773" name="Oval 772">
                <a:extLst>
                  <a:ext uri="{FF2B5EF4-FFF2-40B4-BE49-F238E27FC236}">
                    <a16:creationId xmlns:a16="http://schemas.microsoft.com/office/drawing/2014/main" id="{F962C9C6-8C15-44E4-9BF0-B7371760C57E}"/>
                  </a:ext>
                </a:extLst>
              </p:cNvPr>
              <p:cNvSpPr/>
              <p:nvPr/>
            </p:nvSpPr>
            <p:spPr bwMode="auto">
              <a:xfrm flipV="1">
                <a:off x="11747105" y="3392359"/>
                <a:ext cx="97626" cy="97626"/>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4" name="Oval 773">
                <a:extLst>
                  <a:ext uri="{FF2B5EF4-FFF2-40B4-BE49-F238E27FC236}">
                    <a16:creationId xmlns:a16="http://schemas.microsoft.com/office/drawing/2014/main" id="{82ACE0AC-D3BE-4C78-A758-650023E077A8}"/>
                  </a:ext>
                </a:extLst>
              </p:cNvPr>
              <p:cNvSpPr/>
              <p:nvPr/>
            </p:nvSpPr>
            <p:spPr bwMode="auto">
              <a:xfrm flipV="1">
                <a:off x="11899729" y="3392362"/>
                <a:ext cx="97626" cy="97626"/>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5" name="Oval 774">
                <a:extLst>
                  <a:ext uri="{FF2B5EF4-FFF2-40B4-BE49-F238E27FC236}">
                    <a16:creationId xmlns:a16="http://schemas.microsoft.com/office/drawing/2014/main" id="{9CE61C88-C848-4EEF-990B-4F913C3300C6}"/>
                  </a:ext>
                </a:extLst>
              </p:cNvPr>
              <p:cNvSpPr/>
              <p:nvPr/>
            </p:nvSpPr>
            <p:spPr bwMode="auto">
              <a:xfrm flipV="1">
                <a:off x="12052333" y="3392325"/>
                <a:ext cx="97626" cy="97626"/>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64" name="Group 763">
              <a:extLst>
                <a:ext uri="{FF2B5EF4-FFF2-40B4-BE49-F238E27FC236}">
                  <a16:creationId xmlns:a16="http://schemas.microsoft.com/office/drawing/2014/main" id="{7EC755C2-D6CE-45F3-9F72-ECCC41C65CA1}"/>
                </a:ext>
              </a:extLst>
            </p:cNvPr>
            <p:cNvGrpSpPr/>
            <p:nvPr/>
          </p:nvGrpSpPr>
          <p:grpSpPr>
            <a:xfrm>
              <a:off x="5384762" y="1981200"/>
              <a:ext cx="965818" cy="180635"/>
              <a:chOff x="5710686" y="1981200"/>
              <a:chExt cx="1504682" cy="281417"/>
            </a:xfrm>
          </p:grpSpPr>
          <p:pic>
            <p:nvPicPr>
              <p:cNvPr id="771" name="Picture 770" descr="A picture containing shape&#10;&#10;Description automatically generated">
                <a:extLst>
                  <a:ext uri="{FF2B5EF4-FFF2-40B4-BE49-F238E27FC236}">
                    <a16:creationId xmlns:a16="http://schemas.microsoft.com/office/drawing/2014/main" id="{126705F9-96D4-4EC9-AC81-E27B73559D5D}"/>
                  </a:ext>
                </a:extLst>
              </p:cNvPr>
              <p:cNvPicPr>
                <a:picLocks noChangeAspect="1"/>
              </p:cNvPicPr>
              <p:nvPr/>
            </p:nvPicPr>
            <p:blipFill rotWithShape="1">
              <a:blip r:embed="rId30" cstate="print">
                <a:extLst>
                  <a:ext uri="{28A0092B-C50C-407E-A947-70E740481C1C}">
                    <a14:useLocalDpi xmlns:a14="http://schemas.microsoft.com/office/drawing/2010/main" val="0"/>
                  </a:ext>
                </a:extLst>
              </a:blip>
              <a:srcRect t="-8128"/>
              <a:stretch/>
            </p:blipFill>
            <p:spPr>
              <a:xfrm>
                <a:off x="6934200" y="1981200"/>
                <a:ext cx="281168" cy="281417"/>
              </a:xfrm>
              <a:prstGeom prst="rect">
                <a:avLst/>
              </a:prstGeom>
            </p:spPr>
          </p:pic>
          <p:pic>
            <p:nvPicPr>
              <p:cNvPr id="772" name="Picture 771" descr="A picture containing shape&#10;&#10;Description automatically generated">
                <a:extLst>
                  <a:ext uri="{FF2B5EF4-FFF2-40B4-BE49-F238E27FC236}">
                    <a16:creationId xmlns:a16="http://schemas.microsoft.com/office/drawing/2014/main" id="{3FFD4112-1320-4F44-A59F-D23837B674A6}"/>
                  </a:ext>
                </a:extLst>
              </p:cNvPr>
              <p:cNvPicPr>
                <a:picLocks noChangeAspect="1"/>
              </p:cNvPicPr>
              <p:nvPr/>
            </p:nvPicPr>
            <p:blipFill rotWithShape="1">
              <a:blip r:embed="rId31" cstate="print">
                <a:lum bright="70000" contrast="-70000"/>
                <a:extLst>
                  <a:ext uri="{28A0092B-C50C-407E-A947-70E740481C1C}">
                    <a14:useLocalDpi xmlns:a14="http://schemas.microsoft.com/office/drawing/2010/main" val="0"/>
                  </a:ext>
                </a:extLst>
              </a:blip>
              <a:srcRect/>
              <a:stretch/>
            </p:blipFill>
            <p:spPr>
              <a:xfrm>
                <a:off x="5710686" y="2002934"/>
                <a:ext cx="1276592" cy="215317"/>
              </a:xfrm>
              <a:prstGeom prst="rect">
                <a:avLst/>
              </a:prstGeom>
            </p:spPr>
          </p:pic>
        </p:grpSp>
        <p:grpSp>
          <p:nvGrpSpPr>
            <p:cNvPr id="765" name="Group 764">
              <a:extLst>
                <a:ext uri="{FF2B5EF4-FFF2-40B4-BE49-F238E27FC236}">
                  <a16:creationId xmlns:a16="http://schemas.microsoft.com/office/drawing/2014/main" id="{84AC55C1-F27E-49D2-AD10-979DA955CE1A}"/>
                </a:ext>
              </a:extLst>
            </p:cNvPr>
            <p:cNvGrpSpPr/>
            <p:nvPr/>
          </p:nvGrpSpPr>
          <p:grpSpPr>
            <a:xfrm>
              <a:off x="5606273" y="2739642"/>
              <a:ext cx="744307" cy="190903"/>
              <a:chOff x="6136065" y="3649686"/>
              <a:chExt cx="1159582" cy="297414"/>
            </a:xfrm>
          </p:grpSpPr>
          <p:pic>
            <p:nvPicPr>
              <p:cNvPr id="769" name="Picture 768" descr="A picture containing shape&#10;&#10;Description automatically generated">
                <a:extLst>
                  <a:ext uri="{FF2B5EF4-FFF2-40B4-BE49-F238E27FC236}">
                    <a16:creationId xmlns:a16="http://schemas.microsoft.com/office/drawing/2014/main" id="{082F2625-2C06-4B6B-B56E-C4A528B1444F}"/>
                  </a:ext>
                </a:extLst>
              </p:cNvPr>
              <p:cNvPicPr>
                <a:picLocks noChangeAspect="1"/>
              </p:cNvPicPr>
              <p:nvPr/>
            </p:nvPicPr>
            <p:blipFill rotWithShape="1">
              <a:blip r:embed="rId32" cstate="print">
                <a:lum bright="70000" contrast="-70000"/>
                <a:extLst>
                  <a:ext uri="{28A0092B-C50C-407E-A947-70E740481C1C}">
                    <a14:useLocalDpi xmlns:a14="http://schemas.microsoft.com/office/drawing/2010/main" val="0"/>
                  </a:ext>
                </a:extLst>
              </a:blip>
              <a:srcRect/>
              <a:stretch/>
            </p:blipFill>
            <p:spPr>
              <a:xfrm>
                <a:off x="6385561" y="3700361"/>
                <a:ext cx="910086" cy="241783"/>
              </a:xfrm>
              <a:prstGeom prst="rect">
                <a:avLst/>
              </a:prstGeom>
            </p:spPr>
          </p:pic>
          <p:pic>
            <p:nvPicPr>
              <p:cNvPr id="770" name="Picture 769" descr="A picture containing shape&#10;&#10;Description automatically generated">
                <a:extLst>
                  <a:ext uri="{FF2B5EF4-FFF2-40B4-BE49-F238E27FC236}">
                    <a16:creationId xmlns:a16="http://schemas.microsoft.com/office/drawing/2014/main" id="{C3EB50C6-77DC-469D-8B07-238643EED6DB}"/>
                  </a:ext>
                </a:extLst>
              </p:cNvPr>
              <p:cNvPicPr>
                <a:picLocks noChangeAspect="1"/>
              </p:cNvPicPr>
              <p:nvPr/>
            </p:nvPicPr>
            <p:blipFill rotWithShape="1">
              <a:blip r:embed="rId33" cstate="print">
                <a:extLst>
                  <a:ext uri="{28A0092B-C50C-407E-A947-70E740481C1C}">
                    <a14:useLocalDpi xmlns:a14="http://schemas.microsoft.com/office/drawing/2010/main" val="0"/>
                  </a:ext>
                </a:extLst>
              </a:blip>
              <a:srcRect/>
              <a:stretch/>
            </p:blipFill>
            <p:spPr>
              <a:xfrm>
                <a:off x="6136065" y="3649686"/>
                <a:ext cx="264736" cy="297414"/>
              </a:xfrm>
              <a:prstGeom prst="rect">
                <a:avLst/>
              </a:prstGeom>
            </p:spPr>
          </p:pic>
        </p:grpSp>
        <p:grpSp>
          <p:nvGrpSpPr>
            <p:cNvPr id="766" name="Group 765">
              <a:extLst>
                <a:ext uri="{FF2B5EF4-FFF2-40B4-BE49-F238E27FC236}">
                  <a16:creationId xmlns:a16="http://schemas.microsoft.com/office/drawing/2014/main" id="{EAB29C06-283B-47EA-A4FF-85BC70F945ED}"/>
                </a:ext>
              </a:extLst>
            </p:cNvPr>
            <p:cNvGrpSpPr/>
            <p:nvPr/>
          </p:nvGrpSpPr>
          <p:grpSpPr>
            <a:xfrm>
              <a:off x="5026706" y="3055838"/>
              <a:ext cx="1047430" cy="175386"/>
              <a:chOff x="8792552" y="1472580"/>
              <a:chExt cx="1631828" cy="273240"/>
            </a:xfrm>
          </p:grpSpPr>
          <p:pic>
            <p:nvPicPr>
              <p:cNvPr id="767" name="Picture 766" descr="Logo, company name&#10;&#10;Description automatically generated">
                <a:extLst>
                  <a:ext uri="{FF2B5EF4-FFF2-40B4-BE49-F238E27FC236}">
                    <a16:creationId xmlns:a16="http://schemas.microsoft.com/office/drawing/2014/main" id="{0CCB35B5-9834-4DB2-82CC-6622FBAA3C72}"/>
                  </a:ext>
                </a:extLst>
              </p:cNvPr>
              <p:cNvPicPr>
                <a:picLocks noChangeAspect="1"/>
              </p:cNvPicPr>
              <p:nvPr/>
            </p:nvPicPr>
            <p:blipFill rotWithShape="1">
              <a:blip r:embed="rId34" cstate="print">
                <a:lum bright="70000" contrast="-70000"/>
                <a:extLst>
                  <a:ext uri="{28A0092B-C50C-407E-A947-70E740481C1C}">
                    <a14:useLocalDpi xmlns:a14="http://schemas.microsoft.com/office/drawing/2010/main" val="0"/>
                  </a:ext>
                </a:extLst>
              </a:blip>
              <a:srcRect/>
              <a:stretch/>
            </p:blipFill>
            <p:spPr>
              <a:xfrm>
                <a:off x="9205413" y="1515676"/>
                <a:ext cx="1218967" cy="230144"/>
              </a:xfrm>
              <a:prstGeom prst="rect">
                <a:avLst/>
              </a:prstGeom>
            </p:spPr>
          </p:pic>
          <p:pic>
            <p:nvPicPr>
              <p:cNvPr id="768" name="Picture 767" descr="Logo, company name&#10;&#10;Description automatically generated">
                <a:extLst>
                  <a:ext uri="{FF2B5EF4-FFF2-40B4-BE49-F238E27FC236}">
                    <a16:creationId xmlns:a16="http://schemas.microsoft.com/office/drawing/2014/main" id="{62C9A80D-9DF6-46AE-B893-D55C8E3079BC}"/>
                  </a:ext>
                </a:extLst>
              </p:cNvPr>
              <p:cNvPicPr>
                <a:picLocks noChangeAspect="1"/>
              </p:cNvPicPr>
              <p:nvPr/>
            </p:nvPicPr>
            <p:blipFill rotWithShape="1">
              <a:blip r:embed="rId35" cstate="print">
                <a:extLst>
                  <a:ext uri="{28A0092B-C50C-407E-A947-70E740481C1C}">
                    <a14:useLocalDpi xmlns:a14="http://schemas.microsoft.com/office/drawing/2010/main" val="0"/>
                  </a:ext>
                </a:extLst>
              </a:blip>
              <a:srcRect/>
              <a:stretch/>
            </p:blipFill>
            <p:spPr>
              <a:xfrm>
                <a:off x="8792552" y="1472580"/>
                <a:ext cx="427648" cy="246398"/>
              </a:xfrm>
              <a:prstGeom prst="rect">
                <a:avLst/>
              </a:prstGeom>
            </p:spPr>
          </p:pic>
        </p:grpSp>
      </p:grpSp>
      <p:pic>
        <p:nvPicPr>
          <p:cNvPr id="3" name="Picture 2" descr="See the source image">
            <a:extLst>
              <a:ext uri="{FF2B5EF4-FFF2-40B4-BE49-F238E27FC236}">
                <a16:creationId xmlns:a16="http://schemas.microsoft.com/office/drawing/2014/main" id="{723E59C4-DAC8-4EDC-8B73-37E0612FB2F0}"/>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6118492" y="6146930"/>
            <a:ext cx="494162" cy="494162"/>
          </a:xfrm>
          <a:prstGeom prst="rect">
            <a:avLst/>
          </a:prstGeom>
          <a:noFill/>
          <a:extLst>
            <a:ext uri="{909E8E84-426E-40DD-AFC4-6F175D3DCCD1}">
              <a14:hiddenFill xmlns:a14="http://schemas.microsoft.com/office/drawing/2010/main">
                <a:solidFill>
                  <a:srgbClr val="FFFFFF"/>
                </a:solidFill>
              </a14:hiddenFill>
            </a:ext>
          </a:extLst>
        </p:spPr>
      </p:pic>
      <p:sp>
        <p:nvSpPr>
          <p:cNvPr id="120" name="!!win_servers_area">
            <a:extLst>
              <a:ext uri="{FF2B5EF4-FFF2-40B4-BE49-F238E27FC236}">
                <a16:creationId xmlns:a16="http://schemas.microsoft.com/office/drawing/2014/main" id="{DD10630A-9503-4367-943B-A43279EB193F}"/>
              </a:ext>
            </a:extLst>
          </p:cNvPr>
          <p:cNvSpPr/>
          <p:nvPr/>
        </p:nvSpPr>
        <p:spPr bwMode="auto">
          <a:xfrm>
            <a:off x="8441634" y="5647114"/>
            <a:ext cx="1244141" cy="1080880"/>
          </a:xfrm>
          <a:prstGeom prst="roundRect">
            <a:avLst>
              <a:gd name="adj" fmla="val 2891"/>
            </a:avLst>
          </a:prstGeom>
          <a:solidFill>
            <a:schemeClr val="bg1"/>
          </a:solidFill>
          <a:ln w="9525">
            <a:solidFill>
              <a:schemeClr val="bg2">
                <a:lumMod val="40000"/>
                <a:lumOff val="6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000000"/>
              </a:solidFill>
              <a:latin typeface="Segoe UI"/>
              <a:ea typeface="Segoe UI" pitchFamily="34" charset="0"/>
              <a:cs typeface="Segoe UI" pitchFamily="34" charset="0"/>
            </a:endParaRPr>
          </a:p>
        </p:txBody>
      </p:sp>
      <p:pic>
        <p:nvPicPr>
          <p:cNvPr id="121" name="!!vm_icon" descr="Windows Virtual Machine icon">
            <a:hlinkClick r:id="" action="ppaction://noaction"/>
            <a:extLst>
              <a:ext uri="{FF2B5EF4-FFF2-40B4-BE49-F238E27FC236}">
                <a16:creationId xmlns:a16="http://schemas.microsoft.com/office/drawing/2014/main" id="{47590F2A-DFDA-4236-BF7A-D7691747738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45801" y="5909447"/>
            <a:ext cx="373041" cy="373041"/>
          </a:xfrm>
          <a:prstGeom prst="rect">
            <a:avLst/>
          </a:prstGeom>
        </p:spPr>
      </p:pic>
      <p:pic>
        <p:nvPicPr>
          <p:cNvPr id="122" name="!!vm_icon" descr="Windows Virtual Machine icon">
            <a:hlinkClick r:id="" action="ppaction://noaction"/>
            <a:extLst>
              <a:ext uri="{FF2B5EF4-FFF2-40B4-BE49-F238E27FC236}">
                <a16:creationId xmlns:a16="http://schemas.microsoft.com/office/drawing/2014/main" id="{8E9C6F11-F9EF-43D6-A490-CF6CC7212B4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86144" y="6074740"/>
            <a:ext cx="373041" cy="373041"/>
          </a:xfrm>
          <a:prstGeom prst="rect">
            <a:avLst/>
          </a:prstGeom>
        </p:spPr>
      </p:pic>
      <p:pic>
        <p:nvPicPr>
          <p:cNvPr id="123" name="!!vm_icon" descr="Windows Virtual Machine icon">
            <a:hlinkClick r:id="" action="ppaction://noaction"/>
            <a:extLst>
              <a:ext uri="{FF2B5EF4-FFF2-40B4-BE49-F238E27FC236}">
                <a16:creationId xmlns:a16="http://schemas.microsoft.com/office/drawing/2014/main" id="{CE68F530-8715-4885-A14B-07D08C87DE3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08287" y="6239008"/>
            <a:ext cx="373041" cy="373041"/>
          </a:xfrm>
          <a:prstGeom prst="rect">
            <a:avLst/>
          </a:prstGeom>
        </p:spPr>
      </p:pic>
      <p:sp>
        <p:nvSpPr>
          <p:cNvPr id="124" name="!!win_servers_title">
            <a:extLst>
              <a:ext uri="{FF2B5EF4-FFF2-40B4-BE49-F238E27FC236}">
                <a16:creationId xmlns:a16="http://schemas.microsoft.com/office/drawing/2014/main" id="{DE111827-A989-4E9E-9A13-9AA9C78A7030}"/>
              </a:ext>
            </a:extLst>
          </p:cNvPr>
          <p:cNvSpPr txBox="1">
            <a:spLocks/>
          </p:cNvSpPr>
          <p:nvPr/>
        </p:nvSpPr>
        <p:spPr>
          <a:xfrm>
            <a:off x="8701644" y="5507431"/>
            <a:ext cx="690916" cy="288137"/>
          </a:xfrm>
          <a:prstGeom prst="rect">
            <a:avLst/>
          </a:prstGeom>
          <a:solidFill>
            <a:srgbClr val="000000"/>
          </a:solidFill>
          <a:ln>
            <a:noFill/>
            <a:prstDash/>
          </a:ln>
          <a:effectLst/>
        </p:spPr>
        <p:txBody>
          <a:bodyPr rot="0" spcFirstLastPara="0" vertOverflow="overflow" horzOverflow="overflow" vert="horz" wrap="none" lIns="46630" tIns="0" rIns="46630" bIns="0" numCol="1" spcCol="0" rtlCol="0" fromWordArt="0" anchor="t" anchorCtr="0" forceAA="0" compatLnSpc="1">
            <a:prstTxWarp prst="textNoShape">
              <a:avLst/>
            </a:prstTxWarp>
            <a:spAutoFit/>
          </a:bodyPr>
          <a:lstStyle>
            <a:defPPr>
              <a:defRPr lang="en-US"/>
            </a:defPPr>
            <a:lvl1pPr marR="0" lvl="0" indent="0" algn="ctr" defTabSz="932742" fontAlgn="auto">
              <a:lnSpc>
                <a:spcPct val="90000"/>
              </a:lnSpc>
              <a:spcBef>
                <a:spcPct val="0"/>
              </a:spcBef>
              <a:spcAft>
                <a:spcPts val="0"/>
              </a:spcAft>
              <a:buClrTx/>
              <a:buSzTx/>
              <a:buFontTx/>
              <a:buNone/>
              <a:tabLst/>
              <a:defRPr kumimoji="0" sz="1400" b="0" i="0" u="none" strike="noStrike" cap="none" spc="0" normalizeH="0" baseline="0">
                <a:ln w="3175">
                  <a:noFill/>
                </a:ln>
                <a:gradFill>
                  <a:gsLst>
                    <a:gs pos="0">
                      <a:srgbClr val="FFFFFF"/>
                    </a:gs>
                    <a:gs pos="100000">
                      <a:srgbClr val="FFFFFF"/>
                    </a:gs>
                  </a:gsLst>
                  <a:lin ang="5400000" scaled="1"/>
                </a:gradFill>
                <a:effectLst/>
                <a:uLnTx/>
                <a:uFillTx/>
                <a:latin typeface="Segoe UI Semibold"/>
                <a:cs typeface="Segoe UI" pitchFamily="34" charset="0"/>
              </a:defRPr>
            </a:lvl1pPr>
          </a:lstStyle>
          <a:p>
            <a:pPr defTabSz="951304">
              <a:defRPr/>
            </a:pPr>
            <a:r>
              <a:rPr lang="en-US" sz="1020" dirty="0">
                <a:solidFill>
                  <a:srgbClr val="EBEBEB">
                    <a:lumMod val="90000"/>
                  </a:srgbClr>
                </a:solidFill>
              </a:rPr>
              <a:t>Windows </a:t>
            </a:r>
          </a:p>
          <a:p>
            <a:pPr defTabSz="951304">
              <a:defRPr/>
            </a:pPr>
            <a:r>
              <a:rPr lang="en-US" sz="1020" dirty="0">
                <a:solidFill>
                  <a:srgbClr val="EBEBEB">
                    <a:lumMod val="90000"/>
                  </a:srgbClr>
                </a:solidFill>
              </a:rPr>
              <a:t>Servers</a:t>
            </a:r>
          </a:p>
        </p:txBody>
      </p:sp>
      <p:cxnSp>
        <p:nvCxnSpPr>
          <p:cNvPr id="134" name="!!movingline_left">
            <a:extLst>
              <a:ext uri="{FF2B5EF4-FFF2-40B4-BE49-F238E27FC236}">
                <a16:creationId xmlns:a16="http://schemas.microsoft.com/office/drawing/2014/main" id="{E20E0A4C-E79F-44AE-BDFC-E5A4FA5F3EB0}"/>
              </a:ext>
            </a:extLst>
          </p:cNvPr>
          <p:cNvCxnSpPr>
            <a:cxnSpLocks/>
          </p:cNvCxnSpPr>
          <p:nvPr/>
        </p:nvCxnSpPr>
        <p:spPr>
          <a:xfrm>
            <a:off x="6295954" y="5598137"/>
            <a:ext cx="988467" cy="0"/>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9" name="Group 88">
            <a:extLst>
              <a:ext uri="{FF2B5EF4-FFF2-40B4-BE49-F238E27FC236}">
                <a16:creationId xmlns:a16="http://schemas.microsoft.com/office/drawing/2014/main" id="{EA5F7456-60BC-4889-B034-AA4B90367954}"/>
              </a:ext>
            </a:extLst>
          </p:cNvPr>
          <p:cNvGrpSpPr/>
          <p:nvPr/>
        </p:nvGrpSpPr>
        <p:grpSpPr>
          <a:xfrm>
            <a:off x="7069778" y="5465806"/>
            <a:ext cx="373041" cy="313639"/>
            <a:chOff x="6137960" y="5359120"/>
            <a:chExt cx="365760" cy="307517"/>
          </a:xfrm>
        </p:grpSpPr>
        <p:pic>
          <p:nvPicPr>
            <p:cNvPr id="269" name="!!vm_icon" descr="Windows Virtual Machine icon">
              <a:hlinkClick r:id="" action="ppaction://noaction"/>
              <a:extLst>
                <a:ext uri="{FF2B5EF4-FFF2-40B4-BE49-F238E27FC236}">
                  <a16:creationId xmlns:a16="http://schemas.microsoft.com/office/drawing/2014/main" id="{ECB9240B-344E-4D6D-9324-A60231D6343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37960" y="5359120"/>
              <a:ext cx="307516" cy="307517"/>
            </a:xfrm>
            <a:prstGeom prst="rect">
              <a:avLst/>
            </a:prstGeom>
          </p:spPr>
        </p:pic>
        <p:grpSp>
          <p:nvGrpSpPr>
            <p:cNvPr id="270" name="Graphic 58">
              <a:extLst>
                <a:ext uri="{FF2B5EF4-FFF2-40B4-BE49-F238E27FC236}">
                  <a16:creationId xmlns:a16="http://schemas.microsoft.com/office/drawing/2014/main" id="{6EE2BF96-DC14-4AC8-81B9-572C3E59A695}"/>
                </a:ext>
              </a:extLst>
            </p:cNvPr>
            <p:cNvGrpSpPr/>
            <p:nvPr/>
          </p:nvGrpSpPr>
          <p:grpSpPr>
            <a:xfrm>
              <a:off x="6314873" y="5482719"/>
              <a:ext cx="188847" cy="149571"/>
              <a:chOff x="2112465" y="2876133"/>
              <a:chExt cx="519142" cy="411171"/>
            </a:xfrm>
          </p:grpSpPr>
          <p:sp>
            <p:nvSpPr>
              <p:cNvPr id="271" name="Freeform: Shape 270">
                <a:extLst>
                  <a:ext uri="{FF2B5EF4-FFF2-40B4-BE49-F238E27FC236}">
                    <a16:creationId xmlns:a16="http://schemas.microsoft.com/office/drawing/2014/main" id="{FA4ADEB4-9F01-4D78-A52F-932F15E6AF8F}"/>
                  </a:ext>
                </a:extLst>
              </p:cNvPr>
              <p:cNvSpPr/>
              <p:nvPr/>
            </p:nvSpPr>
            <p:spPr>
              <a:xfrm>
                <a:off x="2112465" y="2876133"/>
                <a:ext cx="519142"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272" name="Freeform: Shape 271">
                <a:extLst>
                  <a:ext uri="{FF2B5EF4-FFF2-40B4-BE49-F238E27FC236}">
                    <a16:creationId xmlns:a16="http://schemas.microsoft.com/office/drawing/2014/main" id="{4664A804-BC3C-4D12-AF07-8D7210B946DC}"/>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73" name="Freeform: Shape 272">
                <a:extLst>
                  <a:ext uri="{FF2B5EF4-FFF2-40B4-BE49-F238E27FC236}">
                    <a16:creationId xmlns:a16="http://schemas.microsoft.com/office/drawing/2014/main" id="{3F769B0A-D339-42CC-9829-B2775B61A0D4}"/>
                  </a:ext>
                </a:extLst>
              </p:cNvPr>
              <p:cNvSpPr/>
              <p:nvPr/>
            </p:nvSpPr>
            <p:spPr>
              <a:xfrm>
                <a:off x="2276703" y="3080283"/>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74" name="Freeform: Shape 273">
                <a:extLst>
                  <a:ext uri="{FF2B5EF4-FFF2-40B4-BE49-F238E27FC236}">
                    <a16:creationId xmlns:a16="http://schemas.microsoft.com/office/drawing/2014/main" id="{F6B333C0-9DEA-42C5-817C-A8202A2F4A5E}"/>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75" name="Freeform: Shape 274">
                <a:extLst>
                  <a:ext uri="{FF2B5EF4-FFF2-40B4-BE49-F238E27FC236}">
                    <a16:creationId xmlns:a16="http://schemas.microsoft.com/office/drawing/2014/main" id="{5232BAFE-3871-4AC7-A572-E2177DE9C9B3}"/>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76" name="Freeform: Shape 275">
                <a:extLst>
                  <a:ext uri="{FF2B5EF4-FFF2-40B4-BE49-F238E27FC236}">
                    <a16:creationId xmlns:a16="http://schemas.microsoft.com/office/drawing/2014/main" id="{DE973FA1-F368-40D6-AB9A-88DD4F0EA1F2}"/>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77" name="Freeform: Shape 276">
                <a:extLst>
                  <a:ext uri="{FF2B5EF4-FFF2-40B4-BE49-F238E27FC236}">
                    <a16:creationId xmlns:a16="http://schemas.microsoft.com/office/drawing/2014/main" id="{F0BE74A9-09D8-41AB-A5FE-275C91D806F6}"/>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78" name="Freeform: Shape 277">
                <a:extLst>
                  <a:ext uri="{FF2B5EF4-FFF2-40B4-BE49-F238E27FC236}">
                    <a16:creationId xmlns:a16="http://schemas.microsoft.com/office/drawing/2014/main" id="{097FF72E-1762-425C-8453-00C9E8B7F3F8}"/>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79" name="Freeform: Shape 278">
                <a:extLst>
                  <a:ext uri="{FF2B5EF4-FFF2-40B4-BE49-F238E27FC236}">
                    <a16:creationId xmlns:a16="http://schemas.microsoft.com/office/drawing/2014/main" id="{86F51002-266D-4AC0-AAED-B0BC27C36078}"/>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cxnSp>
        <p:nvCxnSpPr>
          <p:cNvPr id="340" name="!!movingline_left">
            <a:extLst>
              <a:ext uri="{FF2B5EF4-FFF2-40B4-BE49-F238E27FC236}">
                <a16:creationId xmlns:a16="http://schemas.microsoft.com/office/drawing/2014/main" id="{B3F21AE9-EAC4-4EDF-A734-146115CE4102}"/>
              </a:ext>
            </a:extLst>
          </p:cNvPr>
          <p:cNvCxnSpPr>
            <a:cxnSpLocks/>
          </p:cNvCxnSpPr>
          <p:nvPr/>
        </p:nvCxnSpPr>
        <p:spPr>
          <a:xfrm>
            <a:off x="10407670" y="4888436"/>
            <a:ext cx="1297873" cy="0"/>
          </a:xfrm>
          <a:prstGeom prst="line">
            <a:avLst/>
          </a:prstGeom>
          <a:ln w="28575">
            <a:solidFill>
              <a:schemeClr val="bg1">
                <a:lumMod val="50000"/>
                <a:lumOff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1" name="!!movingline_up">
            <a:extLst>
              <a:ext uri="{FF2B5EF4-FFF2-40B4-BE49-F238E27FC236}">
                <a16:creationId xmlns:a16="http://schemas.microsoft.com/office/drawing/2014/main" id="{9B452215-F32E-47C9-9F65-7664DFCC74A0}"/>
              </a:ext>
            </a:extLst>
          </p:cNvPr>
          <p:cNvCxnSpPr>
            <a:cxnSpLocks/>
          </p:cNvCxnSpPr>
          <p:nvPr/>
        </p:nvCxnSpPr>
        <p:spPr>
          <a:xfrm flipV="1">
            <a:off x="10973020" y="4896971"/>
            <a:ext cx="0" cy="345019"/>
          </a:xfrm>
          <a:prstGeom prst="line">
            <a:avLst/>
          </a:prstGeom>
          <a:ln w="28575">
            <a:solidFill>
              <a:schemeClr val="bg1">
                <a:lumMod val="50000"/>
                <a:lumOff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Freeform: Shape 39">
            <a:extLst>
              <a:ext uri="{FF2B5EF4-FFF2-40B4-BE49-F238E27FC236}">
                <a16:creationId xmlns:a16="http://schemas.microsoft.com/office/drawing/2014/main" id="{92EC0288-67EF-4E84-9EAD-9693CACC0370}"/>
              </a:ext>
            </a:extLst>
          </p:cNvPr>
          <p:cNvSpPr/>
          <p:nvPr/>
        </p:nvSpPr>
        <p:spPr bwMode="blackWhite">
          <a:xfrm rot="16200000">
            <a:off x="10980675" y="4603293"/>
            <a:ext cx="393339" cy="483903"/>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vm_title">
            <a:hlinkClick r:id="" action="ppaction://noaction"/>
            <a:extLst>
              <a:ext uri="{FF2B5EF4-FFF2-40B4-BE49-F238E27FC236}">
                <a16:creationId xmlns:a16="http://schemas.microsoft.com/office/drawing/2014/main" id="{23781F2B-1E29-4AD2-AC62-7AB1A055FC52}"/>
              </a:ext>
            </a:extLst>
          </p:cNvPr>
          <p:cNvSpPr txBox="1"/>
          <p:nvPr/>
        </p:nvSpPr>
        <p:spPr>
          <a:xfrm>
            <a:off x="11172325" y="4654949"/>
            <a:ext cx="1129236" cy="526377"/>
          </a:xfrm>
          <a:prstGeom prst="rect">
            <a:avLst/>
          </a:prstGeom>
          <a:solidFill>
            <a:schemeClr val="bg1"/>
          </a:solid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solidFill>
                  <a:srgbClr val="FFFFFF"/>
                </a:solidFill>
                <a:effectLst/>
                <a:uLnTx/>
                <a:uFillTx/>
                <a:latin typeface="Segoe UI Semibold"/>
                <a:cs typeface="Segoe UI" pitchFamily="34" charset="0"/>
              </a:defRPr>
            </a:lvl1pPr>
          </a:lstStyle>
          <a:p>
            <a:pPr defTabSz="932597">
              <a:defRPr/>
            </a:pPr>
            <a:r>
              <a:rPr lang="en-US" sz="918"/>
              <a:t>Defender for IoT</a:t>
            </a:r>
          </a:p>
          <a:p>
            <a:pPr defTabSz="932597">
              <a:defRPr/>
            </a:pPr>
            <a:r>
              <a:rPr lang="en-US" sz="918"/>
              <a:t>Online/Offline Sensor</a:t>
            </a:r>
          </a:p>
        </p:txBody>
      </p:sp>
      <p:sp>
        <p:nvSpPr>
          <p:cNvPr id="394" name="!!syslog_title">
            <a:extLst>
              <a:ext uri="{FF2B5EF4-FFF2-40B4-BE49-F238E27FC236}">
                <a16:creationId xmlns:a16="http://schemas.microsoft.com/office/drawing/2014/main" id="{C53E5D2F-9C14-4C24-9B57-10DBC330B411}"/>
              </a:ext>
            </a:extLst>
          </p:cNvPr>
          <p:cNvSpPr txBox="1">
            <a:spLocks/>
          </p:cNvSpPr>
          <p:nvPr/>
        </p:nvSpPr>
        <p:spPr>
          <a:xfrm>
            <a:off x="9960218" y="5186530"/>
            <a:ext cx="1343028" cy="172909"/>
          </a:xfrm>
          <a:prstGeom prst="rect">
            <a:avLst/>
          </a:prstGeom>
          <a:solidFill>
            <a:srgbClr val="000000"/>
          </a:solidFill>
          <a:ln>
            <a:noFill/>
            <a:prstDash/>
          </a:ln>
          <a:effectLst/>
        </p:spPr>
        <p:txBody>
          <a:bodyPr rot="0" spcFirstLastPara="0" vertOverflow="overflow" horzOverflow="overflow" vert="horz" wrap="square" lIns="46630" tIns="0" rIns="46630" bIns="0" numCol="1" spcCol="0" rtlCol="0" fromWordArt="0" anchor="t" anchorCtr="0" forceAA="0" compatLnSpc="1">
            <a:prstTxWarp prst="textNoShape">
              <a:avLst/>
            </a:prstTxWarp>
            <a:spAutoFit/>
          </a:bodyPr>
          <a:lstStyle>
            <a:defPPr>
              <a:defRPr lang="en-US"/>
            </a:defPPr>
            <a:lvl1pPr marR="0" lvl="0" indent="0" algn="ctr" defTabSz="932742" fontAlgn="auto">
              <a:lnSpc>
                <a:spcPct val="90000"/>
              </a:lnSpc>
              <a:spcBef>
                <a:spcPct val="0"/>
              </a:spcBef>
              <a:spcAft>
                <a:spcPts val="0"/>
              </a:spcAft>
              <a:buClrTx/>
              <a:buSzTx/>
              <a:buFontTx/>
              <a:buNone/>
              <a:tabLst/>
              <a:defRPr kumimoji="0" sz="1400" b="0" i="0" u="none" strike="noStrike" cap="none" spc="0" normalizeH="0" baseline="0">
                <a:ln w="3175">
                  <a:noFill/>
                </a:ln>
                <a:gradFill>
                  <a:gsLst>
                    <a:gs pos="0">
                      <a:srgbClr val="FFFFFF"/>
                    </a:gs>
                    <a:gs pos="100000">
                      <a:srgbClr val="FFFFFF"/>
                    </a:gs>
                  </a:gsLst>
                  <a:lin ang="5400000" scaled="1"/>
                </a:gradFill>
                <a:effectLst/>
                <a:uLnTx/>
                <a:uFillTx/>
                <a:latin typeface="Segoe UI Semibold"/>
                <a:cs typeface="Segoe UI" pitchFamily="34" charset="0"/>
              </a:defRPr>
            </a:lvl1pPr>
          </a:lstStyle>
          <a:p>
            <a:pPr defTabSz="951304">
              <a:defRPr/>
            </a:pPr>
            <a:r>
              <a:rPr lang="en-US" sz="1224">
                <a:solidFill>
                  <a:srgbClr val="EBEBEB">
                    <a:lumMod val="90000"/>
                  </a:srgbClr>
                </a:solidFill>
              </a:rPr>
              <a:t>IOT/OT Network</a:t>
            </a:r>
          </a:p>
        </p:txBody>
      </p:sp>
      <p:sp>
        <p:nvSpPr>
          <p:cNvPr id="367" name="Freeform: Shape 366">
            <a:extLst>
              <a:ext uri="{FF2B5EF4-FFF2-40B4-BE49-F238E27FC236}">
                <a16:creationId xmlns:a16="http://schemas.microsoft.com/office/drawing/2014/main" id="{A97856FF-3324-4848-BBAA-05FA973C7C46}"/>
              </a:ext>
            </a:extLst>
          </p:cNvPr>
          <p:cNvSpPr/>
          <p:nvPr/>
        </p:nvSpPr>
        <p:spPr bwMode="blackWhite">
          <a:xfrm rot="10800000">
            <a:off x="6377558" y="4994367"/>
            <a:ext cx="310243" cy="331573"/>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88" name="!!firewall" descr="Azure Firewall Manager">
            <a:extLst>
              <a:ext uri="{FF2B5EF4-FFF2-40B4-BE49-F238E27FC236}">
                <a16:creationId xmlns:a16="http://schemas.microsoft.com/office/drawing/2014/main" id="{E991FBFD-4D45-4B30-8EC6-301D5FE0CED4}"/>
              </a:ext>
            </a:extLst>
          </p:cNvPr>
          <p:cNvGrpSpPr/>
          <p:nvPr/>
        </p:nvGrpSpPr>
        <p:grpSpPr>
          <a:xfrm>
            <a:off x="6168053" y="4428351"/>
            <a:ext cx="498402" cy="402002"/>
            <a:chOff x="5001707" y="4454945"/>
            <a:chExt cx="488674" cy="394155"/>
          </a:xfrm>
        </p:grpSpPr>
        <p:sp>
          <p:nvSpPr>
            <p:cNvPr id="489" name="Freeform: Shape 488">
              <a:extLst>
                <a:ext uri="{FF2B5EF4-FFF2-40B4-BE49-F238E27FC236}">
                  <a16:creationId xmlns:a16="http://schemas.microsoft.com/office/drawing/2014/main" id="{AC27C961-93DF-4AC0-A440-07DFFCB85B4D}"/>
                </a:ext>
              </a:extLst>
            </p:cNvPr>
            <p:cNvSpPr/>
            <p:nvPr/>
          </p:nvSpPr>
          <p:spPr>
            <a:xfrm>
              <a:off x="5001707" y="4454945"/>
              <a:ext cx="387399" cy="215281"/>
            </a:xfrm>
            <a:custGeom>
              <a:avLst/>
              <a:gdLst>
                <a:gd name="connsiteX0" fmla="*/ 214660 w 387399"/>
                <a:gd name="connsiteY0" fmla="*/ 131029 h 215281"/>
                <a:gd name="connsiteX1" fmla="*/ 222955 w 387399"/>
                <a:gd name="connsiteY1" fmla="*/ 122474 h 215281"/>
                <a:gd name="connsiteX2" fmla="*/ 341946 w 387399"/>
                <a:gd name="connsiteY2" fmla="*/ 85662 h 215281"/>
                <a:gd name="connsiteX3" fmla="*/ 386794 w 387399"/>
                <a:gd name="connsiteY3" fmla="*/ 98883 h 215281"/>
                <a:gd name="connsiteX4" fmla="*/ 386794 w 387399"/>
                <a:gd name="connsiteY4" fmla="*/ 15668 h 215281"/>
                <a:gd name="connsiteX5" fmla="*/ 379214 w 387399"/>
                <a:gd name="connsiteY5" fmla="*/ 602 h 215281"/>
                <a:gd name="connsiteX6" fmla="*/ 373832 w 387399"/>
                <a:gd name="connsiteY6" fmla="*/ 113 h 215281"/>
                <a:gd name="connsiteX7" fmla="*/ 16083 w 387399"/>
                <a:gd name="connsiteY7" fmla="*/ 113 h 215281"/>
                <a:gd name="connsiteX8" fmla="*/ 37 w 387399"/>
                <a:gd name="connsiteY8" fmla="*/ 14065 h 215281"/>
                <a:gd name="connsiteX9" fmla="*/ 10 w 387399"/>
                <a:gd name="connsiteY9" fmla="*/ 15668 h 215281"/>
                <a:gd name="connsiteX10" fmla="*/ 10 w 387399"/>
                <a:gd name="connsiteY10" fmla="*/ 199727 h 215281"/>
                <a:gd name="connsiteX11" fmla="*/ 15565 w 387399"/>
                <a:gd name="connsiteY11" fmla="*/ 215281 h 215281"/>
                <a:gd name="connsiteX12" fmla="*/ 214660 w 387399"/>
                <a:gd name="connsiteY12" fmla="*/ 215281 h 215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7399" h="215281">
                  <a:moveTo>
                    <a:pt x="214660" y="131029"/>
                  </a:moveTo>
                  <a:cubicBezTo>
                    <a:pt x="214660" y="125325"/>
                    <a:pt x="217252" y="122474"/>
                    <a:pt x="222955" y="122474"/>
                  </a:cubicBezTo>
                  <a:cubicBezTo>
                    <a:pt x="302282" y="119363"/>
                    <a:pt x="285172" y="85662"/>
                    <a:pt x="341946" y="85662"/>
                  </a:cubicBezTo>
                  <a:cubicBezTo>
                    <a:pt x="357987" y="84645"/>
                    <a:pt x="373871" y="89328"/>
                    <a:pt x="386794" y="98883"/>
                  </a:cubicBezTo>
                  <a:lnTo>
                    <a:pt x="386794" y="15668"/>
                  </a:lnTo>
                  <a:cubicBezTo>
                    <a:pt x="388860" y="9414"/>
                    <a:pt x="385467" y="2670"/>
                    <a:pt x="379214" y="602"/>
                  </a:cubicBezTo>
                  <a:cubicBezTo>
                    <a:pt x="377482" y="30"/>
                    <a:pt x="375639" y="-138"/>
                    <a:pt x="373832" y="113"/>
                  </a:cubicBezTo>
                  <a:lnTo>
                    <a:pt x="16083" y="113"/>
                  </a:lnTo>
                  <a:cubicBezTo>
                    <a:pt x="7799" y="-465"/>
                    <a:pt x="615" y="5781"/>
                    <a:pt x="37" y="14065"/>
                  </a:cubicBezTo>
                  <a:cubicBezTo>
                    <a:pt x="-1" y="14598"/>
                    <a:pt x="-9" y="15134"/>
                    <a:pt x="10" y="15668"/>
                  </a:cubicBezTo>
                  <a:lnTo>
                    <a:pt x="10" y="199727"/>
                  </a:lnTo>
                  <a:cubicBezTo>
                    <a:pt x="629" y="208047"/>
                    <a:pt x="7244" y="214662"/>
                    <a:pt x="15565" y="215281"/>
                  </a:cubicBezTo>
                  <a:lnTo>
                    <a:pt x="214660" y="215281"/>
                  </a:lnTo>
                  <a:close/>
                </a:path>
              </a:pathLst>
            </a:custGeom>
            <a:solidFill>
              <a:srgbClr val="821010"/>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490" name="Freeform: Shape 489">
              <a:extLst>
                <a:ext uri="{FF2B5EF4-FFF2-40B4-BE49-F238E27FC236}">
                  <a16:creationId xmlns:a16="http://schemas.microsoft.com/office/drawing/2014/main" id="{40B9EA1D-2F27-4CC0-A59F-13A0331FC75A}"/>
                </a:ext>
              </a:extLst>
            </p:cNvPr>
            <p:cNvSpPr/>
            <p:nvPr/>
          </p:nvSpPr>
          <p:spPr>
            <a:xfrm>
              <a:off x="5025567" y="4475797"/>
              <a:ext cx="106287" cy="46662"/>
            </a:xfrm>
            <a:custGeom>
              <a:avLst/>
              <a:gdLst>
                <a:gd name="connsiteX0" fmla="*/ 0 w 106287"/>
                <a:gd name="connsiteY0" fmla="*/ 0 h 46662"/>
                <a:gd name="connsiteX1" fmla="*/ 106288 w 106287"/>
                <a:gd name="connsiteY1" fmla="*/ 0 h 46662"/>
                <a:gd name="connsiteX2" fmla="*/ 106288 w 106287"/>
                <a:gd name="connsiteY2" fmla="*/ 46663 h 46662"/>
                <a:gd name="connsiteX3" fmla="*/ 0 w 106287"/>
                <a:gd name="connsiteY3" fmla="*/ 46663 h 46662"/>
              </a:gdLst>
              <a:ahLst/>
              <a:cxnLst>
                <a:cxn ang="0">
                  <a:pos x="connsiteX0" y="connsiteY0"/>
                </a:cxn>
                <a:cxn ang="0">
                  <a:pos x="connsiteX1" y="connsiteY1"/>
                </a:cxn>
                <a:cxn ang="0">
                  <a:pos x="connsiteX2" y="connsiteY2"/>
                </a:cxn>
                <a:cxn ang="0">
                  <a:pos x="connsiteX3" y="connsiteY3"/>
                </a:cxn>
              </a:cxnLst>
              <a:rect l="l" t="t" r="r" b="b"/>
              <a:pathLst>
                <a:path w="106287" h="46662">
                  <a:moveTo>
                    <a:pt x="0" y="0"/>
                  </a:moveTo>
                  <a:lnTo>
                    <a:pt x="106288" y="0"/>
                  </a:lnTo>
                  <a:lnTo>
                    <a:pt x="106288" y="46663"/>
                  </a:lnTo>
                  <a:lnTo>
                    <a:pt x="0" y="46663"/>
                  </a:lnTo>
                  <a:close/>
                </a:path>
              </a:pathLst>
            </a:custGeom>
            <a:solidFill>
              <a:srgbClr val="E62323"/>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492" name="Freeform: Shape 491">
              <a:extLst>
                <a:ext uri="{FF2B5EF4-FFF2-40B4-BE49-F238E27FC236}">
                  <a16:creationId xmlns:a16="http://schemas.microsoft.com/office/drawing/2014/main" id="{19F0737E-0E32-401D-A321-75C1035C04DF}"/>
                </a:ext>
              </a:extLst>
            </p:cNvPr>
            <p:cNvSpPr/>
            <p:nvPr/>
          </p:nvSpPr>
          <p:spPr>
            <a:xfrm>
              <a:off x="5144817" y="4475797"/>
              <a:ext cx="106287" cy="46662"/>
            </a:xfrm>
            <a:custGeom>
              <a:avLst/>
              <a:gdLst>
                <a:gd name="connsiteX0" fmla="*/ 0 w 106287"/>
                <a:gd name="connsiteY0" fmla="*/ 0 h 46662"/>
                <a:gd name="connsiteX1" fmla="*/ 106288 w 106287"/>
                <a:gd name="connsiteY1" fmla="*/ 0 h 46662"/>
                <a:gd name="connsiteX2" fmla="*/ 106288 w 106287"/>
                <a:gd name="connsiteY2" fmla="*/ 46663 h 46662"/>
                <a:gd name="connsiteX3" fmla="*/ 0 w 106287"/>
                <a:gd name="connsiteY3" fmla="*/ 46663 h 46662"/>
              </a:gdLst>
              <a:ahLst/>
              <a:cxnLst>
                <a:cxn ang="0">
                  <a:pos x="connsiteX0" y="connsiteY0"/>
                </a:cxn>
                <a:cxn ang="0">
                  <a:pos x="connsiteX1" y="connsiteY1"/>
                </a:cxn>
                <a:cxn ang="0">
                  <a:pos x="connsiteX2" y="connsiteY2"/>
                </a:cxn>
                <a:cxn ang="0">
                  <a:pos x="connsiteX3" y="connsiteY3"/>
                </a:cxn>
              </a:cxnLst>
              <a:rect l="l" t="t" r="r" b="b"/>
              <a:pathLst>
                <a:path w="106287" h="46662">
                  <a:moveTo>
                    <a:pt x="0" y="0"/>
                  </a:moveTo>
                  <a:lnTo>
                    <a:pt x="106288" y="0"/>
                  </a:lnTo>
                  <a:lnTo>
                    <a:pt x="106288" y="46663"/>
                  </a:lnTo>
                  <a:lnTo>
                    <a:pt x="0" y="46663"/>
                  </a:lnTo>
                  <a:close/>
                </a:path>
              </a:pathLst>
            </a:custGeom>
            <a:solidFill>
              <a:srgbClr val="FF7381"/>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493" name="Freeform: Shape 492">
              <a:extLst>
                <a:ext uri="{FF2B5EF4-FFF2-40B4-BE49-F238E27FC236}">
                  <a16:creationId xmlns:a16="http://schemas.microsoft.com/office/drawing/2014/main" id="{A6E02FB2-5615-4836-8767-A3E021E8B635}"/>
                </a:ext>
              </a:extLst>
            </p:cNvPr>
            <p:cNvSpPr/>
            <p:nvPr/>
          </p:nvSpPr>
          <p:spPr>
            <a:xfrm>
              <a:off x="5266659" y="4475797"/>
              <a:ext cx="106287" cy="46662"/>
            </a:xfrm>
            <a:custGeom>
              <a:avLst/>
              <a:gdLst>
                <a:gd name="connsiteX0" fmla="*/ 0 w 106287"/>
                <a:gd name="connsiteY0" fmla="*/ 0 h 46662"/>
                <a:gd name="connsiteX1" fmla="*/ 106288 w 106287"/>
                <a:gd name="connsiteY1" fmla="*/ 0 h 46662"/>
                <a:gd name="connsiteX2" fmla="*/ 106288 w 106287"/>
                <a:gd name="connsiteY2" fmla="*/ 46663 h 46662"/>
                <a:gd name="connsiteX3" fmla="*/ 0 w 106287"/>
                <a:gd name="connsiteY3" fmla="*/ 46663 h 46662"/>
              </a:gdLst>
              <a:ahLst/>
              <a:cxnLst>
                <a:cxn ang="0">
                  <a:pos x="connsiteX0" y="connsiteY0"/>
                </a:cxn>
                <a:cxn ang="0">
                  <a:pos x="connsiteX1" y="connsiteY1"/>
                </a:cxn>
                <a:cxn ang="0">
                  <a:pos x="connsiteX2" y="connsiteY2"/>
                </a:cxn>
                <a:cxn ang="0">
                  <a:pos x="connsiteX3" y="connsiteY3"/>
                </a:cxn>
              </a:cxnLst>
              <a:rect l="l" t="t" r="r" b="b"/>
              <a:pathLst>
                <a:path w="106287" h="46662">
                  <a:moveTo>
                    <a:pt x="0" y="0"/>
                  </a:moveTo>
                  <a:lnTo>
                    <a:pt x="106288" y="0"/>
                  </a:lnTo>
                  <a:lnTo>
                    <a:pt x="106288" y="46663"/>
                  </a:lnTo>
                  <a:lnTo>
                    <a:pt x="0" y="46663"/>
                  </a:lnTo>
                  <a:close/>
                </a:path>
              </a:pathLst>
            </a:custGeom>
            <a:solidFill>
              <a:srgbClr val="E62323"/>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494" name="Freeform: Shape 493">
              <a:extLst>
                <a:ext uri="{FF2B5EF4-FFF2-40B4-BE49-F238E27FC236}">
                  <a16:creationId xmlns:a16="http://schemas.microsoft.com/office/drawing/2014/main" id="{4F34C119-FAE8-4B5F-99FB-8DEAB1F5D78F}"/>
                </a:ext>
              </a:extLst>
            </p:cNvPr>
            <p:cNvSpPr/>
            <p:nvPr/>
          </p:nvSpPr>
          <p:spPr>
            <a:xfrm>
              <a:off x="5025567" y="4540607"/>
              <a:ext cx="44070" cy="46662"/>
            </a:xfrm>
            <a:custGeom>
              <a:avLst/>
              <a:gdLst>
                <a:gd name="connsiteX0" fmla="*/ 0 w 44070"/>
                <a:gd name="connsiteY0" fmla="*/ 0 h 46662"/>
                <a:gd name="connsiteX1" fmla="*/ 44071 w 44070"/>
                <a:gd name="connsiteY1" fmla="*/ 0 h 46662"/>
                <a:gd name="connsiteX2" fmla="*/ 44071 w 44070"/>
                <a:gd name="connsiteY2" fmla="*/ 46663 h 46662"/>
                <a:gd name="connsiteX3" fmla="*/ 0 w 44070"/>
                <a:gd name="connsiteY3" fmla="*/ 46663 h 46662"/>
              </a:gdLst>
              <a:ahLst/>
              <a:cxnLst>
                <a:cxn ang="0">
                  <a:pos x="connsiteX0" y="connsiteY0"/>
                </a:cxn>
                <a:cxn ang="0">
                  <a:pos x="connsiteX1" y="connsiteY1"/>
                </a:cxn>
                <a:cxn ang="0">
                  <a:pos x="connsiteX2" y="connsiteY2"/>
                </a:cxn>
                <a:cxn ang="0">
                  <a:pos x="connsiteX3" y="connsiteY3"/>
                </a:cxn>
              </a:cxnLst>
              <a:rect l="l" t="t" r="r" b="b"/>
              <a:pathLst>
                <a:path w="44070" h="46662">
                  <a:moveTo>
                    <a:pt x="0" y="0"/>
                  </a:moveTo>
                  <a:lnTo>
                    <a:pt x="44071" y="0"/>
                  </a:lnTo>
                  <a:lnTo>
                    <a:pt x="44071" y="46663"/>
                  </a:lnTo>
                  <a:lnTo>
                    <a:pt x="0" y="46663"/>
                  </a:lnTo>
                  <a:close/>
                </a:path>
              </a:pathLst>
            </a:custGeom>
            <a:solidFill>
              <a:srgbClr val="E62323"/>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495" name="Freeform: Shape 494">
              <a:extLst>
                <a:ext uri="{FF2B5EF4-FFF2-40B4-BE49-F238E27FC236}">
                  <a16:creationId xmlns:a16="http://schemas.microsoft.com/office/drawing/2014/main" id="{DAAAC4F9-DBC6-46AE-A32E-0EEF12628C41}"/>
                </a:ext>
              </a:extLst>
            </p:cNvPr>
            <p:cNvSpPr/>
            <p:nvPr/>
          </p:nvSpPr>
          <p:spPr>
            <a:xfrm>
              <a:off x="5085192" y="4540607"/>
              <a:ext cx="106287" cy="46662"/>
            </a:xfrm>
            <a:custGeom>
              <a:avLst/>
              <a:gdLst>
                <a:gd name="connsiteX0" fmla="*/ 0 w 106287"/>
                <a:gd name="connsiteY0" fmla="*/ 0 h 46662"/>
                <a:gd name="connsiteX1" fmla="*/ 106288 w 106287"/>
                <a:gd name="connsiteY1" fmla="*/ 0 h 46662"/>
                <a:gd name="connsiteX2" fmla="*/ 106288 w 106287"/>
                <a:gd name="connsiteY2" fmla="*/ 46663 h 46662"/>
                <a:gd name="connsiteX3" fmla="*/ 0 w 106287"/>
                <a:gd name="connsiteY3" fmla="*/ 46663 h 46662"/>
              </a:gdLst>
              <a:ahLst/>
              <a:cxnLst>
                <a:cxn ang="0">
                  <a:pos x="connsiteX0" y="connsiteY0"/>
                </a:cxn>
                <a:cxn ang="0">
                  <a:pos x="connsiteX1" y="connsiteY1"/>
                </a:cxn>
                <a:cxn ang="0">
                  <a:pos x="connsiteX2" y="connsiteY2"/>
                </a:cxn>
                <a:cxn ang="0">
                  <a:pos x="connsiteX3" y="connsiteY3"/>
                </a:cxn>
              </a:cxnLst>
              <a:rect l="l" t="t" r="r" b="b"/>
              <a:pathLst>
                <a:path w="106287" h="46662">
                  <a:moveTo>
                    <a:pt x="0" y="0"/>
                  </a:moveTo>
                  <a:lnTo>
                    <a:pt x="106288" y="0"/>
                  </a:lnTo>
                  <a:lnTo>
                    <a:pt x="106288" y="46663"/>
                  </a:lnTo>
                  <a:lnTo>
                    <a:pt x="0" y="46663"/>
                  </a:lnTo>
                  <a:close/>
                </a:path>
              </a:pathLst>
            </a:custGeom>
            <a:solidFill>
              <a:srgbClr val="FF7381"/>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497" name="Freeform: Shape 496">
              <a:extLst>
                <a:ext uri="{FF2B5EF4-FFF2-40B4-BE49-F238E27FC236}">
                  <a16:creationId xmlns:a16="http://schemas.microsoft.com/office/drawing/2014/main" id="{8E98AA5E-F6A8-48B4-9CBD-4624253CCB6A}"/>
                </a:ext>
              </a:extLst>
            </p:cNvPr>
            <p:cNvSpPr/>
            <p:nvPr/>
          </p:nvSpPr>
          <p:spPr>
            <a:xfrm>
              <a:off x="5204442" y="4540607"/>
              <a:ext cx="106287" cy="46662"/>
            </a:xfrm>
            <a:custGeom>
              <a:avLst/>
              <a:gdLst>
                <a:gd name="connsiteX0" fmla="*/ 0 w 106287"/>
                <a:gd name="connsiteY0" fmla="*/ 46663 h 46662"/>
                <a:gd name="connsiteX1" fmla="*/ 11925 w 106287"/>
                <a:gd name="connsiteY1" fmla="*/ 46663 h 46662"/>
                <a:gd name="connsiteX2" fmla="*/ 11925 w 106287"/>
                <a:gd name="connsiteY2" fmla="*/ 46663 h 46662"/>
                <a:gd name="connsiteX3" fmla="*/ 20221 w 106287"/>
                <a:gd name="connsiteY3" fmla="*/ 38108 h 46662"/>
                <a:gd name="connsiteX4" fmla="*/ 106288 w 106287"/>
                <a:gd name="connsiteY4" fmla="*/ 7518 h 46662"/>
                <a:gd name="connsiteX5" fmla="*/ 106288 w 106287"/>
                <a:gd name="connsiteY5" fmla="*/ 0 h 46662"/>
                <a:gd name="connsiteX6" fmla="*/ 0 w 106287"/>
                <a:gd name="connsiteY6" fmla="*/ 0 h 4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87" h="46662">
                  <a:moveTo>
                    <a:pt x="0" y="46663"/>
                  </a:moveTo>
                  <a:lnTo>
                    <a:pt x="11925" y="46663"/>
                  </a:lnTo>
                  <a:lnTo>
                    <a:pt x="11925" y="46663"/>
                  </a:lnTo>
                  <a:cubicBezTo>
                    <a:pt x="11925" y="40960"/>
                    <a:pt x="14517" y="38108"/>
                    <a:pt x="20221" y="38108"/>
                  </a:cubicBezTo>
                  <a:cubicBezTo>
                    <a:pt x="78290" y="36034"/>
                    <a:pt x="84771" y="17369"/>
                    <a:pt x="106288" y="7518"/>
                  </a:cubicBezTo>
                  <a:lnTo>
                    <a:pt x="106288" y="0"/>
                  </a:lnTo>
                  <a:lnTo>
                    <a:pt x="0" y="0"/>
                  </a:lnTo>
                  <a:close/>
                </a:path>
              </a:pathLst>
            </a:custGeom>
            <a:solidFill>
              <a:srgbClr val="E62323"/>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499" name="Freeform: Shape 498">
              <a:extLst>
                <a:ext uri="{FF2B5EF4-FFF2-40B4-BE49-F238E27FC236}">
                  <a16:creationId xmlns:a16="http://schemas.microsoft.com/office/drawing/2014/main" id="{108E97B9-0607-407C-85A6-3AD9EC0DD2BC}"/>
                </a:ext>
              </a:extLst>
            </p:cNvPr>
            <p:cNvSpPr/>
            <p:nvPr/>
          </p:nvSpPr>
          <p:spPr>
            <a:xfrm>
              <a:off x="5025567" y="4602824"/>
              <a:ext cx="106287" cy="46662"/>
            </a:xfrm>
            <a:custGeom>
              <a:avLst/>
              <a:gdLst>
                <a:gd name="connsiteX0" fmla="*/ 0 w 106287"/>
                <a:gd name="connsiteY0" fmla="*/ 0 h 46662"/>
                <a:gd name="connsiteX1" fmla="*/ 106288 w 106287"/>
                <a:gd name="connsiteY1" fmla="*/ 0 h 46662"/>
                <a:gd name="connsiteX2" fmla="*/ 106288 w 106287"/>
                <a:gd name="connsiteY2" fmla="*/ 46663 h 46662"/>
                <a:gd name="connsiteX3" fmla="*/ 0 w 106287"/>
                <a:gd name="connsiteY3" fmla="*/ 46663 h 46662"/>
              </a:gdLst>
              <a:ahLst/>
              <a:cxnLst>
                <a:cxn ang="0">
                  <a:pos x="connsiteX0" y="connsiteY0"/>
                </a:cxn>
                <a:cxn ang="0">
                  <a:pos x="connsiteX1" y="connsiteY1"/>
                </a:cxn>
                <a:cxn ang="0">
                  <a:pos x="connsiteX2" y="connsiteY2"/>
                </a:cxn>
                <a:cxn ang="0">
                  <a:pos x="connsiteX3" y="connsiteY3"/>
                </a:cxn>
              </a:cxnLst>
              <a:rect l="l" t="t" r="r" b="b"/>
              <a:pathLst>
                <a:path w="106287" h="46662">
                  <a:moveTo>
                    <a:pt x="0" y="0"/>
                  </a:moveTo>
                  <a:lnTo>
                    <a:pt x="106288" y="0"/>
                  </a:lnTo>
                  <a:lnTo>
                    <a:pt x="106288" y="46663"/>
                  </a:lnTo>
                  <a:lnTo>
                    <a:pt x="0" y="46663"/>
                  </a:lnTo>
                  <a:close/>
                </a:path>
              </a:pathLst>
            </a:custGeom>
            <a:solidFill>
              <a:srgbClr val="E62323"/>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500" name="Freeform: Shape 499">
              <a:extLst>
                <a:ext uri="{FF2B5EF4-FFF2-40B4-BE49-F238E27FC236}">
                  <a16:creationId xmlns:a16="http://schemas.microsoft.com/office/drawing/2014/main" id="{91F52386-A3D6-4592-B0D2-E46822504CD1}"/>
                </a:ext>
              </a:extLst>
            </p:cNvPr>
            <p:cNvSpPr/>
            <p:nvPr/>
          </p:nvSpPr>
          <p:spPr>
            <a:xfrm>
              <a:off x="5144817" y="4602824"/>
              <a:ext cx="71549" cy="46662"/>
            </a:xfrm>
            <a:custGeom>
              <a:avLst/>
              <a:gdLst>
                <a:gd name="connsiteX0" fmla="*/ 0 w 71549"/>
                <a:gd name="connsiteY0" fmla="*/ 0 h 46662"/>
                <a:gd name="connsiteX1" fmla="*/ 71550 w 71549"/>
                <a:gd name="connsiteY1" fmla="*/ 0 h 46662"/>
                <a:gd name="connsiteX2" fmla="*/ 71550 w 71549"/>
                <a:gd name="connsiteY2" fmla="*/ 46663 h 46662"/>
                <a:gd name="connsiteX3" fmla="*/ 0 w 71549"/>
                <a:gd name="connsiteY3" fmla="*/ 46663 h 46662"/>
              </a:gdLst>
              <a:ahLst/>
              <a:cxnLst>
                <a:cxn ang="0">
                  <a:pos x="connsiteX0" y="connsiteY0"/>
                </a:cxn>
                <a:cxn ang="0">
                  <a:pos x="connsiteX1" y="connsiteY1"/>
                </a:cxn>
                <a:cxn ang="0">
                  <a:pos x="connsiteX2" y="connsiteY2"/>
                </a:cxn>
                <a:cxn ang="0">
                  <a:pos x="connsiteX3" y="connsiteY3"/>
                </a:cxn>
              </a:cxnLst>
              <a:rect l="l" t="t" r="r" b="b"/>
              <a:pathLst>
                <a:path w="71549" h="46662">
                  <a:moveTo>
                    <a:pt x="0" y="0"/>
                  </a:moveTo>
                  <a:lnTo>
                    <a:pt x="71550" y="0"/>
                  </a:lnTo>
                  <a:lnTo>
                    <a:pt x="71550" y="46663"/>
                  </a:lnTo>
                  <a:lnTo>
                    <a:pt x="0" y="46663"/>
                  </a:lnTo>
                  <a:close/>
                </a:path>
              </a:pathLst>
            </a:custGeom>
            <a:solidFill>
              <a:srgbClr val="FF7381"/>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501" name="Freeform: Shape 500">
              <a:extLst>
                <a:ext uri="{FF2B5EF4-FFF2-40B4-BE49-F238E27FC236}">
                  <a16:creationId xmlns:a16="http://schemas.microsoft.com/office/drawing/2014/main" id="{26353B2E-D815-44C0-8263-EE0ED594543C}"/>
                </a:ext>
              </a:extLst>
            </p:cNvPr>
            <p:cNvSpPr/>
            <p:nvPr/>
          </p:nvSpPr>
          <p:spPr>
            <a:xfrm>
              <a:off x="5202627" y="4561346"/>
              <a:ext cx="287754" cy="287754"/>
            </a:xfrm>
            <a:custGeom>
              <a:avLst/>
              <a:gdLst>
                <a:gd name="connsiteX0" fmla="*/ 0 w 287754"/>
                <a:gd name="connsiteY0" fmla="*/ 0 h 287754"/>
                <a:gd name="connsiteX1" fmla="*/ 287755 w 287754"/>
                <a:gd name="connsiteY1" fmla="*/ 0 h 287754"/>
                <a:gd name="connsiteX2" fmla="*/ 287755 w 287754"/>
                <a:gd name="connsiteY2" fmla="*/ 287755 h 287754"/>
                <a:gd name="connsiteX3" fmla="*/ 0 w 287754"/>
                <a:gd name="connsiteY3" fmla="*/ 287755 h 287754"/>
              </a:gdLst>
              <a:ahLst/>
              <a:cxnLst>
                <a:cxn ang="0">
                  <a:pos x="connsiteX0" y="connsiteY0"/>
                </a:cxn>
                <a:cxn ang="0">
                  <a:pos x="connsiteX1" y="connsiteY1"/>
                </a:cxn>
                <a:cxn ang="0">
                  <a:pos x="connsiteX2" y="connsiteY2"/>
                </a:cxn>
                <a:cxn ang="0">
                  <a:pos x="connsiteX3" y="connsiteY3"/>
                </a:cxn>
              </a:cxnLst>
              <a:rect l="l" t="t" r="r" b="b"/>
              <a:pathLst>
                <a:path w="287754" h="287754">
                  <a:moveTo>
                    <a:pt x="0" y="0"/>
                  </a:moveTo>
                  <a:lnTo>
                    <a:pt x="287755" y="0"/>
                  </a:lnTo>
                  <a:lnTo>
                    <a:pt x="287755" y="287755"/>
                  </a:lnTo>
                  <a:lnTo>
                    <a:pt x="0" y="287755"/>
                  </a:lnTo>
                  <a:close/>
                </a:path>
              </a:pathLst>
            </a:custGeom>
            <a:no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502" name="Freeform: Shape 501">
              <a:extLst>
                <a:ext uri="{FF2B5EF4-FFF2-40B4-BE49-F238E27FC236}">
                  <a16:creationId xmlns:a16="http://schemas.microsoft.com/office/drawing/2014/main" id="{14445E11-C13D-42D1-A48F-353333F72B0B}"/>
                </a:ext>
              </a:extLst>
            </p:cNvPr>
            <p:cNvSpPr/>
            <p:nvPr/>
          </p:nvSpPr>
          <p:spPr>
            <a:xfrm>
              <a:off x="5228501" y="4554865"/>
              <a:ext cx="235956" cy="288078"/>
            </a:xfrm>
            <a:custGeom>
              <a:avLst/>
              <a:gdLst>
                <a:gd name="connsiteX0" fmla="*/ 235957 w 235956"/>
                <a:gd name="connsiteY0" fmla="*/ 134804 h 288078"/>
                <a:gd name="connsiteX1" fmla="*/ 122151 w 235956"/>
                <a:gd name="connsiteY1" fmla="*/ 287495 h 288078"/>
                <a:gd name="connsiteX2" fmla="*/ 113855 w 235956"/>
                <a:gd name="connsiteY2" fmla="*/ 287495 h 288078"/>
                <a:gd name="connsiteX3" fmla="*/ 50 w 235956"/>
                <a:gd name="connsiteY3" fmla="*/ 134804 h 288078"/>
                <a:gd name="connsiteX4" fmla="*/ 50 w 235956"/>
                <a:gd name="connsiteY4" fmla="*/ 41478 h 288078"/>
                <a:gd name="connsiteX5" fmla="*/ 6173 w 235956"/>
                <a:gd name="connsiteY5" fmla="*/ 33701 h 288078"/>
                <a:gd name="connsiteX6" fmla="*/ 7827 w 235956"/>
                <a:gd name="connsiteY6" fmla="*/ 33701 h 288078"/>
                <a:gd name="connsiteX7" fmla="*/ 116707 w 235956"/>
                <a:gd name="connsiteY7" fmla="*/ 0 h 288078"/>
                <a:gd name="connsiteX8" fmla="*/ 225587 w 235956"/>
                <a:gd name="connsiteY8" fmla="*/ 33701 h 288078"/>
                <a:gd name="connsiteX9" fmla="*/ 233364 w 235956"/>
                <a:gd name="connsiteY9" fmla="*/ 39825 h 288078"/>
                <a:gd name="connsiteX10" fmla="*/ 233364 w 235956"/>
                <a:gd name="connsiteY10" fmla="*/ 41478 h 28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956" h="288078">
                  <a:moveTo>
                    <a:pt x="235957" y="134804"/>
                  </a:moveTo>
                  <a:cubicBezTo>
                    <a:pt x="235957" y="212575"/>
                    <a:pt x="146519" y="280755"/>
                    <a:pt x="122151" y="287495"/>
                  </a:cubicBezTo>
                  <a:cubicBezTo>
                    <a:pt x="119439" y="288273"/>
                    <a:pt x="116567" y="288273"/>
                    <a:pt x="113855" y="287495"/>
                  </a:cubicBezTo>
                  <a:cubicBezTo>
                    <a:pt x="89487" y="280755"/>
                    <a:pt x="50" y="212316"/>
                    <a:pt x="50" y="134804"/>
                  </a:cubicBezTo>
                  <a:lnTo>
                    <a:pt x="50" y="41478"/>
                  </a:lnTo>
                  <a:cubicBezTo>
                    <a:pt x="-407" y="37640"/>
                    <a:pt x="2335" y="34157"/>
                    <a:pt x="6173" y="33701"/>
                  </a:cubicBezTo>
                  <a:cubicBezTo>
                    <a:pt x="6723" y="33636"/>
                    <a:pt x="7278" y="33636"/>
                    <a:pt x="7827" y="33701"/>
                  </a:cubicBezTo>
                  <a:cubicBezTo>
                    <a:pt x="80414" y="31109"/>
                    <a:pt x="64859" y="0"/>
                    <a:pt x="116707" y="0"/>
                  </a:cubicBezTo>
                  <a:cubicBezTo>
                    <a:pt x="168555" y="0"/>
                    <a:pt x="153000" y="31109"/>
                    <a:pt x="225587" y="33701"/>
                  </a:cubicBezTo>
                  <a:cubicBezTo>
                    <a:pt x="229426" y="33244"/>
                    <a:pt x="232908" y="35986"/>
                    <a:pt x="233364" y="39825"/>
                  </a:cubicBezTo>
                  <a:cubicBezTo>
                    <a:pt x="233429" y="40374"/>
                    <a:pt x="233429" y="40929"/>
                    <a:pt x="233364" y="41478"/>
                  </a:cubicBezTo>
                  <a:close/>
                </a:path>
              </a:pathLst>
            </a:custGeom>
            <a:solidFill>
              <a:srgbClr val="DFA500"/>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503" name="Freeform: Shape 502">
              <a:extLst>
                <a:ext uri="{FF2B5EF4-FFF2-40B4-BE49-F238E27FC236}">
                  <a16:creationId xmlns:a16="http://schemas.microsoft.com/office/drawing/2014/main" id="{944C4DE6-909E-43C0-917E-B92CAC54A764}"/>
                </a:ext>
              </a:extLst>
            </p:cNvPr>
            <p:cNvSpPr/>
            <p:nvPr/>
          </p:nvSpPr>
          <p:spPr>
            <a:xfrm>
              <a:off x="5238921" y="4567827"/>
              <a:ext cx="215167" cy="264423"/>
            </a:xfrm>
            <a:custGeom>
              <a:avLst/>
              <a:gdLst>
                <a:gd name="connsiteX0" fmla="*/ 106288 w 215167"/>
                <a:gd name="connsiteY0" fmla="*/ 132212 h 264423"/>
                <a:gd name="connsiteX1" fmla="*/ 106288 w 215167"/>
                <a:gd name="connsiteY1" fmla="*/ 0 h 264423"/>
                <a:gd name="connsiteX2" fmla="*/ 207391 w 215167"/>
                <a:gd name="connsiteY2" fmla="*/ 31109 h 264423"/>
                <a:gd name="connsiteX3" fmla="*/ 215168 w 215167"/>
                <a:gd name="connsiteY3" fmla="*/ 38886 h 264423"/>
                <a:gd name="connsiteX4" fmla="*/ 215168 w 215167"/>
                <a:gd name="connsiteY4" fmla="*/ 38886 h 264423"/>
                <a:gd name="connsiteX5" fmla="*/ 215168 w 215167"/>
                <a:gd name="connsiteY5" fmla="*/ 129619 h 264423"/>
                <a:gd name="connsiteX6" fmla="*/ 106288 w 215167"/>
                <a:gd name="connsiteY6" fmla="*/ 132212 h 264423"/>
                <a:gd name="connsiteX7" fmla="*/ 0 w 215167"/>
                <a:gd name="connsiteY7" fmla="*/ 132212 h 264423"/>
                <a:gd name="connsiteX8" fmla="*/ 103695 w 215167"/>
                <a:gd name="connsiteY8" fmla="*/ 261831 h 264423"/>
                <a:gd name="connsiteX9" fmla="*/ 108880 w 215167"/>
                <a:gd name="connsiteY9" fmla="*/ 264423 h 264423"/>
                <a:gd name="connsiteX10" fmla="*/ 108880 w 215167"/>
                <a:gd name="connsiteY10" fmla="*/ 264423 h 264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167" h="264423">
                  <a:moveTo>
                    <a:pt x="106288" y="132212"/>
                  </a:moveTo>
                  <a:lnTo>
                    <a:pt x="106288" y="0"/>
                  </a:lnTo>
                  <a:cubicBezTo>
                    <a:pt x="155543" y="0"/>
                    <a:pt x="139989" y="28516"/>
                    <a:pt x="207391" y="31109"/>
                  </a:cubicBezTo>
                  <a:cubicBezTo>
                    <a:pt x="211575" y="31363"/>
                    <a:pt x="214914" y="34700"/>
                    <a:pt x="215168" y="38886"/>
                  </a:cubicBezTo>
                  <a:lnTo>
                    <a:pt x="215168" y="38886"/>
                  </a:lnTo>
                  <a:lnTo>
                    <a:pt x="215168" y="129619"/>
                  </a:lnTo>
                  <a:close/>
                  <a:moveTo>
                    <a:pt x="106288" y="132212"/>
                  </a:moveTo>
                  <a:lnTo>
                    <a:pt x="0" y="132212"/>
                  </a:lnTo>
                  <a:cubicBezTo>
                    <a:pt x="5185" y="199614"/>
                    <a:pt x="85549" y="251461"/>
                    <a:pt x="103695" y="261831"/>
                  </a:cubicBezTo>
                  <a:lnTo>
                    <a:pt x="108880" y="264423"/>
                  </a:lnTo>
                  <a:lnTo>
                    <a:pt x="108880" y="264423"/>
                  </a:lnTo>
                  <a:close/>
                </a:path>
              </a:pathLst>
            </a:custGeom>
            <a:solidFill>
              <a:srgbClr val="FFD70F"/>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504" name="Freeform: Shape 503">
              <a:extLst>
                <a:ext uri="{FF2B5EF4-FFF2-40B4-BE49-F238E27FC236}">
                  <a16:creationId xmlns:a16="http://schemas.microsoft.com/office/drawing/2014/main" id="{72A08A7C-F753-4EB6-8C25-FA392F0914D0}"/>
                </a:ext>
              </a:extLst>
            </p:cNvPr>
            <p:cNvSpPr/>
            <p:nvPr/>
          </p:nvSpPr>
          <p:spPr>
            <a:xfrm>
              <a:off x="5238921" y="4569123"/>
              <a:ext cx="106287" cy="132211"/>
            </a:xfrm>
            <a:custGeom>
              <a:avLst/>
              <a:gdLst>
                <a:gd name="connsiteX0" fmla="*/ 5185 w 106287"/>
                <a:gd name="connsiteY0" fmla="*/ 31109 h 132211"/>
                <a:gd name="connsiteX1" fmla="*/ 106288 w 106287"/>
                <a:gd name="connsiteY1" fmla="*/ 0 h 132211"/>
                <a:gd name="connsiteX2" fmla="*/ 106288 w 106287"/>
                <a:gd name="connsiteY2" fmla="*/ 132212 h 132211"/>
                <a:gd name="connsiteX3" fmla="*/ 0 w 106287"/>
                <a:gd name="connsiteY3" fmla="*/ 132212 h 132211"/>
                <a:gd name="connsiteX4" fmla="*/ 0 w 106287"/>
                <a:gd name="connsiteY4" fmla="*/ 37590 h 132211"/>
                <a:gd name="connsiteX5" fmla="*/ 5185 w 106287"/>
                <a:gd name="connsiteY5" fmla="*/ 31109 h 13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287" h="132211">
                  <a:moveTo>
                    <a:pt x="5185" y="31109"/>
                  </a:moveTo>
                  <a:cubicBezTo>
                    <a:pt x="72587" y="28516"/>
                    <a:pt x="57032" y="0"/>
                    <a:pt x="106288" y="0"/>
                  </a:cubicBezTo>
                  <a:lnTo>
                    <a:pt x="106288" y="132212"/>
                  </a:lnTo>
                  <a:lnTo>
                    <a:pt x="0" y="132212"/>
                  </a:lnTo>
                  <a:lnTo>
                    <a:pt x="0" y="37590"/>
                  </a:lnTo>
                  <a:cubicBezTo>
                    <a:pt x="0" y="32405"/>
                    <a:pt x="2592" y="31109"/>
                    <a:pt x="5185" y="31109"/>
                  </a:cubicBezTo>
                  <a:close/>
                </a:path>
              </a:pathLst>
            </a:custGeom>
            <a:solidFill>
              <a:srgbClr val="FFD400"/>
            </a:solidFill>
            <a:ln w="25400" cap="flat">
              <a:noFill/>
              <a:prstDash val="solid"/>
              <a:miter/>
            </a:ln>
          </p:spPr>
          <p:txBody>
            <a:bodyPr rtlCol="0" anchor="ctr"/>
            <a:lstStyle/>
            <a:p>
              <a:pPr defTabSz="932597">
                <a:defRPr/>
              </a:pPr>
              <a:endParaRPr lang="en-US" sz="1836">
                <a:solidFill>
                  <a:srgbClr val="FFFFFF"/>
                </a:solidFill>
                <a:latin typeface="Segoe UI"/>
              </a:endParaRPr>
            </a:p>
          </p:txBody>
        </p:sp>
      </p:grpSp>
      <p:sp>
        <p:nvSpPr>
          <p:cNvPr id="14" name="TextBox 13">
            <a:extLst>
              <a:ext uri="{FF2B5EF4-FFF2-40B4-BE49-F238E27FC236}">
                <a16:creationId xmlns:a16="http://schemas.microsoft.com/office/drawing/2014/main" id="{3957E920-709E-458D-9D83-6CEE4FF987A6}"/>
              </a:ext>
            </a:extLst>
          </p:cNvPr>
          <p:cNvSpPr txBox="1"/>
          <p:nvPr/>
        </p:nvSpPr>
        <p:spPr>
          <a:xfrm>
            <a:off x="8810505" y="2155278"/>
            <a:ext cx="862513" cy="388586"/>
          </a:xfrm>
          <a:prstGeom prst="rect">
            <a:avLst/>
          </a:prstGeom>
          <a:solidFill>
            <a:schemeClr val="bg1"/>
          </a:solidFill>
        </p:spPr>
        <p:txBody>
          <a:bodyPr wrap="none" lIns="0" tIns="0" rIns="0" bIns="0" rtlCol="0" anchor="ctr" anchorCtr="0">
            <a:noAutofit/>
          </a:bodyPr>
          <a:lstStyle/>
          <a:p>
            <a:pPr algn="ctr" defTabSz="932597">
              <a:defRPr/>
            </a:pPr>
            <a:r>
              <a:rPr lang="en-US" sz="918">
                <a:solidFill>
                  <a:srgbClr val="FFFFFF"/>
                </a:solidFill>
                <a:latin typeface="Segoe UI Semibold"/>
                <a:cs typeface="Segoe UI" pitchFamily="34" charset="0"/>
              </a:rPr>
              <a:t>Azure Diagnostic</a:t>
            </a:r>
          </a:p>
          <a:p>
            <a:pPr algn="ctr" defTabSz="932597">
              <a:defRPr/>
            </a:pPr>
            <a:r>
              <a:rPr lang="en-US" sz="918">
                <a:solidFill>
                  <a:srgbClr val="FFFFFF"/>
                </a:solidFill>
                <a:latin typeface="Segoe UI Semibold"/>
                <a:cs typeface="Segoe UI" pitchFamily="34" charset="0"/>
              </a:rPr>
              <a:t>Logs</a:t>
            </a:r>
          </a:p>
        </p:txBody>
      </p:sp>
      <p:cxnSp>
        <p:nvCxnSpPr>
          <p:cNvPr id="326" name="!!movingline_up">
            <a:extLst>
              <a:ext uri="{FF2B5EF4-FFF2-40B4-BE49-F238E27FC236}">
                <a16:creationId xmlns:a16="http://schemas.microsoft.com/office/drawing/2014/main" id="{3250AFFA-136A-49BC-9530-A1B7A00D1D2D}"/>
              </a:ext>
            </a:extLst>
          </p:cNvPr>
          <p:cNvCxnSpPr>
            <a:cxnSpLocks/>
          </p:cNvCxnSpPr>
          <p:nvPr/>
        </p:nvCxnSpPr>
        <p:spPr>
          <a:xfrm flipV="1">
            <a:off x="10210258" y="3919111"/>
            <a:ext cx="0" cy="770335"/>
          </a:xfrm>
          <a:prstGeom prst="line">
            <a:avLst/>
          </a:prstGeom>
          <a:ln w="28575">
            <a:solidFill>
              <a:srgbClr val="0078D4"/>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57" name="!!onprem_server">
            <a:extLst>
              <a:ext uri="{FF2B5EF4-FFF2-40B4-BE49-F238E27FC236}">
                <a16:creationId xmlns:a16="http://schemas.microsoft.com/office/drawing/2014/main" id="{72B748B7-EC01-409A-9B1F-E6771E2598CD}"/>
              </a:ext>
              <a:ext uri="{C183D7F6-B498-43B3-948B-1728B52AA6E4}">
                <adec:decorative xmlns:adec="http://schemas.microsoft.com/office/drawing/2017/decorative" val="1"/>
              </a:ext>
            </a:extLst>
          </p:cNvPr>
          <p:cNvGrpSpPr>
            <a:grpSpLocks noChangeAspect="1"/>
          </p:cNvGrpSpPr>
          <p:nvPr/>
        </p:nvGrpSpPr>
        <p:grpSpPr>
          <a:xfrm>
            <a:off x="10128595" y="4687698"/>
            <a:ext cx="170456" cy="290228"/>
            <a:chOff x="6566036" y="2614540"/>
            <a:chExt cx="479588" cy="816573"/>
          </a:xfrm>
        </p:grpSpPr>
        <p:sp>
          <p:nvSpPr>
            <p:cNvPr id="362" name="Freeform: Shape 361">
              <a:extLst>
                <a:ext uri="{FF2B5EF4-FFF2-40B4-BE49-F238E27FC236}">
                  <a16:creationId xmlns:a16="http://schemas.microsoft.com/office/drawing/2014/main" id="{9F55F3B9-9A42-4798-9061-56A78E260074}"/>
                </a:ext>
              </a:extLst>
            </p:cNvPr>
            <p:cNvSpPr/>
            <p:nvPr/>
          </p:nvSpPr>
          <p:spPr>
            <a:xfrm>
              <a:off x="6566036" y="2614540"/>
              <a:ext cx="479588" cy="816573"/>
            </a:xfrm>
            <a:custGeom>
              <a:avLst/>
              <a:gdLst>
                <a:gd name="connsiteX0" fmla="*/ 479588 w 479588"/>
                <a:gd name="connsiteY0" fmla="*/ 788745 h 816573"/>
                <a:gd name="connsiteX1" fmla="*/ 451759 w 479588"/>
                <a:gd name="connsiteY1" fmla="*/ 816574 h 816573"/>
                <a:gd name="connsiteX2" fmla="*/ 27833 w 479588"/>
                <a:gd name="connsiteY2" fmla="*/ 816574 h 816573"/>
                <a:gd name="connsiteX3" fmla="*/ 4 w 479588"/>
                <a:gd name="connsiteY3" fmla="*/ 788745 h 816573"/>
                <a:gd name="connsiteX4" fmla="*/ 4 w 479588"/>
                <a:gd name="connsiteY4" fmla="*/ 27829 h 816573"/>
                <a:gd name="connsiteX5" fmla="*/ 26839 w 479588"/>
                <a:gd name="connsiteY5" fmla="*/ 0 h 816573"/>
                <a:gd name="connsiteX6" fmla="*/ 451759 w 479588"/>
                <a:gd name="connsiteY6" fmla="*/ 0 h 816573"/>
                <a:gd name="connsiteX7" fmla="*/ 479588 w 479588"/>
                <a:gd name="connsiteY7" fmla="*/ 27829 h 81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588" h="816573">
                  <a:moveTo>
                    <a:pt x="479588" y="788745"/>
                  </a:moveTo>
                  <a:cubicBezTo>
                    <a:pt x="479337" y="804010"/>
                    <a:pt x="467024" y="816322"/>
                    <a:pt x="451759" y="816574"/>
                  </a:cubicBezTo>
                  <a:lnTo>
                    <a:pt x="27833" y="816574"/>
                  </a:lnTo>
                  <a:cubicBezTo>
                    <a:pt x="12464" y="816574"/>
                    <a:pt x="4" y="804115"/>
                    <a:pt x="4" y="788745"/>
                  </a:cubicBezTo>
                  <a:lnTo>
                    <a:pt x="4" y="27829"/>
                  </a:lnTo>
                  <a:cubicBezTo>
                    <a:pt x="-257" y="12739"/>
                    <a:pt x="11750" y="288"/>
                    <a:pt x="26839" y="0"/>
                  </a:cubicBezTo>
                  <a:lnTo>
                    <a:pt x="451759" y="0"/>
                  </a:lnTo>
                  <a:cubicBezTo>
                    <a:pt x="467130" y="0"/>
                    <a:pt x="479588" y="12459"/>
                    <a:pt x="479588" y="27829"/>
                  </a:cubicBezTo>
                  <a:close/>
                </a:path>
              </a:pathLst>
            </a:custGeom>
            <a:solidFill>
              <a:srgbClr val="949494"/>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363" name="Freeform: Shape 362">
              <a:extLst>
                <a:ext uri="{FF2B5EF4-FFF2-40B4-BE49-F238E27FC236}">
                  <a16:creationId xmlns:a16="http://schemas.microsoft.com/office/drawing/2014/main" id="{C37B344E-072D-4D2E-9B11-3DE18C08EBFF}"/>
                </a:ext>
              </a:extLst>
            </p:cNvPr>
            <p:cNvSpPr/>
            <p:nvPr/>
          </p:nvSpPr>
          <p:spPr>
            <a:xfrm>
              <a:off x="6636371" y="2694147"/>
              <a:ext cx="344766" cy="259194"/>
            </a:xfrm>
            <a:custGeom>
              <a:avLst/>
              <a:gdLst>
                <a:gd name="connsiteX0" fmla="*/ 2 w 344766"/>
                <a:gd name="connsiteY0" fmla="*/ 206577 h 259194"/>
                <a:gd name="connsiteX1" fmla="*/ 51801 w 344766"/>
                <a:gd name="connsiteY1" fmla="*/ 154835 h 259194"/>
                <a:gd name="connsiteX2" fmla="*/ 291096 w 344766"/>
                <a:gd name="connsiteY2" fmla="*/ 154835 h 259194"/>
                <a:gd name="connsiteX3" fmla="*/ 344766 w 344766"/>
                <a:gd name="connsiteY3" fmla="*/ 205542 h 259194"/>
                <a:gd name="connsiteX4" fmla="*/ 344767 w 344766"/>
                <a:gd name="connsiteY4" fmla="*/ 205583 h 259194"/>
                <a:gd name="connsiteX5" fmla="*/ 344767 w 344766"/>
                <a:gd name="connsiteY5" fmla="*/ 206577 h 259194"/>
                <a:gd name="connsiteX6" fmla="*/ 344767 w 344766"/>
                <a:gd name="connsiteY6" fmla="*/ 206577 h 259194"/>
                <a:gd name="connsiteX7" fmla="*/ 292500 w 344766"/>
                <a:gd name="connsiteY7" fmla="*/ 259195 h 259194"/>
                <a:gd name="connsiteX8" fmla="*/ 51801 w 344766"/>
                <a:gd name="connsiteY8" fmla="*/ 259195 h 259194"/>
                <a:gd name="connsiteX9" fmla="*/ 2 w 344766"/>
                <a:gd name="connsiteY9" fmla="*/ 206579 h 259194"/>
                <a:gd name="connsiteX10" fmla="*/ 2 w 344766"/>
                <a:gd name="connsiteY10" fmla="*/ 206577 h 259194"/>
                <a:gd name="connsiteX11" fmla="*/ 51801 w 344766"/>
                <a:gd name="connsiteY11" fmla="*/ 104030 h 259194"/>
                <a:gd name="connsiteX12" fmla="*/ 292090 w 344766"/>
                <a:gd name="connsiteY12" fmla="*/ 104030 h 259194"/>
                <a:gd name="connsiteX13" fmla="*/ 344708 w 344766"/>
                <a:gd name="connsiteY13" fmla="*/ 52289 h 259194"/>
                <a:gd name="connsiteX14" fmla="*/ 344708 w 344766"/>
                <a:gd name="connsiteY14" fmla="*/ 52289 h 259194"/>
                <a:gd name="connsiteX15" fmla="*/ 344708 w 344766"/>
                <a:gd name="connsiteY15" fmla="*/ 50769 h 259194"/>
                <a:gd name="connsiteX16" fmla="*/ 291079 w 344766"/>
                <a:gd name="connsiteY16" fmla="*/ 20 h 259194"/>
                <a:gd name="connsiteX17" fmla="*/ 291038 w 344766"/>
                <a:gd name="connsiteY17" fmla="*/ 21 h 259194"/>
                <a:gd name="connsiteX18" fmla="*/ 51801 w 344766"/>
                <a:gd name="connsiteY18" fmla="*/ 21 h 259194"/>
                <a:gd name="connsiteX19" fmla="*/ 1541 w 344766"/>
                <a:gd name="connsiteY19" fmla="*/ 53770 h 259194"/>
                <a:gd name="connsiteX20" fmla="*/ 51801 w 344766"/>
                <a:gd name="connsiteY20" fmla="*/ 104030 h 25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66" h="259194">
                  <a:moveTo>
                    <a:pt x="2" y="206577"/>
                  </a:moveTo>
                  <a:cubicBezTo>
                    <a:pt x="256" y="178084"/>
                    <a:pt x="23308" y="155058"/>
                    <a:pt x="51801" y="154835"/>
                  </a:cubicBezTo>
                  <a:lnTo>
                    <a:pt x="291096" y="154835"/>
                  </a:lnTo>
                  <a:cubicBezTo>
                    <a:pt x="319919" y="154018"/>
                    <a:pt x="343948" y="176719"/>
                    <a:pt x="344766" y="205542"/>
                  </a:cubicBezTo>
                  <a:cubicBezTo>
                    <a:pt x="344766" y="205555"/>
                    <a:pt x="344766" y="205569"/>
                    <a:pt x="344767" y="205583"/>
                  </a:cubicBezTo>
                  <a:lnTo>
                    <a:pt x="344767" y="206577"/>
                  </a:lnTo>
                  <a:lnTo>
                    <a:pt x="344767" y="206577"/>
                  </a:lnTo>
                  <a:cubicBezTo>
                    <a:pt x="344767" y="235500"/>
                    <a:pt x="321423" y="259002"/>
                    <a:pt x="292500" y="259195"/>
                  </a:cubicBezTo>
                  <a:lnTo>
                    <a:pt x="51801" y="259195"/>
                  </a:lnTo>
                  <a:cubicBezTo>
                    <a:pt x="22968" y="258970"/>
                    <a:pt x="-223" y="235413"/>
                    <a:pt x="2" y="206579"/>
                  </a:cubicBezTo>
                  <a:cubicBezTo>
                    <a:pt x="2" y="206579"/>
                    <a:pt x="2" y="206578"/>
                    <a:pt x="2" y="206577"/>
                  </a:cubicBezTo>
                  <a:close/>
                  <a:moveTo>
                    <a:pt x="51801" y="104030"/>
                  </a:moveTo>
                  <a:lnTo>
                    <a:pt x="292090" y="104030"/>
                  </a:lnTo>
                  <a:cubicBezTo>
                    <a:pt x="320902" y="104257"/>
                    <a:pt x="344451" y="81100"/>
                    <a:pt x="344708" y="52289"/>
                  </a:cubicBezTo>
                  <a:lnTo>
                    <a:pt x="344708" y="52289"/>
                  </a:lnTo>
                  <a:cubicBezTo>
                    <a:pt x="344738" y="51782"/>
                    <a:pt x="344738" y="51275"/>
                    <a:pt x="344708" y="50769"/>
                  </a:cubicBezTo>
                  <a:cubicBezTo>
                    <a:pt x="343913" y="21946"/>
                    <a:pt x="319902" y="-775"/>
                    <a:pt x="291079" y="20"/>
                  </a:cubicBezTo>
                  <a:cubicBezTo>
                    <a:pt x="291065" y="21"/>
                    <a:pt x="291051" y="21"/>
                    <a:pt x="291038" y="21"/>
                  </a:cubicBezTo>
                  <a:lnTo>
                    <a:pt x="51801" y="21"/>
                  </a:lnTo>
                  <a:cubicBezTo>
                    <a:pt x="23080" y="984"/>
                    <a:pt x="578" y="25048"/>
                    <a:pt x="1541" y="53770"/>
                  </a:cubicBezTo>
                  <a:cubicBezTo>
                    <a:pt x="2459" y="81139"/>
                    <a:pt x="24432" y="103112"/>
                    <a:pt x="51801" y="104030"/>
                  </a:cubicBezTo>
                  <a:close/>
                </a:path>
              </a:pathLst>
            </a:custGeom>
            <a:solidFill>
              <a:srgbClr val="003067"/>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365" name="Freeform: Shape 364">
              <a:extLst>
                <a:ext uri="{FF2B5EF4-FFF2-40B4-BE49-F238E27FC236}">
                  <a16:creationId xmlns:a16="http://schemas.microsoft.com/office/drawing/2014/main" id="{84370A69-4EE5-4081-A129-95F069124BF2}"/>
                </a:ext>
              </a:extLst>
            </p:cNvPr>
            <p:cNvSpPr/>
            <p:nvPr/>
          </p:nvSpPr>
          <p:spPr>
            <a:xfrm>
              <a:off x="6655783" y="2711240"/>
              <a:ext cx="70157" cy="224562"/>
            </a:xfrm>
            <a:custGeom>
              <a:avLst/>
              <a:gdLst>
                <a:gd name="connsiteX0" fmla="*/ 35079 w 70157"/>
                <a:gd name="connsiteY0" fmla="*/ 0 h 224562"/>
                <a:gd name="connsiteX1" fmla="*/ 70157 w 70157"/>
                <a:gd name="connsiteY1" fmla="*/ 35079 h 224562"/>
                <a:gd name="connsiteX2" fmla="*/ 35079 w 70157"/>
                <a:gd name="connsiteY2" fmla="*/ 70157 h 224562"/>
                <a:gd name="connsiteX3" fmla="*/ 0 w 70157"/>
                <a:gd name="connsiteY3" fmla="*/ 35079 h 224562"/>
                <a:gd name="connsiteX4" fmla="*/ 35079 w 70157"/>
                <a:gd name="connsiteY4" fmla="*/ 0 h 224562"/>
                <a:gd name="connsiteX5" fmla="*/ 0 w 70157"/>
                <a:gd name="connsiteY5" fmla="*/ 189483 h 224562"/>
                <a:gd name="connsiteX6" fmla="*/ 35079 w 70157"/>
                <a:gd name="connsiteY6" fmla="*/ 224562 h 224562"/>
                <a:gd name="connsiteX7" fmla="*/ 70157 w 70157"/>
                <a:gd name="connsiteY7" fmla="*/ 189483 h 224562"/>
                <a:gd name="connsiteX8" fmla="*/ 35079 w 70157"/>
                <a:gd name="connsiteY8" fmla="*/ 154405 h 224562"/>
                <a:gd name="connsiteX9" fmla="*/ 0 w 70157"/>
                <a:gd name="connsiteY9" fmla="*/ 189483 h 22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157" h="224562">
                  <a:moveTo>
                    <a:pt x="35079" y="0"/>
                  </a:moveTo>
                  <a:cubicBezTo>
                    <a:pt x="54452" y="0"/>
                    <a:pt x="70157" y="15705"/>
                    <a:pt x="70157" y="35079"/>
                  </a:cubicBezTo>
                  <a:cubicBezTo>
                    <a:pt x="70157" y="54452"/>
                    <a:pt x="54452" y="70157"/>
                    <a:pt x="35079" y="70157"/>
                  </a:cubicBezTo>
                  <a:cubicBezTo>
                    <a:pt x="15705" y="70157"/>
                    <a:pt x="0" y="54452"/>
                    <a:pt x="0" y="35079"/>
                  </a:cubicBezTo>
                  <a:cubicBezTo>
                    <a:pt x="0" y="15705"/>
                    <a:pt x="15705" y="0"/>
                    <a:pt x="35079" y="0"/>
                  </a:cubicBezTo>
                  <a:close/>
                  <a:moveTo>
                    <a:pt x="0" y="189483"/>
                  </a:moveTo>
                  <a:cubicBezTo>
                    <a:pt x="0" y="208857"/>
                    <a:pt x="15705" y="224562"/>
                    <a:pt x="35079" y="224562"/>
                  </a:cubicBezTo>
                  <a:cubicBezTo>
                    <a:pt x="54452" y="224562"/>
                    <a:pt x="70157" y="208857"/>
                    <a:pt x="70157" y="189483"/>
                  </a:cubicBezTo>
                  <a:cubicBezTo>
                    <a:pt x="70157" y="170110"/>
                    <a:pt x="54452" y="154405"/>
                    <a:pt x="35079" y="154405"/>
                  </a:cubicBezTo>
                  <a:cubicBezTo>
                    <a:pt x="15705" y="154405"/>
                    <a:pt x="0" y="170110"/>
                    <a:pt x="0" y="189483"/>
                  </a:cubicBezTo>
                  <a:close/>
                </a:path>
              </a:pathLst>
            </a:custGeom>
            <a:solidFill>
              <a:srgbClr val="50E6FF"/>
            </a:solidFill>
            <a:ln w="58208" cap="flat">
              <a:noFill/>
              <a:prstDash val="solid"/>
              <a:miter/>
            </a:ln>
          </p:spPr>
          <p:txBody>
            <a:bodyPr rtlCol="0" anchor="ctr"/>
            <a:lstStyle/>
            <a:p>
              <a:pPr defTabSz="932597">
                <a:defRPr/>
              </a:pPr>
              <a:endParaRPr lang="en-US" sz="1836">
                <a:solidFill>
                  <a:srgbClr val="FFFFFF"/>
                </a:solidFill>
                <a:latin typeface="Segoe UI"/>
              </a:endParaRPr>
            </a:p>
          </p:txBody>
        </p:sp>
      </p:grpSp>
      <p:sp>
        <p:nvSpPr>
          <p:cNvPr id="38" name="Freeform: Shape 37">
            <a:extLst>
              <a:ext uri="{FF2B5EF4-FFF2-40B4-BE49-F238E27FC236}">
                <a16:creationId xmlns:a16="http://schemas.microsoft.com/office/drawing/2014/main" id="{022A9F72-A051-4968-987A-B731C07BC824}"/>
              </a:ext>
            </a:extLst>
          </p:cNvPr>
          <p:cNvSpPr/>
          <p:nvPr/>
        </p:nvSpPr>
        <p:spPr bwMode="blackWhite">
          <a:xfrm rot="10800000">
            <a:off x="5104753" y="2773239"/>
            <a:ext cx="578754" cy="711427"/>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9" name="Graphic 48">
            <a:extLst>
              <a:ext uri="{FF2B5EF4-FFF2-40B4-BE49-F238E27FC236}">
                <a16:creationId xmlns:a16="http://schemas.microsoft.com/office/drawing/2014/main" id="{1495A5F0-4851-43F1-A5E5-F70EC370E5A0}"/>
              </a:ext>
            </a:extLst>
          </p:cNvPr>
          <p:cNvPicPr>
            <a:picLocks noChangeAspect="1"/>
          </p:cNvPicPr>
          <p:nvPr/>
        </p:nvPicPr>
        <p:blipFill>
          <a:blip r:embed="rId37" cstate="print">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9001805" y="1798668"/>
            <a:ext cx="471135" cy="504571"/>
          </a:xfrm>
          <a:prstGeom prst="rect">
            <a:avLst/>
          </a:prstGeom>
        </p:spPr>
      </p:pic>
      <p:sp>
        <p:nvSpPr>
          <p:cNvPr id="63" name="TextBox 62">
            <a:extLst>
              <a:ext uri="{FF2B5EF4-FFF2-40B4-BE49-F238E27FC236}">
                <a16:creationId xmlns:a16="http://schemas.microsoft.com/office/drawing/2014/main" id="{5277516D-1118-477F-9158-BA510166AAC6}"/>
              </a:ext>
            </a:extLst>
          </p:cNvPr>
          <p:cNvSpPr txBox="1"/>
          <p:nvPr/>
        </p:nvSpPr>
        <p:spPr>
          <a:xfrm>
            <a:off x="9700925" y="4444023"/>
            <a:ext cx="999710" cy="177122"/>
          </a:xfrm>
          <a:prstGeom prst="roundRect">
            <a:avLst/>
          </a:prstGeom>
          <a:solidFill>
            <a:schemeClr val="bg2"/>
          </a:solidFill>
        </p:spPr>
        <p:txBody>
          <a:bodyPr wrap="square" lIns="0" tIns="0" rIns="0" bIns="0" rtlCol="0" anchor="ctr">
            <a:spAutoFit/>
          </a:bodyPr>
          <a:lstStyle/>
          <a:p>
            <a:pPr algn="ctr" defTabSz="932597">
              <a:defRPr/>
            </a:pPr>
            <a:r>
              <a:rPr lang="en-US" sz="1020">
                <a:solidFill>
                  <a:srgbClr val="FFFFFF"/>
                </a:solidFill>
                <a:latin typeface="Segoe UI Semibold"/>
              </a:rPr>
              <a:t>Security Events</a:t>
            </a:r>
          </a:p>
        </p:txBody>
      </p:sp>
      <p:sp>
        <p:nvSpPr>
          <p:cNvPr id="331" name="TextBox 330">
            <a:extLst>
              <a:ext uri="{FF2B5EF4-FFF2-40B4-BE49-F238E27FC236}">
                <a16:creationId xmlns:a16="http://schemas.microsoft.com/office/drawing/2014/main" id="{EEB60E0A-6970-4CA3-B34E-6BF151DFD2DE}"/>
              </a:ext>
            </a:extLst>
          </p:cNvPr>
          <p:cNvSpPr txBox="1"/>
          <p:nvPr/>
        </p:nvSpPr>
        <p:spPr>
          <a:xfrm>
            <a:off x="386876" y="1134946"/>
            <a:ext cx="2530638" cy="2927037"/>
          </a:xfrm>
          <a:prstGeom prst="roundRect">
            <a:avLst>
              <a:gd name="adj" fmla="val 2924"/>
            </a:avLst>
          </a:prstGeom>
          <a:solidFill>
            <a:schemeClr val="bg1"/>
          </a:solidFill>
          <a:ln w="12700">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rgbClr val="FFFFFF"/>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51028">
              <a:defRPr/>
            </a:pPr>
            <a:endParaRPr lang="en-US" sz="2040">
              <a:latin typeface="Segoe UI Semibold"/>
            </a:endParaRPr>
          </a:p>
        </p:txBody>
      </p:sp>
      <p:pic>
        <p:nvPicPr>
          <p:cNvPr id="423" name="!!cs" descr="A close up of a logo&#10;&#10;Description automatically generated">
            <a:extLst>
              <a:ext uri="{FF2B5EF4-FFF2-40B4-BE49-F238E27FC236}">
                <a16:creationId xmlns:a16="http://schemas.microsoft.com/office/drawing/2014/main" id="{D941013D-1546-4AEB-A49D-473DFD68244B}"/>
              </a:ext>
            </a:extLst>
          </p:cNvPr>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571339" y="3415031"/>
            <a:ext cx="554328" cy="371398"/>
          </a:xfrm>
          <a:prstGeom prst="rect">
            <a:avLst/>
          </a:prstGeom>
        </p:spPr>
      </p:pic>
      <p:pic>
        <p:nvPicPr>
          <p:cNvPr id="424" name="Picture 423" descr="A close up of a logo&#10;&#10;Description generated with high confidence">
            <a:extLst>
              <a:ext uri="{FF2B5EF4-FFF2-40B4-BE49-F238E27FC236}">
                <a16:creationId xmlns:a16="http://schemas.microsoft.com/office/drawing/2014/main" id="{BEC1DD00-8C18-4DC0-A99E-7A50AC8CDCE3}"/>
              </a:ext>
            </a:extLst>
          </p:cNvPr>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1478196" y="2897278"/>
            <a:ext cx="630703" cy="401356"/>
          </a:xfrm>
          <a:prstGeom prst="rect">
            <a:avLst/>
          </a:prstGeom>
          <a:effectLst>
            <a:outerShdw blurRad="50800" dist="38100" dir="2700000" algn="tl" rotWithShape="0">
              <a:schemeClr val="tx2">
                <a:lumMod val="75000"/>
                <a:alpha val="40000"/>
              </a:schemeClr>
            </a:outerShdw>
          </a:effectLst>
        </p:spPr>
      </p:pic>
      <p:pic>
        <p:nvPicPr>
          <p:cNvPr id="425" name="Picture 424">
            <a:extLst>
              <a:ext uri="{FF2B5EF4-FFF2-40B4-BE49-F238E27FC236}">
                <a16:creationId xmlns:a16="http://schemas.microsoft.com/office/drawing/2014/main" id="{6BBFCC4F-C6F2-4DC6-8E80-04EE68BECE14}"/>
              </a:ext>
            </a:extLst>
          </p:cNvPr>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2300281" y="2035366"/>
            <a:ext cx="374882" cy="274914"/>
          </a:xfrm>
          <a:prstGeom prst="rect">
            <a:avLst/>
          </a:prstGeom>
        </p:spPr>
      </p:pic>
      <p:pic>
        <p:nvPicPr>
          <p:cNvPr id="427" name="Picture 426">
            <a:extLst>
              <a:ext uri="{FF2B5EF4-FFF2-40B4-BE49-F238E27FC236}">
                <a16:creationId xmlns:a16="http://schemas.microsoft.com/office/drawing/2014/main" id="{6E5360EC-53B4-4E54-BA5D-88362F232820}"/>
              </a:ext>
            </a:extLst>
          </p:cNvPr>
          <p:cNvPicPr>
            <a:picLocks noChangeAspect="1"/>
          </p:cNvPicPr>
          <p:nvPr/>
        </p:nvPicPr>
        <p:blipFill rotWithShape="1">
          <a:blip r:embed="rId42" cstate="print">
            <a:lum bright="70000" contrast="-70000"/>
            <a:extLst>
              <a:ext uri="{28A0092B-C50C-407E-A947-70E740481C1C}">
                <a14:useLocalDpi xmlns:a14="http://schemas.microsoft.com/office/drawing/2010/main" val="0"/>
              </a:ext>
            </a:extLst>
          </a:blip>
          <a:srcRect/>
          <a:stretch/>
        </p:blipFill>
        <p:spPr>
          <a:xfrm>
            <a:off x="547822" y="1706567"/>
            <a:ext cx="971778" cy="222674"/>
          </a:xfrm>
          <a:prstGeom prst="rect">
            <a:avLst/>
          </a:prstGeom>
          <a:effectLst>
            <a:outerShdw blurRad="50800" dist="38100" dir="2700000" algn="tl" rotWithShape="0">
              <a:schemeClr val="tx2">
                <a:lumMod val="75000"/>
                <a:alpha val="40000"/>
              </a:schemeClr>
            </a:outerShdw>
          </a:effectLst>
        </p:spPr>
      </p:pic>
      <p:pic>
        <p:nvPicPr>
          <p:cNvPr id="428" name="Picture 427">
            <a:extLst>
              <a:ext uri="{FF2B5EF4-FFF2-40B4-BE49-F238E27FC236}">
                <a16:creationId xmlns:a16="http://schemas.microsoft.com/office/drawing/2014/main" id="{3DC1E5A2-29BD-4DE8-922D-36DC210B4DFB}"/>
              </a:ext>
            </a:extLst>
          </p:cNvPr>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787981" y="3050142"/>
            <a:ext cx="524861" cy="169704"/>
          </a:xfrm>
          <a:prstGeom prst="rect">
            <a:avLst/>
          </a:prstGeom>
        </p:spPr>
      </p:pic>
      <p:pic>
        <p:nvPicPr>
          <p:cNvPr id="429" name="Picture 428" descr="Image result for sophos png">
            <a:extLst>
              <a:ext uri="{FF2B5EF4-FFF2-40B4-BE49-F238E27FC236}">
                <a16:creationId xmlns:a16="http://schemas.microsoft.com/office/drawing/2014/main" id="{78D820F8-1FE7-4C51-967F-0E214B067207}"/>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1638299" y="2315023"/>
            <a:ext cx="595513" cy="105145"/>
          </a:xfrm>
          <a:prstGeom prst="rect">
            <a:avLst/>
          </a:prstGeom>
          <a:noFill/>
          <a:extLst>
            <a:ext uri="{909E8E84-426E-40DD-AFC4-6F175D3DCCD1}">
              <a14:hiddenFill xmlns:a14="http://schemas.microsoft.com/office/drawing/2010/main">
                <a:solidFill>
                  <a:srgbClr val="FFFFFF"/>
                </a:solidFill>
              </a14:hiddenFill>
            </a:ext>
          </a:extLst>
        </p:spPr>
      </p:pic>
      <p:pic>
        <p:nvPicPr>
          <p:cNvPr id="431" name="Picture 430" descr="A close up of a logo&#10;&#10;Description automatically generated">
            <a:extLst>
              <a:ext uri="{FF2B5EF4-FFF2-40B4-BE49-F238E27FC236}">
                <a16:creationId xmlns:a16="http://schemas.microsoft.com/office/drawing/2014/main" id="{1783DD1F-88AB-4314-8385-5EB6418322CC}"/>
              </a:ext>
            </a:extLst>
          </p:cNvPr>
          <p:cNvPicPr>
            <a:picLocks noChangeAspect="1"/>
          </p:cNvPicPr>
          <p:nvPr/>
        </p:nvPicPr>
        <p:blipFill>
          <a:blip r:embed="rId45"/>
          <a:stretch>
            <a:fillRect/>
          </a:stretch>
        </p:blipFill>
        <p:spPr>
          <a:xfrm>
            <a:off x="1101110" y="2269624"/>
            <a:ext cx="563811" cy="63305"/>
          </a:xfrm>
          <a:prstGeom prst="rect">
            <a:avLst/>
          </a:prstGeom>
        </p:spPr>
      </p:pic>
      <p:pic>
        <p:nvPicPr>
          <p:cNvPr id="506" name="Picture 4" descr="Amazon Web Services Logo, history, meaning, symbol, PNG">
            <a:extLst>
              <a:ext uri="{FF2B5EF4-FFF2-40B4-BE49-F238E27FC236}">
                <a16:creationId xmlns:a16="http://schemas.microsoft.com/office/drawing/2014/main" id="{761AE794-F8AA-4346-8EA6-55FF746BA73E}"/>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1016520" y="2343796"/>
            <a:ext cx="546071" cy="307164"/>
          </a:xfrm>
          <a:prstGeom prst="rect">
            <a:avLst/>
          </a:prstGeom>
          <a:noFill/>
          <a:extLst>
            <a:ext uri="{909E8E84-426E-40DD-AFC4-6F175D3DCCD1}">
              <a14:hiddenFill xmlns:a14="http://schemas.microsoft.com/office/drawing/2010/main">
                <a:solidFill>
                  <a:srgbClr val="FFFFFF"/>
                </a:solidFill>
              </a14:hiddenFill>
            </a:ext>
          </a:extLst>
        </p:spPr>
      </p:pic>
      <p:grpSp>
        <p:nvGrpSpPr>
          <p:cNvPr id="617" name="Group 616">
            <a:extLst>
              <a:ext uri="{FF2B5EF4-FFF2-40B4-BE49-F238E27FC236}">
                <a16:creationId xmlns:a16="http://schemas.microsoft.com/office/drawing/2014/main" id="{20C6D944-AA34-4A1F-B87A-A2B85783FF26}"/>
              </a:ext>
            </a:extLst>
          </p:cNvPr>
          <p:cNvGrpSpPr/>
          <p:nvPr/>
        </p:nvGrpSpPr>
        <p:grpSpPr>
          <a:xfrm>
            <a:off x="468223" y="996741"/>
            <a:ext cx="2265474" cy="497121"/>
            <a:chOff x="392928" y="1472265"/>
            <a:chExt cx="2221255" cy="487418"/>
          </a:xfrm>
        </p:grpSpPr>
        <p:sp>
          <p:nvSpPr>
            <p:cNvPr id="18461" name="TextBox 18460" descr="Microsoft Partners / Threat Intelligence&#10;">
              <a:extLst>
                <a:ext uri="{FF2B5EF4-FFF2-40B4-BE49-F238E27FC236}">
                  <a16:creationId xmlns:a16="http://schemas.microsoft.com/office/drawing/2014/main" id="{E3EB037B-2FAF-44EF-BAF1-79A2C9F869DB}"/>
                </a:ext>
              </a:extLst>
            </p:cNvPr>
            <p:cNvSpPr txBox="1"/>
            <p:nvPr/>
          </p:nvSpPr>
          <p:spPr>
            <a:xfrm>
              <a:off x="392928" y="1472265"/>
              <a:ext cx="2221255" cy="327949"/>
            </a:xfrm>
            <a:prstGeom prst="rect">
              <a:avLst/>
            </a:prstGeom>
            <a:solidFill>
              <a:schemeClr val="bg1"/>
            </a:solidFill>
          </p:spPr>
          <p:txBody>
            <a:bodyPr wrap="square" lIns="0" tIns="0" rIns="0" bIns="0" rtlCol="0">
              <a:noAutofit/>
            </a:bodyPr>
            <a:lstStyle/>
            <a:p>
              <a:pPr algn="ctr" defTabSz="932597">
                <a:defRPr/>
              </a:pPr>
              <a:r>
                <a:rPr lang="en-US" sz="918">
                  <a:solidFill>
                    <a:srgbClr val="FFFFFF"/>
                  </a:solidFill>
                  <a:latin typeface="Segoe UI Semibold"/>
                  <a:cs typeface="Segoe UI" pitchFamily="34" charset="0"/>
                </a:rPr>
                <a:t>Microsoft Partners / Threat Intelligence/</a:t>
              </a:r>
            </a:p>
          </p:txBody>
        </p:sp>
        <p:sp>
          <p:nvSpPr>
            <p:cNvPr id="507" name="TextBox 506" descr="Microsoft Partners / Threat Intelligence&#10;">
              <a:extLst>
                <a:ext uri="{FF2B5EF4-FFF2-40B4-BE49-F238E27FC236}">
                  <a16:creationId xmlns:a16="http://schemas.microsoft.com/office/drawing/2014/main" id="{87554F61-F189-44D7-A25B-D7BCECA5EA15}"/>
                </a:ext>
              </a:extLst>
            </p:cNvPr>
            <p:cNvSpPr txBox="1"/>
            <p:nvPr/>
          </p:nvSpPr>
          <p:spPr>
            <a:xfrm>
              <a:off x="1029862" y="1631734"/>
              <a:ext cx="851316" cy="327949"/>
            </a:xfrm>
            <a:prstGeom prst="rect">
              <a:avLst/>
            </a:prstGeom>
            <a:solidFill>
              <a:schemeClr val="bg1"/>
            </a:solidFill>
          </p:spPr>
          <p:txBody>
            <a:bodyPr wrap="square" lIns="0" tIns="0" rIns="0" bIns="0" rtlCol="0">
              <a:noAutofit/>
            </a:bodyPr>
            <a:lstStyle/>
            <a:p>
              <a:pPr algn="ctr" defTabSz="932597">
                <a:defRPr/>
              </a:pPr>
              <a:r>
                <a:rPr lang="en-US" sz="918">
                  <a:solidFill>
                    <a:srgbClr val="FFFFFF"/>
                  </a:solidFill>
                  <a:latin typeface="Segoe UI Semibold"/>
                  <a:cs typeface="Segoe UI" pitchFamily="34" charset="0"/>
                </a:rPr>
                <a:t>Vendors</a:t>
              </a:r>
            </a:p>
          </p:txBody>
        </p:sp>
      </p:grpSp>
      <p:pic>
        <p:nvPicPr>
          <p:cNvPr id="648" name="Picture 647">
            <a:extLst>
              <a:ext uri="{FF2B5EF4-FFF2-40B4-BE49-F238E27FC236}">
                <a16:creationId xmlns:a16="http://schemas.microsoft.com/office/drawing/2014/main" id="{5250F273-EF95-4790-802E-749178E14567}"/>
              </a:ext>
            </a:extLst>
          </p:cNvPr>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1458257" y="1862523"/>
            <a:ext cx="285412" cy="285411"/>
          </a:xfrm>
          <a:prstGeom prst="rect">
            <a:avLst/>
          </a:prstGeom>
        </p:spPr>
      </p:pic>
      <p:pic>
        <p:nvPicPr>
          <p:cNvPr id="649" name="Picture 648">
            <a:extLst>
              <a:ext uri="{FF2B5EF4-FFF2-40B4-BE49-F238E27FC236}">
                <a16:creationId xmlns:a16="http://schemas.microsoft.com/office/drawing/2014/main" id="{6F273129-B1DE-4F98-A9AE-91A1884FFAA4}"/>
              </a:ext>
            </a:extLst>
          </p:cNvPr>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602747" y="2317408"/>
            <a:ext cx="382325" cy="377321"/>
          </a:xfrm>
          <a:prstGeom prst="rect">
            <a:avLst/>
          </a:prstGeom>
        </p:spPr>
      </p:pic>
      <p:grpSp>
        <p:nvGrpSpPr>
          <p:cNvPr id="566" name="Group 565">
            <a:extLst>
              <a:ext uri="{FF2B5EF4-FFF2-40B4-BE49-F238E27FC236}">
                <a16:creationId xmlns:a16="http://schemas.microsoft.com/office/drawing/2014/main" id="{8F268F2E-D13E-46CE-AA75-7E7E160010CA}"/>
              </a:ext>
            </a:extLst>
          </p:cNvPr>
          <p:cNvGrpSpPr/>
          <p:nvPr/>
        </p:nvGrpSpPr>
        <p:grpSpPr>
          <a:xfrm>
            <a:off x="529155" y="1272500"/>
            <a:ext cx="556449" cy="556447"/>
            <a:chOff x="5933241" y="3266241"/>
            <a:chExt cx="325518" cy="325517"/>
          </a:xfrm>
        </p:grpSpPr>
        <p:pic>
          <p:nvPicPr>
            <p:cNvPr id="677" name="Graphic 647" descr="Cloud">
              <a:extLst>
                <a:ext uri="{FF2B5EF4-FFF2-40B4-BE49-F238E27FC236}">
                  <a16:creationId xmlns:a16="http://schemas.microsoft.com/office/drawing/2014/main" id="{2279ACAE-4372-4851-B4DE-AFDF2F3F3CCE}"/>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5933241" y="3266241"/>
              <a:ext cx="325518" cy="325517"/>
            </a:xfrm>
            <a:prstGeom prst="rect">
              <a:avLst/>
            </a:prstGeom>
          </p:spPr>
        </p:pic>
        <p:sp>
          <p:nvSpPr>
            <p:cNvPr id="678" name="TextBox 648">
              <a:extLst>
                <a:ext uri="{FF2B5EF4-FFF2-40B4-BE49-F238E27FC236}">
                  <a16:creationId xmlns:a16="http://schemas.microsoft.com/office/drawing/2014/main" id="{22BEBA4F-8A99-40E2-91B6-E745F194E41E}"/>
                </a:ext>
              </a:extLst>
            </p:cNvPr>
            <p:cNvSpPr txBox="1"/>
            <p:nvPr/>
          </p:nvSpPr>
          <p:spPr>
            <a:xfrm>
              <a:off x="6035308" y="3404240"/>
              <a:ext cx="121097" cy="9273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597">
                <a:lnSpc>
                  <a:spcPct val="90000"/>
                </a:lnSpc>
                <a:spcAft>
                  <a:spcPts val="612"/>
                </a:spcAft>
                <a:defRPr/>
              </a:pPr>
              <a:r>
                <a:rPr lang="en-US" sz="1122" b="1">
                  <a:solidFill>
                    <a:srgbClr val="FFFFFF"/>
                  </a:solidFill>
                  <a:latin typeface="Segoe UI Semibold"/>
                  <a:cs typeface="Segoe UI Semibold" panose="020B0702040204020203" pitchFamily="34" charset="0"/>
                </a:rPr>
                <a:t>S</a:t>
              </a:r>
              <a:r>
                <a:rPr lang="en-US" sz="1122" b="1">
                  <a:solidFill>
                    <a:srgbClr val="FFFFFF"/>
                  </a:solidFill>
                  <a:latin typeface="Segoe UI Semibold"/>
                </a:rPr>
                <a:t>3</a:t>
              </a:r>
            </a:p>
          </p:txBody>
        </p:sp>
      </p:grpSp>
      <p:grpSp>
        <p:nvGrpSpPr>
          <p:cNvPr id="568" name="Group 567">
            <a:extLst>
              <a:ext uri="{FF2B5EF4-FFF2-40B4-BE49-F238E27FC236}">
                <a16:creationId xmlns:a16="http://schemas.microsoft.com/office/drawing/2014/main" id="{A4CD9036-C135-41EF-9D18-B0E9076BB4A4}"/>
              </a:ext>
            </a:extLst>
          </p:cNvPr>
          <p:cNvGrpSpPr/>
          <p:nvPr/>
        </p:nvGrpSpPr>
        <p:grpSpPr>
          <a:xfrm>
            <a:off x="1707253" y="3392724"/>
            <a:ext cx="734857" cy="486200"/>
            <a:chOff x="1886916" y="3605471"/>
            <a:chExt cx="529042" cy="350028"/>
          </a:xfrm>
        </p:grpSpPr>
        <p:pic>
          <p:nvPicPr>
            <p:cNvPr id="436" name="Picture 435" descr="A close up of a logo&#10;&#10;Description generated with very high confidence">
              <a:extLst>
                <a:ext uri="{FF2B5EF4-FFF2-40B4-BE49-F238E27FC236}">
                  <a16:creationId xmlns:a16="http://schemas.microsoft.com/office/drawing/2014/main" id="{508C0B3F-516E-46B1-9D8C-3C2BA218D5B1}"/>
                </a:ext>
              </a:extLst>
            </p:cNvPr>
            <p:cNvPicPr>
              <a:picLocks noChangeAspect="1"/>
            </p:cNvPicPr>
            <p:nvPr/>
          </p:nvPicPr>
          <p:blipFill rotWithShape="1">
            <a:blip r:embed="rId51"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p:blipFill>
          <p:spPr>
            <a:xfrm>
              <a:off x="1898674" y="3809660"/>
              <a:ext cx="517284" cy="145839"/>
            </a:xfrm>
            <a:prstGeom prst="rect">
              <a:avLst/>
            </a:prstGeom>
          </p:spPr>
        </p:pic>
        <p:pic>
          <p:nvPicPr>
            <p:cNvPr id="567" name="Picture 566" descr="A close up of a logo&#10;&#10;Description generated with very high confidence">
              <a:extLst>
                <a:ext uri="{FF2B5EF4-FFF2-40B4-BE49-F238E27FC236}">
                  <a16:creationId xmlns:a16="http://schemas.microsoft.com/office/drawing/2014/main" id="{29FA14A3-8A38-415A-AC48-355268C60E32}"/>
                </a:ext>
              </a:extLst>
            </p:cNvPr>
            <p:cNvPicPr>
              <a:picLocks noChangeAspect="1"/>
            </p:cNvPicPr>
            <p:nvPr/>
          </p:nvPicPr>
          <p:blipFill rotWithShape="1">
            <a:blip r:embed="rId5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886916" y="3605471"/>
              <a:ext cx="517284" cy="203170"/>
            </a:xfrm>
            <a:prstGeom prst="rect">
              <a:avLst/>
            </a:prstGeom>
          </p:spPr>
        </p:pic>
      </p:grpSp>
      <p:grpSp>
        <p:nvGrpSpPr>
          <p:cNvPr id="606" name="Group 605">
            <a:extLst>
              <a:ext uri="{FF2B5EF4-FFF2-40B4-BE49-F238E27FC236}">
                <a16:creationId xmlns:a16="http://schemas.microsoft.com/office/drawing/2014/main" id="{4235F157-532C-4946-89E6-413D167D3445}"/>
              </a:ext>
            </a:extLst>
          </p:cNvPr>
          <p:cNvGrpSpPr/>
          <p:nvPr/>
        </p:nvGrpSpPr>
        <p:grpSpPr>
          <a:xfrm>
            <a:off x="1110647" y="3378905"/>
            <a:ext cx="592469" cy="434263"/>
            <a:chOff x="2859238" y="3874489"/>
            <a:chExt cx="580905" cy="425787"/>
          </a:xfrm>
        </p:grpSpPr>
        <p:pic>
          <p:nvPicPr>
            <p:cNvPr id="435" name="Picture 434" descr="A close up of a logo&#10;&#10;Description generated with very high confidence">
              <a:extLst>
                <a:ext uri="{FF2B5EF4-FFF2-40B4-BE49-F238E27FC236}">
                  <a16:creationId xmlns:a16="http://schemas.microsoft.com/office/drawing/2014/main" id="{61BBEEB4-590B-475D-A251-88E82E7CB697}"/>
                </a:ext>
              </a:extLst>
            </p:cNvPr>
            <p:cNvPicPr>
              <a:picLocks noChangeAspect="1"/>
            </p:cNvPicPr>
            <p:nvPr/>
          </p:nvPicPr>
          <p:blipFill rotWithShape="1">
            <a:blip r:embed="rId53" cstate="print">
              <a:biLevel thresh="25000"/>
              <a:extLst>
                <a:ext uri="{28A0092B-C50C-407E-A947-70E740481C1C}">
                  <a14:useLocalDpi xmlns:a14="http://schemas.microsoft.com/office/drawing/2010/main" val="0"/>
                </a:ext>
              </a:extLst>
            </a:blip>
            <a:srcRect/>
            <a:stretch/>
          </p:blipFill>
          <p:spPr>
            <a:xfrm>
              <a:off x="2859238" y="4168645"/>
              <a:ext cx="565435" cy="131631"/>
            </a:xfrm>
            <a:prstGeom prst="rect">
              <a:avLst/>
            </a:prstGeom>
          </p:spPr>
        </p:pic>
        <p:pic>
          <p:nvPicPr>
            <p:cNvPr id="604" name="Picture 603" descr="A close up of a logo&#10;&#10;Description generated with very high confidence">
              <a:extLst>
                <a:ext uri="{FF2B5EF4-FFF2-40B4-BE49-F238E27FC236}">
                  <a16:creationId xmlns:a16="http://schemas.microsoft.com/office/drawing/2014/main" id="{AD006EA3-DF36-4A80-9760-F117D4A51EA4}"/>
                </a:ext>
              </a:extLst>
            </p:cNvPr>
            <p:cNvPicPr>
              <a:picLocks noChangeAspect="1"/>
            </p:cNvPicPr>
            <p:nvPr/>
          </p:nvPicPr>
          <p:blipFill rotWithShape="1">
            <a:blip r:embed="rId54" cstate="print">
              <a:extLst>
                <a:ext uri="{28A0092B-C50C-407E-A947-70E740481C1C}">
                  <a14:useLocalDpi xmlns:a14="http://schemas.microsoft.com/office/drawing/2010/main" val="0"/>
                </a:ext>
              </a:extLst>
            </a:blip>
            <a:srcRect/>
            <a:stretch/>
          </p:blipFill>
          <p:spPr>
            <a:xfrm>
              <a:off x="2874708" y="3874489"/>
              <a:ext cx="565435" cy="296657"/>
            </a:xfrm>
            <a:prstGeom prst="rect">
              <a:avLst/>
            </a:prstGeom>
          </p:spPr>
        </p:pic>
      </p:grpSp>
      <p:grpSp>
        <p:nvGrpSpPr>
          <p:cNvPr id="608" name="Group 607">
            <a:extLst>
              <a:ext uri="{FF2B5EF4-FFF2-40B4-BE49-F238E27FC236}">
                <a16:creationId xmlns:a16="http://schemas.microsoft.com/office/drawing/2014/main" id="{D4AD118B-523A-4027-955C-99BD625EB7F7}"/>
              </a:ext>
            </a:extLst>
          </p:cNvPr>
          <p:cNvGrpSpPr/>
          <p:nvPr/>
        </p:nvGrpSpPr>
        <p:grpSpPr>
          <a:xfrm>
            <a:off x="1624569" y="2627502"/>
            <a:ext cx="792743" cy="324066"/>
            <a:chOff x="2925785" y="3759575"/>
            <a:chExt cx="946563" cy="386947"/>
          </a:xfrm>
        </p:grpSpPr>
        <p:pic>
          <p:nvPicPr>
            <p:cNvPr id="426" name="Picture 425" descr="A close up of a logo&#10;&#10;Description generated with very high confidence">
              <a:extLst>
                <a:ext uri="{FF2B5EF4-FFF2-40B4-BE49-F238E27FC236}">
                  <a16:creationId xmlns:a16="http://schemas.microsoft.com/office/drawing/2014/main" id="{3F439909-ECD1-4213-A00B-DA9B0DCA381F}"/>
                </a:ext>
              </a:extLst>
            </p:cNvPr>
            <p:cNvPicPr>
              <a:picLocks noChangeAspect="1"/>
            </p:cNvPicPr>
            <p:nvPr/>
          </p:nvPicPr>
          <p:blipFill rotWithShape="1">
            <a:blip r:embed="rId55" cstate="print">
              <a:lum bright="70000" contrast="-70000"/>
              <a:extLst>
                <a:ext uri="{28A0092B-C50C-407E-A947-70E740481C1C}">
                  <a14:useLocalDpi xmlns:a14="http://schemas.microsoft.com/office/drawing/2010/main" val="0"/>
                </a:ext>
              </a:extLst>
            </a:blip>
            <a:srcRect l="19560"/>
            <a:stretch/>
          </p:blipFill>
          <p:spPr>
            <a:xfrm>
              <a:off x="3104613" y="3759575"/>
              <a:ext cx="767735" cy="380988"/>
            </a:xfrm>
            <a:prstGeom prst="rect">
              <a:avLst/>
            </a:prstGeom>
          </p:spPr>
        </p:pic>
        <p:pic>
          <p:nvPicPr>
            <p:cNvPr id="607" name="Picture 606" descr="A close up of a logo&#10;&#10;Description generated with very high confidence">
              <a:extLst>
                <a:ext uri="{FF2B5EF4-FFF2-40B4-BE49-F238E27FC236}">
                  <a16:creationId xmlns:a16="http://schemas.microsoft.com/office/drawing/2014/main" id="{CF41440D-CADE-49A4-9A12-D3A6704B7262}"/>
                </a:ext>
              </a:extLst>
            </p:cNvPr>
            <p:cNvPicPr>
              <a:picLocks noChangeAspect="1"/>
            </p:cNvPicPr>
            <p:nvPr/>
          </p:nvPicPr>
          <p:blipFill rotWithShape="1">
            <a:blip r:embed="rId55" cstate="print">
              <a:extLst>
                <a:ext uri="{28A0092B-C50C-407E-A947-70E740481C1C}">
                  <a14:useLocalDpi xmlns:a14="http://schemas.microsoft.com/office/drawing/2010/main" val="0"/>
                </a:ext>
              </a:extLst>
            </a:blip>
            <a:srcRect r="77728"/>
            <a:stretch/>
          </p:blipFill>
          <p:spPr>
            <a:xfrm>
              <a:off x="2925785" y="3765534"/>
              <a:ext cx="212563" cy="380988"/>
            </a:xfrm>
            <a:prstGeom prst="rect">
              <a:avLst/>
            </a:prstGeom>
          </p:spPr>
        </p:pic>
      </p:grpSp>
      <p:grpSp>
        <p:nvGrpSpPr>
          <p:cNvPr id="610" name="Group 609">
            <a:extLst>
              <a:ext uri="{FF2B5EF4-FFF2-40B4-BE49-F238E27FC236}">
                <a16:creationId xmlns:a16="http://schemas.microsoft.com/office/drawing/2014/main" id="{5AE7975D-95E9-47D6-8755-F744B431FCAA}"/>
              </a:ext>
            </a:extLst>
          </p:cNvPr>
          <p:cNvGrpSpPr/>
          <p:nvPr/>
        </p:nvGrpSpPr>
        <p:grpSpPr>
          <a:xfrm>
            <a:off x="629135" y="2778205"/>
            <a:ext cx="957490" cy="231963"/>
            <a:chOff x="1830199" y="4076093"/>
            <a:chExt cx="1145141" cy="277423"/>
          </a:xfrm>
        </p:grpSpPr>
        <p:pic>
          <p:nvPicPr>
            <p:cNvPr id="433" name="Picture 432">
              <a:extLst>
                <a:ext uri="{FF2B5EF4-FFF2-40B4-BE49-F238E27FC236}">
                  <a16:creationId xmlns:a16="http://schemas.microsoft.com/office/drawing/2014/main" id="{01CB446E-1CEC-4F7F-BBD3-491AE7E5E54C}"/>
                </a:ext>
              </a:extLst>
            </p:cNvPr>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1830199" y="4101694"/>
              <a:ext cx="1145141" cy="232910"/>
            </a:xfrm>
            <a:prstGeom prst="rect">
              <a:avLst/>
            </a:prstGeom>
            <a:noFill/>
            <a:extLst>
              <a:ext uri="{909E8E84-426E-40DD-AFC4-6F175D3DCCD1}">
                <a14:hiddenFill xmlns:a14="http://schemas.microsoft.com/office/drawing/2010/main">
                  <a:solidFill>
                    <a:srgbClr val="FFFFFF"/>
                  </a:solidFill>
                </a14:hiddenFill>
              </a:ext>
            </a:extLst>
          </p:spPr>
        </p:pic>
        <p:pic>
          <p:nvPicPr>
            <p:cNvPr id="609" name="Picture 608">
              <a:extLst>
                <a:ext uri="{FF2B5EF4-FFF2-40B4-BE49-F238E27FC236}">
                  <a16:creationId xmlns:a16="http://schemas.microsoft.com/office/drawing/2014/main" id="{134E1EBE-47E9-4B98-A033-3F259C170572}"/>
                </a:ext>
              </a:extLst>
            </p:cNvPr>
            <p:cNvPicPr>
              <a:picLocks noChangeAspect="1" noChangeArrowheads="1"/>
            </p:cNvPicPr>
            <p:nvPr/>
          </p:nvPicPr>
          <p:blipFill rotWithShape="1">
            <a:blip r:embed="rId57" cstate="print">
              <a:lum bright="70000" contrast="-70000"/>
              <a:extLst>
                <a:ext uri="{28A0092B-C50C-407E-A947-70E740481C1C}">
                  <a14:useLocalDpi xmlns:a14="http://schemas.microsoft.com/office/drawing/2010/main" val="0"/>
                </a:ext>
              </a:extLst>
            </a:blip>
            <a:srcRect t="-10510" b="-8602"/>
            <a:stretch/>
          </p:blipFill>
          <p:spPr bwMode="auto">
            <a:xfrm>
              <a:off x="2053806" y="4076093"/>
              <a:ext cx="539663" cy="277423"/>
            </a:xfrm>
            <a:prstGeom prst="rect">
              <a:avLst/>
            </a:prstGeom>
            <a:noFill/>
            <a:extLst>
              <a:ext uri="{909E8E84-426E-40DD-AFC4-6F175D3DCCD1}">
                <a14:hiddenFill xmlns:a14="http://schemas.microsoft.com/office/drawing/2010/main">
                  <a:solidFill>
                    <a:srgbClr val="FFFFFF"/>
                  </a:solidFill>
                </a14:hiddenFill>
              </a:ext>
            </a:extLst>
          </p:spPr>
        </p:pic>
      </p:grpSp>
      <p:pic>
        <p:nvPicPr>
          <p:cNvPr id="615" name="Picture 614" descr="Image result for symantec png logo">
            <a:extLst>
              <a:ext uri="{FF2B5EF4-FFF2-40B4-BE49-F238E27FC236}">
                <a16:creationId xmlns:a16="http://schemas.microsoft.com/office/drawing/2014/main" id="{578560FE-D3E0-469D-908E-2E53216904DF}"/>
              </a:ext>
            </a:extLst>
          </p:cNvPr>
          <p:cNvPicPr>
            <a:picLocks noChangeAspect="1" noChangeArrowheads="1"/>
          </p:cNvPicPr>
          <p:nvPr/>
        </p:nvPicPr>
        <p:blipFill rotWithShape="1">
          <a:blip r:embed="rId58" cstate="print">
            <a:lum bright="70000" contrast="-70000"/>
            <a:extLst>
              <a:ext uri="{28A0092B-C50C-407E-A947-70E740481C1C}">
                <a14:useLocalDpi xmlns:a14="http://schemas.microsoft.com/office/drawing/2010/main" val="0"/>
              </a:ext>
            </a:extLst>
          </a:blip>
          <a:srcRect/>
          <a:stretch/>
        </p:blipFill>
        <p:spPr bwMode="auto">
          <a:xfrm>
            <a:off x="848504" y="1993863"/>
            <a:ext cx="526173" cy="205119"/>
          </a:xfrm>
          <a:prstGeom prst="rect">
            <a:avLst/>
          </a:prstGeom>
          <a:noFill/>
          <a:extLst>
            <a:ext uri="{909E8E84-426E-40DD-AFC4-6F175D3DCCD1}">
              <a14:hiddenFill xmlns:a14="http://schemas.microsoft.com/office/drawing/2010/main">
                <a:solidFill>
                  <a:srgbClr val="FFFFFF"/>
                </a:solidFill>
              </a14:hiddenFill>
            </a:ext>
          </a:extLst>
        </p:spPr>
      </p:pic>
      <p:pic>
        <p:nvPicPr>
          <p:cNvPr id="616" name="Picture 615" descr="Image result for symantec png logo">
            <a:extLst>
              <a:ext uri="{FF2B5EF4-FFF2-40B4-BE49-F238E27FC236}">
                <a16:creationId xmlns:a16="http://schemas.microsoft.com/office/drawing/2014/main" id="{2F9DF861-086D-4123-AD77-E425C2169B60}"/>
              </a:ext>
            </a:extLst>
          </p:cNvPr>
          <p:cNvPicPr>
            <a:picLocks noChangeAspect="1" noChangeArrowheads="1"/>
          </p:cNvPicPr>
          <p:nvPr/>
        </p:nvPicPr>
        <p:blipFill rotWithShape="1">
          <a:blip r:embed="rId59" cstate="print">
            <a:extLst>
              <a:ext uri="{28A0092B-C50C-407E-A947-70E740481C1C}">
                <a14:useLocalDpi xmlns:a14="http://schemas.microsoft.com/office/drawing/2010/main" val="0"/>
              </a:ext>
            </a:extLst>
          </a:blip>
          <a:srcRect b="-2109"/>
          <a:stretch/>
        </p:blipFill>
        <p:spPr bwMode="auto">
          <a:xfrm>
            <a:off x="622614" y="1994136"/>
            <a:ext cx="206069" cy="233645"/>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a:extLst>
              <a:ext uri="{FF2B5EF4-FFF2-40B4-BE49-F238E27FC236}">
                <a16:creationId xmlns:a16="http://schemas.microsoft.com/office/drawing/2014/main" id="{44A86B96-A2A6-4E12-9757-D23FF8776A85}"/>
              </a:ext>
            </a:extLst>
          </p:cNvPr>
          <p:cNvSpPr txBox="1"/>
          <p:nvPr/>
        </p:nvSpPr>
        <p:spPr>
          <a:xfrm>
            <a:off x="8953158" y="3453041"/>
            <a:ext cx="544552" cy="177122"/>
          </a:xfrm>
          <a:prstGeom prst="roundRect">
            <a:avLst/>
          </a:prstGeom>
          <a:solidFill>
            <a:srgbClr val="9BF00B"/>
          </a:solidFill>
        </p:spPr>
        <p:txBody>
          <a:bodyPr wrap="square" lIns="0" tIns="0" rIns="0" bIns="0" rtlCol="0" anchor="ctr">
            <a:spAutoFit/>
          </a:bodyPr>
          <a:lstStyle/>
          <a:p>
            <a:pPr algn="ctr" defTabSz="932597">
              <a:defRPr/>
            </a:pPr>
            <a:r>
              <a:rPr lang="en-US" sz="1020" b="1">
                <a:solidFill>
                  <a:srgbClr val="283F03"/>
                </a:solidFill>
                <a:latin typeface="Segoe UI"/>
              </a:rPr>
              <a:t>TLS/SSL</a:t>
            </a:r>
          </a:p>
        </p:txBody>
      </p:sp>
      <p:sp>
        <p:nvSpPr>
          <p:cNvPr id="337" name="!!vm_title">
            <a:hlinkClick r:id="" action="ppaction://noaction"/>
            <a:extLst>
              <a:ext uri="{FF2B5EF4-FFF2-40B4-BE49-F238E27FC236}">
                <a16:creationId xmlns:a16="http://schemas.microsoft.com/office/drawing/2014/main" id="{D433CBB0-093F-4D74-92DA-7D76385AE381}"/>
              </a:ext>
            </a:extLst>
          </p:cNvPr>
          <p:cNvSpPr txBox="1"/>
          <p:nvPr/>
        </p:nvSpPr>
        <p:spPr>
          <a:xfrm>
            <a:off x="10648008" y="4814634"/>
            <a:ext cx="599698" cy="141668"/>
          </a:xfrm>
          <a:prstGeom prst="roundRect">
            <a:avLst/>
          </a:prstGeom>
          <a:solidFill>
            <a:srgbClr val="949494"/>
          </a:solidFill>
        </p:spPr>
        <p:txBody>
          <a:bodyPr wrap="square" lIns="0" tIns="0" rIns="0" bIns="0" rtlCol="0" anchor="ctr">
            <a:spAutoFit/>
          </a:bodyPr>
          <a:lstStyle>
            <a:defPPr>
              <a:defRPr lang="en-US"/>
            </a:defPPr>
            <a:lvl1pPr algn="ctr">
              <a:defRPr sz="1000" b="1">
                <a:solidFill>
                  <a:srgbClr val="003C46"/>
                </a:solidFill>
              </a:defRPr>
            </a:lvl1pPr>
          </a:lstStyle>
          <a:p>
            <a:pPr defTabSz="932597">
              <a:defRPr/>
            </a:pPr>
            <a:r>
              <a:rPr lang="en-US" sz="816">
                <a:solidFill>
                  <a:srgbClr val="282828"/>
                </a:solidFill>
                <a:latin typeface="Segoe UI"/>
              </a:rPr>
              <a:t>TAP/SPAN</a:t>
            </a:r>
          </a:p>
        </p:txBody>
      </p:sp>
      <p:cxnSp>
        <p:nvCxnSpPr>
          <p:cNvPr id="652" name="!!movingline_down">
            <a:extLst>
              <a:ext uri="{FF2B5EF4-FFF2-40B4-BE49-F238E27FC236}">
                <a16:creationId xmlns:a16="http://schemas.microsoft.com/office/drawing/2014/main" id="{E611744F-0EE0-4DE1-A3F9-9C8A6D8E7ECF}"/>
              </a:ext>
            </a:extLst>
          </p:cNvPr>
          <p:cNvCxnSpPr>
            <a:cxnSpLocks/>
          </p:cNvCxnSpPr>
          <p:nvPr/>
        </p:nvCxnSpPr>
        <p:spPr>
          <a:xfrm>
            <a:off x="4686493" y="3040261"/>
            <a:ext cx="0" cy="440654"/>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4" name="Freeform: Shape 373">
            <a:extLst>
              <a:ext uri="{FF2B5EF4-FFF2-40B4-BE49-F238E27FC236}">
                <a16:creationId xmlns:a16="http://schemas.microsoft.com/office/drawing/2014/main" id="{C9C8C929-5492-4F56-B127-033C76E3650F}"/>
              </a:ext>
            </a:extLst>
          </p:cNvPr>
          <p:cNvSpPr/>
          <p:nvPr/>
        </p:nvSpPr>
        <p:spPr bwMode="blackWhite">
          <a:xfrm rot="16200000">
            <a:off x="4886577" y="2772532"/>
            <a:ext cx="240506" cy="483903"/>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5" name="!!azure_area">
            <a:extLst>
              <a:ext uri="{FF2B5EF4-FFF2-40B4-BE49-F238E27FC236}">
                <a16:creationId xmlns:a16="http://schemas.microsoft.com/office/drawing/2014/main" id="{ADAE1A2A-8C0D-4D26-B3D1-08CC276CF117}"/>
              </a:ext>
            </a:extLst>
          </p:cNvPr>
          <p:cNvSpPr/>
          <p:nvPr/>
        </p:nvSpPr>
        <p:spPr>
          <a:xfrm>
            <a:off x="3766790" y="2984956"/>
            <a:ext cx="1745658" cy="1160506"/>
          </a:xfrm>
          <a:prstGeom prst="roundRect">
            <a:avLst>
              <a:gd name="adj" fmla="val 6290"/>
            </a:avLst>
          </a:prstGeom>
          <a:solidFill>
            <a:schemeClr val="bg1"/>
          </a:solidFill>
          <a:ln w="12700">
            <a:solidFill>
              <a:srgbClr val="2687C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GB" sz="1428">
              <a:solidFill>
                <a:srgbClr val="FFFFFF"/>
              </a:solidFill>
              <a:latin typeface="Segoe UI"/>
              <a:cs typeface="Segoe UI" pitchFamily="34" charset="0"/>
            </a:endParaRPr>
          </a:p>
        </p:txBody>
      </p:sp>
      <p:sp>
        <p:nvSpPr>
          <p:cNvPr id="486" name="!!azure_title">
            <a:extLst>
              <a:ext uri="{FF2B5EF4-FFF2-40B4-BE49-F238E27FC236}">
                <a16:creationId xmlns:a16="http://schemas.microsoft.com/office/drawing/2014/main" id="{B332AB15-976E-4310-A6DB-3694BC624169}"/>
              </a:ext>
            </a:extLst>
          </p:cNvPr>
          <p:cNvSpPr txBox="1"/>
          <p:nvPr/>
        </p:nvSpPr>
        <p:spPr>
          <a:xfrm>
            <a:off x="3905197" y="2872872"/>
            <a:ext cx="1284066" cy="192135"/>
          </a:xfrm>
          <a:prstGeom prst="rect">
            <a:avLst/>
          </a:prstGeom>
          <a:solidFill>
            <a:schemeClr val="bg1"/>
          </a:solidFill>
        </p:spPr>
        <p:txBody>
          <a:bodyPr wrap="square" lIns="0" tIns="0" rIns="0" bIns="0" rtlCol="0">
            <a:spAutoFit/>
          </a:bodyPr>
          <a:lstStyle/>
          <a:p>
            <a:pPr algn="ctr" defTabSz="932597">
              <a:defRPr/>
            </a:pPr>
            <a:r>
              <a:rPr lang="en-US" sz="1224">
                <a:solidFill>
                  <a:srgbClr val="FFFFFF"/>
                </a:solidFill>
                <a:latin typeface="Segoe UI Semibold"/>
              </a:rPr>
              <a:t>Virtual Machines</a:t>
            </a:r>
          </a:p>
        </p:txBody>
      </p:sp>
      <p:grpSp>
        <p:nvGrpSpPr>
          <p:cNvPr id="108" name="Group 107">
            <a:extLst>
              <a:ext uri="{FF2B5EF4-FFF2-40B4-BE49-F238E27FC236}">
                <a16:creationId xmlns:a16="http://schemas.microsoft.com/office/drawing/2014/main" id="{4B4A47EF-391C-4042-86A2-DE9547298C99}"/>
              </a:ext>
            </a:extLst>
          </p:cNvPr>
          <p:cNvGrpSpPr/>
          <p:nvPr/>
        </p:nvGrpSpPr>
        <p:grpSpPr>
          <a:xfrm>
            <a:off x="4226736" y="3121761"/>
            <a:ext cx="866839" cy="921756"/>
            <a:chOff x="4143370" y="2211038"/>
            <a:chExt cx="849919" cy="903764"/>
          </a:xfrm>
        </p:grpSpPr>
        <p:grpSp>
          <p:nvGrpSpPr>
            <p:cNvPr id="487" name="!!onprem_server">
              <a:extLst>
                <a:ext uri="{FF2B5EF4-FFF2-40B4-BE49-F238E27FC236}">
                  <a16:creationId xmlns:a16="http://schemas.microsoft.com/office/drawing/2014/main" id="{4DFBB245-27D5-4F9D-AF66-874347D421FE}"/>
                </a:ext>
                <a:ext uri="{C183D7F6-B498-43B3-948B-1728B52AA6E4}">
                  <adec:decorative xmlns:adec="http://schemas.microsoft.com/office/drawing/2017/decorative" val="1"/>
                </a:ext>
              </a:extLst>
            </p:cNvPr>
            <p:cNvGrpSpPr>
              <a:grpSpLocks noChangeAspect="1"/>
            </p:cNvGrpSpPr>
            <p:nvPr/>
          </p:nvGrpSpPr>
          <p:grpSpPr>
            <a:xfrm>
              <a:off x="4143370" y="2211038"/>
              <a:ext cx="349465" cy="365760"/>
              <a:chOff x="6298962" y="2614540"/>
              <a:chExt cx="1002814" cy="1049575"/>
            </a:xfrm>
          </p:grpSpPr>
          <p:sp>
            <p:nvSpPr>
              <p:cNvPr id="491" name="Freeform: Shape 490">
                <a:extLst>
                  <a:ext uri="{FF2B5EF4-FFF2-40B4-BE49-F238E27FC236}">
                    <a16:creationId xmlns:a16="http://schemas.microsoft.com/office/drawing/2014/main" id="{852914EB-D22C-42C1-9DA2-373A9588288F}"/>
                  </a:ext>
                </a:extLst>
              </p:cNvPr>
              <p:cNvSpPr/>
              <p:nvPr/>
            </p:nvSpPr>
            <p:spPr>
              <a:xfrm>
                <a:off x="6299357" y="3381828"/>
                <a:ext cx="1002419" cy="282287"/>
              </a:xfrm>
              <a:custGeom>
                <a:avLst/>
                <a:gdLst>
                  <a:gd name="connsiteX0" fmla="*/ 1000782 w 1002419"/>
                  <a:gd name="connsiteY0" fmla="*/ 118215 h 282287"/>
                  <a:gd name="connsiteX1" fmla="*/ 847781 w 1002419"/>
                  <a:gd name="connsiteY1" fmla="*/ 230993 h 282287"/>
                  <a:gd name="connsiteX2" fmla="*/ 138899 w 1002419"/>
                  <a:gd name="connsiteY2" fmla="*/ 231987 h 282287"/>
                  <a:gd name="connsiteX3" fmla="*/ 572 w 1002419"/>
                  <a:gd name="connsiteY3" fmla="*/ 124296 h 282287"/>
                  <a:gd name="connsiteX4" fmla="*/ 572 w 1002419"/>
                  <a:gd name="connsiteY4" fmla="*/ 9354 h 282287"/>
                  <a:gd name="connsiteX5" fmla="*/ 1002419 w 1002419"/>
                  <a:gd name="connsiteY5" fmla="*/ 0 h 282287"/>
                  <a:gd name="connsiteX6" fmla="*/ 1000782 w 1002419"/>
                  <a:gd name="connsiteY6" fmla="*/ 118215 h 282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419" h="282287">
                    <a:moveTo>
                      <a:pt x="1000782" y="118215"/>
                    </a:moveTo>
                    <a:cubicBezTo>
                      <a:pt x="991428" y="159140"/>
                      <a:pt x="940272" y="199539"/>
                      <a:pt x="847781" y="230993"/>
                    </a:cubicBezTo>
                    <a:cubicBezTo>
                      <a:pt x="616437" y="299046"/>
                      <a:pt x="370434" y="299391"/>
                      <a:pt x="138899" y="231987"/>
                    </a:cubicBezTo>
                    <a:cubicBezTo>
                      <a:pt x="53716" y="201936"/>
                      <a:pt x="7763" y="163584"/>
                      <a:pt x="572" y="124296"/>
                    </a:cubicBezTo>
                    <a:cubicBezTo>
                      <a:pt x="-715" y="117397"/>
                      <a:pt x="572" y="9354"/>
                      <a:pt x="572" y="9354"/>
                    </a:cubicBezTo>
                    <a:lnTo>
                      <a:pt x="1002419" y="0"/>
                    </a:lnTo>
                    <a:cubicBezTo>
                      <a:pt x="1002419" y="0"/>
                      <a:pt x="1001952" y="113246"/>
                      <a:pt x="1000782" y="118215"/>
                    </a:cubicBezTo>
                    <a:close/>
                  </a:path>
                </a:pathLst>
              </a:custGeom>
              <a:solidFill>
                <a:srgbClr val="5EA0EF"/>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496" name="Freeform: Shape 495">
                <a:extLst>
                  <a:ext uri="{FF2B5EF4-FFF2-40B4-BE49-F238E27FC236}">
                    <a16:creationId xmlns:a16="http://schemas.microsoft.com/office/drawing/2014/main" id="{814474D6-B322-44F1-9374-C5A1BC256D00}"/>
                  </a:ext>
                </a:extLst>
              </p:cNvPr>
              <p:cNvSpPr/>
              <p:nvPr/>
            </p:nvSpPr>
            <p:spPr>
              <a:xfrm rot="21565500">
                <a:off x="6298962" y="3215613"/>
                <a:ext cx="1002783" cy="346694"/>
              </a:xfrm>
              <a:custGeom>
                <a:avLst/>
                <a:gdLst>
                  <a:gd name="connsiteX0" fmla="*/ 1002783 w 1002783"/>
                  <a:gd name="connsiteY0" fmla="*/ 173347 h 346694"/>
                  <a:gd name="connsiteX1" fmla="*/ 501392 w 1002783"/>
                  <a:gd name="connsiteY1" fmla="*/ 346695 h 346694"/>
                  <a:gd name="connsiteX2" fmla="*/ 0 w 1002783"/>
                  <a:gd name="connsiteY2" fmla="*/ 173347 h 346694"/>
                  <a:gd name="connsiteX3" fmla="*/ 501392 w 1002783"/>
                  <a:gd name="connsiteY3" fmla="*/ 0 h 346694"/>
                  <a:gd name="connsiteX4" fmla="*/ 1002783 w 1002783"/>
                  <a:gd name="connsiteY4" fmla="*/ 173347 h 346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783" h="346694">
                    <a:moveTo>
                      <a:pt x="1002783" y="173347"/>
                    </a:moveTo>
                    <a:cubicBezTo>
                      <a:pt x="1002783" y="269084"/>
                      <a:pt x="778303" y="346695"/>
                      <a:pt x="501392" y="346695"/>
                    </a:cubicBezTo>
                    <a:cubicBezTo>
                      <a:pt x="224481" y="346695"/>
                      <a:pt x="0" y="269084"/>
                      <a:pt x="0" y="173347"/>
                    </a:cubicBezTo>
                    <a:cubicBezTo>
                      <a:pt x="0" y="77610"/>
                      <a:pt x="224481" y="0"/>
                      <a:pt x="501392" y="0"/>
                    </a:cubicBezTo>
                    <a:cubicBezTo>
                      <a:pt x="778303" y="0"/>
                      <a:pt x="1002783" y="77610"/>
                      <a:pt x="1002783" y="173347"/>
                    </a:cubicBezTo>
                    <a:close/>
                  </a:path>
                </a:pathLst>
              </a:custGeom>
              <a:solidFill>
                <a:srgbClr val="50E6FF"/>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498" name="Freeform: Shape 497">
                <a:extLst>
                  <a:ext uri="{FF2B5EF4-FFF2-40B4-BE49-F238E27FC236}">
                    <a16:creationId xmlns:a16="http://schemas.microsoft.com/office/drawing/2014/main" id="{98E38007-ABC1-4D36-940B-84DC5E368DC0}"/>
                  </a:ext>
                </a:extLst>
              </p:cNvPr>
              <p:cNvSpPr/>
              <p:nvPr/>
            </p:nvSpPr>
            <p:spPr>
              <a:xfrm>
                <a:off x="6566036" y="2614540"/>
                <a:ext cx="479588" cy="816573"/>
              </a:xfrm>
              <a:custGeom>
                <a:avLst/>
                <a:gdLst>
                  <a:gd name="connsiteX0" fmla="*/ 479588 w 479588"/>
                  <a:gd name="connsiteY0" fmla="*/ 788745 h 816573"/>
                  <a:gd name="connsiteX1" fmla="*/ 451759 w 479588"/>
                  <a:gd name="connsiteY1" fmla="*/ 816574 h 816573"/>
                  <a:gd name="connsiteX2" fmla="*/ 27833 w 479588"/>
                  <a:gd name="connsiteY2" fmla="*/ 816574 h 816573"/>
                  <a:gd name="connsiteX3" fmla="*/ 4 w 479588"/>
                  <a:gd name="connsiteY3" fmla="*/ 788745 h 816573"/>
                  <a:gd name="connsiteX4" fmla="*/ 4 w 479588"/>
                  <a:gd name="connsiteY4" fmla="*/ 27829 h 816573"/>
                  <a:gd name="connsiteX5" fmla="*/ 26839 w 479588"/>
                  <a:gd name="connsiteY5" fmla="*/ 0 h 816573"/>
                  <a:gd name="connsiteX6" fmla="*/ 451759 w 479588"/>
                  <a:gd name="connsiteY6" fmla="*/ 0 h 816573"/>
                  <a:gd name="connsiteX7" fmla="*/ 479588 w 479588"/>
                  <a:gd name="connsiteY7" fmla="*/ 27829 h 81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588" h="816573">
                    <a:moveTo>
                      <a:pt x="479588" y="788745"/>
                    </a:moveTo>
                    <a:cubicBezTo>
                      <a:pt x="479337" y="804010"/>
                      <a:pt x="467024" y="816322"/>
                      <a:pt x="451759" y="816574"/>
                    </a:cubicBezTo>
                    <a:lnTo>
                      <a:pt x="27833" y="816574"/>
                    </a:lnTo>
                    <a:cubicBezTo>
                      <a:pt x="12464" y="816574"/>
                      <a:pt x="4" y="804115"/>
                      <a:pt x="4" y="788745"/>
                    </a:cubicBezTo>
                    <a:lnTo>
                      <a:pt x="4" y="27829"/>
                    </a:lnTo>
                    <a:cubicBezTo>
                      <a:pt x="-257" y="12739"/>
                      <a:pt x="11750" y="288"/>
                      <a:pt x="26839" y="0"/>
                    </a:cubicBezTo>
                    <a:lnTo>
                      <a:pt x="451759" y="0"/>
                    </a:lnTo>
                    <a:cubicBezTo>
                      <a:pt x="467130" y="0"/>
                      <a:pt x="479588" y="12459"/>
                      <a:pt x="479588" y="27829"/>
                    </a:cubicBezTo>
                    <a:close/>
                  </a:path>
                </a:pathLst>
              </a:custGeom>
              <a:solidFill>
                <a:srgbClr val="949494"/>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05" name="Freeform: Shape 504">
                <a:extLst>
                  <a:ext uri="{FF2B5EF4-FFF2-40B4-BE49-F238E27FC236}">
                    <a16:creationId xmlns:a16="http://schemas.microsoft.com/office/drawing/2014/main" id="{64A3AF95-F662-4676-9E32-22E2E258AFEE}"/>
                  </a:ext>
                </a:extLst>
              </p:cNvPr>
              <p:cNvSpPr/>
              <p:nvPr/>
            </p:nvSpPr>
            <p:spPr>
              <a:xfrm>
                <a:off x="6636371" y="2694147"/>
                <a:ext cx="344766" cy="259194"/>
              </a:xfrm>
              <a:custGeom>
                <a:avLst/>
                <a:gdLst>
                  <a:gd name="connsiteX0" fmla="*/ 2 w 344766"/>
                  <a:gd name="connsiteY0" fmla="*/ 206577 h 259194"/>
                  <a:gd name="connsiteX1" fmla="*/ 51801 w 344766"/>
                  <a:gd name="connsiteY1" fmla="*/ 154835 h 259194"/>
                  <a:gd name="connsiteX2" fmla="*/ 291096 w 344766"/>
                  <a:gd name="connsiteY2" fmla="*/ 154835 h 259194"/>
                  <a:gd name="connsiteX3" fmla="*/ 344766 w 344766"/>
                  <a:gd name="connsiteY3" fmla="*/ 205542 h 259194"/>
                  <a:gd name="connsiteX4" fmla="*/ 344767 w 344766"/>
                  <a:gd name="connsiteY4" fmla="*/ 205583 h 259194"/>
                  <a:gd name="connsiteX5" fmla="*/ 344767 w 344766"/>
                  <a:gd name="connsiteY5" fmla="*/ 206577 h 259194"/>
                  <a:gd name="connsiteX6" fmla="*/ 344767 w 344766"/>
                  <a:gd name="connsiteY6" fmla="*/ 206577 h 259194"/>
                  <a:gd name="connsiteX7" fmla="*/ 292500 w 344766"/>
                  <a:gd name="connsiteY7" fmla="*/ 259195 h 259194"/>
                  <a:gd name="connsiteX8" fmla="*/ 51801 w 344766"/>
                  <a:gd name="connsiteY8" fmla="*/ 259195 h 259194"/>
                  <a:gd name="connsiteX9" fmla="*/ 2 w 344766"/>
                  <a:gd name="connsiteY9" fmla="*/ 206579 h 259194"/>
                  <a:gd name="connsiteX10" fmla="*/ 2 w 344766"/>
                  <a:gd name="connsiteY10" fmla="*/ 206577 h 259194"/>
                  <a:gd name="connsiteX11" fmla="*/ 51801 w 344766"/>
                  <a:gd name="connsiteY11" fmla="*/ 104030 h 259194"/>
                  <a:gd name="connsiteX12" fmla="*/ 292090 w 344766"/>
                  <a:gd name="connsiteY12" fmla="*/ 104030 h 259194"/>
                  <a:gd name="connsiteX13" fmla="*/ 344708 w 344766"/>
                  <a:gd name="connsiteY13" fmla="*/ 52289 h 259194"/>
                  <a:gd name="connsiteX14" fmla="*/ 344708 w 344766"/>
                  <a:gd name="connsiteY14" fmla="*/ 52289 h 259194"/>
                  <a:gd name="connsiteX15" fmla="*/ 344708 w 344766"/>
                  <a:gd name="connsiteY15" fmla="*/ 50769 h 259194"/>
                  <a:gd name="connsiteX16" fmla="*/ 291079 w 344766"/>
                  <a:gd name="connsiteY16" fmla="*/ 20 h 259194"/>
                  <a:gd name="connsiteX17" fmla="*/ 291038 w 344766"/>
                  <a:gd name="connsiteY17" fmla="*/ 21 h 259194"/>
                  <a:gd name="connsiteX18" fmla="*/ 51801 w 344766"/>
                  <a:gd name="connsiteY18" fmla="*/ 21 h 259194"/>
                  <a:gd name="connsiteX19" fmla="*/ 1541 w 344766"/>
                  <a:gd name="connsiteY19" fmla="*/ 53770 h 259194"/>
                  <a:gd name="connsiteX20" fmla="*/ 51801 w 344766"/>
                  <a:gd name="connsiteY20" fmla="*/ 104030 h 25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66" h="259194">
                    <a:moveTo>
                      <a:pt x="2" y="206577"/>
                    </a:moveTo>
                    <a:cubicBezTo>
                      <a:pt x="256" y="178084"/>
                      <a:pt x="23308" y="155058"/>
                      <a:pt x="51801" y="154835"/>
                    </a:cubicBezTo>
                    <a:lnTo>
                      <a:pt x="291096" y="154835"/>
                    </a:lnTo>
                    <a:cubicBezTo>
                      <a:pt x="319919" y="154018"/>
                      <a:pt x="343948" y="176719"/>
                      <a:pt x="344766" y="205542"/>
                    </a:cubicBezTo>
                    <a:cubicBezTo>
                      <a:pt x="344766" y="205555"/>
                      <a:pt x="344766" y="205569"/>
                      <a:pt x="344767" y="205583"/>
                    </a:cubicBezTo>
                    <a:lnTo>
                      <a:pt x="344767" y="206577"/>
                    </a:lnTo>
                    <a:lnTo>
                      <a:pt x="344767" y="206577"/>
                    </a:lnTo>
                    <a:cubicBezTo>
                      <a:pt x="344767" y="235500"/>
                      <a:pt x="321423" y="259002"/>
                      <a:pt x="292500" y="259195"/>
                    </a:cubicBezTo>
                    <a:lnTo>
                      <a:pt x="51801" y="259195"/>
                    </a:lnTo>
                    <a:cubicBezTo>
                      <a:pt x="22968" y="258970"/>
                      <a:pt x="-223" y="235413"/>
                      <a:pt x="2" y="206579"/>
                    </a:cubicBezTo>
                    <a:cubicBezTo>
                      <a:pt x="2" y="206579"/>
                      <a:pt x="2" y="206578"/>
                      <a:pt x="2" y="206577"/>
                    </a:cubicBezTo>
                    <a:close/>
                    <a:moveTo>
                      <a:pt x="51801" y="104030"/>
                    </a:moveTo>
                    <a:lnTo>
                      <a:pt x="292090" y="104030"/>
                    </a:lnTo>
                    <a:cubicBezTo>
                      <a:pt x="320902" y="104257"/>
                      <a:pt x="344451" y="81100"/>
                      <a:pt x="344708" y="52289"/>
                    </a:cubicBezTo>
                    <a:lnTo>
                      <a:pt x="344708" y="52289"/>
                    </a:lnTo>
                    <a:cubicBezTo>
                      <a:pt x="344738" y="51782"/>
                      <a:pt x="344738" y="51275"/>
                      <a:pt x="344708" y="50769"/>
                    </a:cubicBezTo>
                    <a:cubicBezTo>
                      <a:pt x="343913" y="21946"/>
                      <a:pt x="319902" y="-775"/>
                      <a:pt x="291079" y="20"/>
                    </a:cubicBezTo>
                    <a:cubicBezTo>
                      <a:pt x="291065" y="21"/>
                      <a:pt x="291051" y="21"/>
                      <a:pt x="291038" y="21"/>
                    </a:cubicBezTo>
                    <a:lnTo>
                      <a:pt x="51801" y="21"/>
                    </a:lnTo>
                    <a:cubicBezTo>
                      <a:pt x="23080" y="984"/>
                      <a:pt x="578" y="25048"/>
                      <a:pt x="1541" y="53770"/>
                    </a:cubicBezTo>
                    <a:cubicBezTo>
                      <a:pt x="2459" y="81139"/>
                      <a:pt x="24432" y="103112"/>
                      <a:pt x="51801" y="104030"/>
                    </a:cubicBezTo>
                    <a:close/>
                  </a:path>
                </a:pathLst>
              </a:custGeom>
              <a:solidFill>
                <a:srgbClr val="003067"/>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09" name="Freeform: Shape 508">
                <a:extLst>
                  <a:ext uri="{FF2B5EF4-FFF2-40B4-BE49-F238E27FC236}">
                    <a16:creationId xmlns:a16="http://schemas.microsoft.com/office/drawing/2014/main" id="{501C57E1-8DD7-49F6-86B7-6B52A192C7E1}"/>
                  </a:ext>
                </a:extLst>
              </p:cNvPr>
              <p:cNvSpPr/>
              <p:nvPr/>
            </p:nvSpPr>
            <p:spPr>
              <a:xfrm>
                <a:off x="6655783" y="2711240"/>
                <a:ext cx="70157" cy="224562"/>
              </a:xfrm>
              <a:custGeom>
                <a:avLst/>
                <a:gdLst>
                  <a:gd name="connsiteX0" fmla="*/ 35079 w 70157"/>
                  <a:gd name="connsiteY0" fmla="*/ 0 h 224562"/>
                  <a:gd name="connsiteX1" fmla="*/ 70157 w 70157"/>
                  <a:gd name="connsiteY1" fmla="*/ 35079 h 224562"/>
                  <a:gd name="connsiteX2" fmla="*/ 35079 w 70157"/>
                  <a:gd name="connsiteY2" fmla="*/ 70157 h 224562"/>
                  <a:gd name="connsiteX3" fmla="*/ 0 w 70157"/>
                  <a:gd name="connsiteY3" fmla="*/ 35079 h 224562"/>
                  <a:gd name="connsiteX4" fmla="*/ 35079 w 70157"/>
                  <a:gd name="connsiteY4" fmla="*/ 0 h 224562"/>
                  <a:gd name="connsiteX5" fmla="*/ 0 w 70157"/>
                  <a:gd name="connsiteY5" fmla="*/ 189483 h 224562"/>
                  <a:gd name="connsiteX6" fmla="*/ 35079 w 70157"/>
                  <a:gd name="connsiteY6" fmla="*/ 224562 h 224562"/>
                  <a:gd name="connsiteX7" fmla="*/ 70157 w 70157"/>
                  <a:gd name="connsiteY7" fmla="*/ 189483 h 224562"/>
                  <a:gd name="connsiteX8" fmla="*/ 35079 w 70157"/>
                  <a:gd name="connsiteY8" fmla="*/ 154405 h 224562"/>
                  <a:gd name="connsiteX9" fmla="*/ 0 w 70157"/>
                  <a:gd name="connsiteY9" fmla="*/ 189483 h 22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157" h="224562">
                    <a:moveTo>
                      <a:pt x="35079" y="0"/>
                    </a:moveTo>
                    <a:cubicBezTo>
                      <a:pt x="54452" y="0"/>
                      <a:pt x="70157" y="15705"/>
                      <a:pt x="70157" y="35079"/>
                    </a:cubicBezTo>
                    <a:cubicBezTo>
                      <a:pt x="70157" y="54452"/>
                      <a:pt x="54452" y="70157"/>
                      <a:pt x="35079" y="70157"/>
                    </a:cubicBezTo>
                    <a:cubicBezTo>
                      <a:pt x="15705" y="70157"/>
                      <a:pt x="0" y="54452"/>
                      <a:pt x="0" y="35079"/>
                    </a:cubicBezTo>
                    <a:cubicBezTo>
                      <a:pt x="0" y="15705"/>
                      <a:pt x="15705" y="0"/>
                      <a:pt x="35079" y="0"/>
                    </a:cubicBezTo>
                    <a:close/>
                    <a:moveTo>
                      <a:pt x="0" y="189483"/>
                    </a:moveTo>
                    <a:cubicBezTo>
                      <a:pt x="0" y="208857"/>
                      <a:pt x="15705" y="224562"/>
                      <a:pt x="35079" y="224562"/>
                    </a:cubicBezTo>
                    <a:cubicBezTo>
                      <a:pt x="54452" y="224562"/>
                      <a:pt x="70157" y="208857"/>
                      <a:pt x="70157" y="189483"/>
                    </a:cubicBezTo>
                    <a:cubicBezTo>
                      <a:pt x="70157" y="170110"/>
                      <a:pt x="54452" y="154405"/>
                      <a:pt x="35079" y="154405"/>
                    </a:cubicBezTo>
                    <a:cubicBezTo>
                      <a:pt x="15705" y="154405"/>
                      <a:pt x="0" y="170110"/>
                      <a:pt x="0" y="189483"/>
                    </a:cubicBezTo>
                    <a:close/>
                  </a:path>
                </a:pathLst>
              </a:custGeom>
              <a:solidFill>
                <a:srgbClr val="50E6FF"/>
              </a:solidFill>
              <a:ln w="58208" cap="flat">
                <a:noFill/>
                <a:prstDash val="solid"/>
                <a:miter/>
              </a:ln>
            </p:spPr>
            <p:txBody>
              <a:bodyPr rtlCol="0" anchor="ctr"/>
              <a:lstStyle/>
              <a:p>
                <a:pPr defTabSz="932597">
                  <a:defRPr/>
                </a:pPr>
                <a:endParaRPr lang="en-US" sz="1836">
                  <a:solidFill>
                    <a:srgbClr val="FFFFFF"/>
                  </a:solidFill>
                  <a:latin typeface="Segoe UI"/>
                </a:endParaRPr>
              </a:p>
            </p:txBody>
          </p:sp>
        </p:grpSp>
        <p:grpSp>
          <p:nvGrpSpPr>
            <p:cNvPr id="510" name="!!onprem_server">
              <a:extLst>
                <a:ext uri="{FF2B5EF4-FFF2-40B4-BE49-F238E27FC236}">
                  <a16:creationId xmlns:a16="http://schemas.microsoft.com/office/drawing/2014/main" id="{28878052-C6A2-494D-BD8D-E55D2C3F84C5}"/>
                </a:ext>
                <a:ext uri="{C183D7F6-B498-43B3-948B-1728B52AA6E4}">
                  <adec:decorative xmlns:adec="http://schemas.microsoft.com/office/drawing/2017/decorative" val="1"/>
                </a:ext>
              </a:extLst>
            </p:cNvPr>
            <p:cNvGrpSpPr>
              <a:grpSpLocks noChangeAspect="1"/>
            </p:cNvGrpSpPr>
            <p:nvPr/>
          </p:nvGrpSpPr>
          <p:grpSpPr>
            <a:xfrm>
              <a:off x="4143370" y="2749042"/>
              <a:ext cx="349465" cy="365760"/>
              <a:chOff x="6298962" y="2614540"/>
              <a:chExt cx="1002814" cy="1049575"/>
            </a:xfrm>
          </p:grpSpPr>
          <p:sp>
            <p:nvSpPr>
              <p:cNvPr id="511" name="Freeform: Shape 510">
                <a:extLst>
                  <a:ext uri="{FF2B5EF4-FFF2-40B4-BE49-F238E27FC236}">
                    <a16:creationId xmlns:a16="http://schemas.microsoft.com/office/drawing/2014/main" id="{F5588BC5-EDEA-4FEB-BD3F-36A00C5FB90C}"/>
                  </a:ext>
                </a:extLst>
              </p:cNvPr>
              <p:cNvSpPr/>
              <p:nvPr/>
            </p:nvSpPr>
            <p:spPr>
              <a:xfrm>
                <a:off x="6299357" y="3381828"/>
                <a:ext cx="1002419" cy="282287"/>
              </a:xfrm>
              <a:custGeom>
                <a:avLst/>
                <a:gdLst>
                  <a:gd name="connsiteX0" fmla="*/ 1000782 w 1002419"/>
                  <a:gd name="connsiteY0" fmla="*/ 118215 h 282287"/>
                  <a:gd name="connsiteX1" fmla="*/ 847781 w 1002419"/>
                  <a:gd name="connsiteY1" fmla="*/ 230993 h 282287"/>
                  <a:gd name="connsiteX2" fmla="*/ 138899 w 1002419"/>
                  <a:gd name="connsiteY2" fmla="*/ 231987 h 282287"/>
                  <a:gd name="connsiteX3" fmla="*/ 572 w 1002419"/>
                  <a:gd name="connsiteY3" fmla="*/ 124296 h 282287"/>
                  <a:gd name="connsiteX4" fmla="*/ 572 w 1002419"/>
                  <a:gd name="connsiteY4" fmla="*/ 9354 h 282287"/>
                  <a:gd name="connsiteX5" fmla="*/ 1002419 w 1002419"/>
                  <a:gd name="connsiteY5" fmla="*/ 0 h 282287"/>
                  <a:gd name="connsiteX6" fmla="*/ 1000782 w 1002419"/>
                  <a:gd name="connsiteY6" fmla="*/ 118215 h 282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419" h="282287">
                    <a:moveTo>
                      <a:pt x="1000782" y="118215"/>
                    </a:moveTo>
                    <a:cubicBezTo>
                      <a:pt x="991428" y="159140"/>
                      <a:pt x="940272" y="199539"/>
                      <a:pt x="847781" y="230993"/>
                    </a:cubicBezTo>
                    <a:cubicBezTo>
                      <a:pt x="616437" y="299046"/>
                      <a:pt x="370434" y="299391"/>
                      <a:pt x="138899" y="231987"/>
                    </a:cubicBezTo>
                    <a:cubicBezTo>
                      <a:pt x="53716" y="201936"/>
                      <a:pt x="7763" y="163584"/>
                      <a:pt x="572" y="124296"/>
                    </a:cubicBezTo>
                    <a:cubicBezTo>
                      <a:pt x="-715" y="117397"/>
                      <a:pt x="572" y="9354"/>
                      <a:pt x="572" y="9354"/>
                    </a:cubicBezTo>
                    <a:lnTo>
                      <a:pt x="1002419" y="0"/>
                    </a:lnTo>
                    <a:cubicBezTo>
                      <a:pt x="1002419" y="0"/>
                      <a:pt x="1001952" y="113246"/>
                      <a:pt x="1000782" y="118215"/>
                    </a:cubicBezTo>
                    <a:close/>
                  </a:path>
                </a:pathLst>
              </a:custGeom>
              <a:solidFill>
                <a:srgbClr val="5EA0EF"/>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12" name="Freeform: Shape 511">
                <a:extLst>
                  <a:ext uri="{FF2B5EF4-FFF2-40B4-BE49-F238E27FC236}">
                    <a16:creationId xmlns:a16="http://schemas.microsoft.com/office/drawing/2014/main" id="{6990301E-95F2-42EC-84C4-226CE4541365}"/>
                  </a:ext>
                </a:extLst>
              </p:cNvPr>
              <p:cNvSpPr/>
              <p:nvPr/>
            </p:nvSpPr>
            <p:spPr>
              <a:xfrm rot="21565500">
                <a:off x="6298962" y="3215613"/>
                <a:ext cx="1002783" cy="346694"/>
              </a:xfrm>
              <a:custGeom>
                <a:avLst/>
                <a:gdLst>
                  <a:gd name="connsiteX0" fmla="*/ 1002783 w 1002783"/>
                  <a:gd name="connsiteY0" fmla="*/ 173347 h 346694"/>
                  <a:gd name="connsiteX1" fmla="*/ 501392 w 1002783"/>
                  <a:gd name="connsiteY1" fmla="*/ 346695 h 346694"/>
                  <a:gd name="connsiteX2" fmla="*/ 0 w 1002783"/>
                  <a:gd name="connsiteY2" fmla="*/ 173347 h 346694"/>
                  <a:gd name="connsiteX3" fmla="*/ 501392 w 1002783"/>
                  <a:gd name="connsiteY3" fmla="*/ 0 h 346694"/>
                  <a:gd name="connsiteX4" fmla="*/ 1002783 w 1002783"/>
                  <a:gd name="connsiteY4" fmla="*/ 173347 h 346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783" h="346694">
                    <a:moveTo>
                      <a:pt x="1002783" y="173347"/>
                    </a:moveTo>
                    <a:cubicBezTo>
                      <a:pt x="1002783" y="269084"/>
                      <a:pt x="778303" y="346695"/>
                      <a:pt x="501392" y="346695"/>
                    </a:cubicBezTo>
                    <a:cubicBezTo>
                      <a:pt x="224481" y="346695"/>
                      <a:pt x="0" y="269084"/>
                      <a:pt x="0" y="173347"/>
                    </a:cubicBezTo>
                    <a:cubicBezTo>
                      <a:pt x="0" y="77610"/>
                      <a:pt x="224481" y="0"/>
                      <a:pt x="501392" y="0"/>
                    </a:cubicBezTo>
                    <a:cubicBezTo>
                      <a:pt x="778303" y="0"/>
                      <a:pt x="1002783" y="77610"/>
                      <a:pt x="1002783" y="173347"/>
                    </a:cubicBezTo>
                    <a:close/>
                  </a:path>
                </a:pathLst>
              </a:custGeom>
              <a:solidFill>
                <a:srgbClr val="50E6FF"/>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13" name="Freeform: Shape 512">
                <a:extLst>
                  <a:ext uri="{FF2B5EF4-FFF2-40B4-BE49-F238E27FC236}">
                    <a16:creationId xmlns:a16="http://schemas.microsoft.com/office/drawing/2014/main" id="{9D2394B2-11E0-456D-8E8F-E427CC29B9E7}"/>
                  </a:ext>
                </a:extLst>
              </p:cNvPr>
              <p:cNvSpPr/>
              <p:nvPr/>
            </p:nvSpPr>
            <p:spPr>
              <a:xfrm>
                <a:off x="6566036" y="2614540"/>
                <a:ext cx="479588" cy="816573"/>
              </a:xfrm>
              <a:custGeom>
                <a:avLst/>
                <a:gdLst>
                  <a:gd name="connsiteX0" fmla="*/ 479588 w 479588"/>
                  <a:gd name="connsiteY0" fmla="*/ 788745 h 816573"/>
                  <a:gd name="connsiteX1" fmla="*/ 451759 w 479588"/>
                  <a:gd name="connsiteY1" fmla="*/ 816574 h 816573"/>
                  <a:gd name="connsiteX2" fmla="*/ 27833 w 479588"/>
                  <a:gd name="connsiteY2" fmla="*/ 816574 h 816573"/>
                  <a:gd name="connsiteX3" fmla="*/ 4 w 479588"/>
                  <a:gd name="connsiteY3" fmla="*/ 788745 h 816573"/>
                  <a:gd name="connsiteX4" fmla="*/ 4 w 479588"/>
                  <a:gd name="connsiteY4" fmla="*/ 27829 h 816573"/>
                  <a:gd name="connsiteX5" fmla="*/ 26839 w 479588"/>
                  <a:gd name="connsiteY5" fmla="*/ 0 h 816573"/>
                  <a:gd name="connsiteX6" fmla="*/ 451759 w 479588"/>
                  <a:gd name="connsiteY6" fmla="*/ 0 h 816573"/>
                  <a:gd name="connsiteX7" fmla="*/ 479588 w 479588"/>
                  <a:gd name="connsiteY7" fmla="*/ 27829 h 81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588" h="816573">
                    <a:moveTo>
                      <a:pt x="479588" y="788745"/>
                    </a:moveTo>
                    <a:cubicBezTo>
                      <a:pt x="479337" y="804010"/>
                      <a:pt x="467024" y="816322"/>
                      <a:pt x="451759" y="816574"/>
                    </a:cubicBezTo>
                    <a:lnTo>
                      <a:pt x="27833" y="816574"/>
                    </a:lnTo>
                    <a:cubicBezTo>
                      <a:pt x="12464" y="816574"/>
                      <a:pt x="4" y="804115"/>
                      <a:pt x="4" y="788745"/>
                    </a:cubicBezTo>
                    <a:lnTo>
                      <a:pt x="4" y="27829"/>
                    </a:lnTo>
                    <a:cubicBezTo>
                      <a:pt x="-257" y="12739"/>
                      <a:pt x="11750" y="288"/>
                      <a:pt x="26839" y="0"/>
                    </a:cubicBezTo>
                    <a:lnTo>
                      <a:pt x="451759" y="0"/>
                    </a:lnTo>
                    <a:cubicBezTo>
                      <a:pt x="467130" y="0"/>
                      <a:pt x="479588" y="12459"/>
                      <a:pt x="479588" y="27829"/>
                    </a:cubicBezTo>
                    <a:close/>
                  </a:path>
                </a:pathLst>
              </a:custGeom>
              <a:solidFill>
                <a:srgbClr val="949494"/>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14" name="Freeform: Shape 513">
                <a:extLst>
                  <a:ext uri="{FF2B5EF4-FFF2-40B4-BE49-F238E27FC236}">
                    <a16:creationId xmlns:a16="http://schemas.microsoft.com/office/drawing/2014/main" id="{AD323AFC-7EE3-4B23-B882-435900BF59F4}"/>
                  </a:ext>
                </a:extLst>
              </p:cNvPr>
              <p:cNvSpPr/>
              <p:nvPr/>
            </p:nvSpPr>
            <p:spPr>
              <a:xfrm>
                <a:off x="6636371" y="2694147"/>
                <a:ext cx="344766" cy="259194"/>
              </a:xfrm>
              <a:custGeom>
                <a:avLst/>
                <a:gdLst>
                  <a:gd name="connsiteX0" fmla="*/ 2 w 344766"/>
                  <a:gd name="connsiteY0" fmla="*/ 206577 h 259194"/>
                  <a:gd name="connsiteX1" fmla="*/ 51801 w 344766"/>
                  <a:gd name="connsiteY1" fmla="*/ 154835 h 259194"/>
                  <a:gd name="connsiteX2" fmla="*/ 291096 w 344766"/>
                  <a:gd name="connsiteY2" fmla="*/ 154835 h 259194"/>
                  <a:gd name="connsiteX3" fmla="*/ 344766 w 344766"/>
                  <a:gd name="connsiteY3" fmla="*/ 205542 h 259194"/>
                  <a:gd name="connsiteX4" fmla="*/ 344767 w 344766"/>
                  <a:gd name="connsiteY4" fmla="*/ 205583 h 259194"/>
                  <a:gd name="connsiteX5" fmla="*/ 344767 w 344766"/>
                  <a:gd name="connsiteY5" fmla="*/ 206577 h 259194"/>
                  <a:gd name="connsiteX6" fmla="*/ 344767 w 344766"/>
                  <a:gd name="connsiteY6" fmla="*/ 206577 h 259194"/>
                  <a:gd name="connsiteX7" fmla="*/ 292500 w 344766"/>
                  <a:gd name="connsiteY7" fmla="*/ 259195 h 259194"/>
                  <a:gd name="connsiteX8" fmla="*/ 51801 w 344766"/>
                  <a:gd name="connsiteY8" fmla="*/ 259195 h 259194"/>
                  <a:gd name="connsiteX9" fmla="*/ 2 w 344766"/>
                  <a:gd name="connsiteY9" fmla="*/ 206579 h 259194"/>
                  <a:gd name="connsiteX10" fmla="*/ 2 w 344766"/>
                  <a:gd name="connsiteY10" fmla="*/ 206577 h 259194"/>
                  <a:gd name="connsiteX11" fmla="*/ 51801 w 344766"/>
                  <a:gd name="connsiteY11" fmla="*/ 104030 h 259194"/>
                  <a:gd name="connsiteX12" fmla="*/ 292090 w 344766"/>
                  <a:gd name="connsiteY12" fmla="*/ 104030 h 259194"/>
                  <a:gd name="connsiteX13" fmla="*/ 344708 w 344766"/>
                  <a:gd name="connsiteY13" fmla="*/ 52289 h 259194"/>
                  <a:gd name="connsiteX14" fmla="*/ 344708 w 344766"/>
                  <a:gd name="connsiteY14" fmla="*/ 52289 h 259194"/>
                  <a:gd name="connsiteX15" fmla="*/ 344708 w 344766"/>
                  <a:gd name="connsiteY15" fmla="*/ 50769 h 259194"/>
                  <a:gd name="connsiteX16" fmla="*/ 291079 w 344766"/>
                  <a:gd name="connsiteY16" fmla="*/ 20 h 259194"/>
                  <a:gd name="connsiteX17" fmla="*/ 291038 w 344766"/>
                  <a:gd name="connsiteY17" fmla="*/ 21 h 259194"/>
                  <a:gd name="connsiteX18" fmla="*/ 51801 w 344766"/>
                  <a:gd name="connsiteY18" fmla="*/ 21 h 259194"/>
                  <a:gd name="connsiteX19" fmla="*/ 1541 w 344766"/>
                  <a:gd name="connsiteY19" fmla="*/ 53770 h 259194"/>
                  <a:gd name="connsiteX20" fmla="*/ 51801 w 344766"/>
                  <a:gd name="connsiteY20" fmla="*/ 104030 h 25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66" h="259194">
                    <a:moveTo>
                      <a:pt x="2" y="206577"/>
                    </a:moveTo>
                    <a:cubicBezTo>
                      <a:pt x="256" y="178084"/>
                      <a:pt x="23308" y="155058"/>
                      <a:pt x="51801" y="154835"/>
                    </a:cubicBezTo>
                    <a:lnTo>
                      <a:pt x="291096" y="154835"/>
                    </a:lnTo>
                    <a:cubicBezTo>
                      <a:pt x="319919" y="154018"/>
                      <a:pt x="343948" y="176719"/>
                      <a:pt x="344766" y="205542"/>
                    </a:cubicBezTo>
                    <a:cubicBezTo>
                      <a:pt x="344766" y="205555"/>
                      <a:pt x="344766" y="205569"/>
                      <a:pt x="344767" y="205583"/>
                    </a:cubicBezTo>
                    <a:lnTo>
                      <a:pt x="344767" y="206577"/>
                    </a:lnTo>
                    <a:lnTo>
                      <a:pt x="344767" y="206577"/>
                    </a:lnTo>
                    <a:cubicBezTo>
                      <a:pt x="344767" y="235500"/>
                      <a:pt x="321423" y="259002"/>
                      <a:pt x="292500" y="259195"/>
                    </a:cubicBezTo>
                    <a:lnTo>
                      <a:pt x="51801" y="259195"/>
                    </a:lnTo>
                    <a:cubicBezTo>
                      <a:pt x="22968" y="258970"/>
                      <a:pt x="-223" y="235413"/>
                      <a:pt x="2" y="206579"/>
                    </a:cubicBezTo>
                    <a:cubicBezTo>
                      <a:pt x="2" y="206579"/>
                      <a:pt x="2" y="206578"/>
                      <a:pt x="2" y="206577"/>
                    </a:cubicBezTo>
                    <a:close/>
                    <a:moveTo>
                      <a:pt x="51801" y="104030"/>
                    </a:moveTo>
                    <a:lnTo>
                      <a:pt x="292090" y="104030"/>
                    </a:lnTo>
                    <a:cubicBezTo>
                      <a:pt x="320902" y="104257"/>
                      <a:pt x="344451" y="81100"/>
                      <a:pt x="344708" y="52289"/>
                    </a:cubicBezTo>
                    <a:lnTo>
                      <a:pt x="344708" y="52289"/>
                    </a:lnTo>
                    <a:cubicBezTo>
                      <a:pt x="344738" y="51782"/>
                      <a:pt x="344738" y="51275"/>
                      <a:pt x="344708" y="50769"/>
                    </a:cubicBezTo>
                    <a:cubicBezTo>
                      <a:pt x="343913" y="21946"/>
                      <a:pt x="319902" y="-775"/>
                      <a:pt x="291079" y="20"/>
                    </a:cubicBezTo>
                    <a:cubicBezTo>
                      <a:pt x="291065" y="21"/>
                      <a:pt x="291051" y="21"/>
                      <a:pt x="291038" y="21"/>
                    </a:cubicBezTo>
                    <a:lnTo>
                      <a:pt x="51801" y="21"/>
                    </a:lnTo>
                    <a:cubicBezTo>
                      <a:pt x="23080" y="984"/>
                      <a:pt x="578" y="25048"/>
                      <a:pt x="1541" y="53770"/>
                    </a:cubicBezTo>
                    <a:cubicBezTo>
                      <a:pt x="2459" y="81139"/>
                      <a:pt x="24432" y="103112"/>
                      <a:pt x="51801" y="104030"/>
                    </a:cubicBezTo>
                    <a:close/>
                  </a:path>
                </a:pathLst>
              </a:custGeom>
              <a:solidFill>
                <a:srgbClr val="003067"/>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15" name="Freeform: Shape 514">
                <a:extLst>
                  <a:ext uri="{FF2B5EF4-FFF2-40B4-BE49-F238E27FC236}">
                    <a16:creationId xmlns:a16="http://schemas.microsoft.com/office/drawing/2014/main" id="{6AD4A54B-5C94-4889-82BC-1B743C461064}"/>
                  </a:ext>
                </a:extLst>
              </p:cNvPr>
              <p:cNvSpPr/>
              <p:nvPr/>
            </p:nvSpPr>
            <p:spPr>
              <a:xfrm>
                <a:off x="6655783" y="2711240"/>
                <a:ext cx="70157" cy="224562"/>
              </a:xfrm>
              <a:custGeom>
                <a:avLst/>
                <a:gdLst>
                  <a:gd name="connsiteX0" fmla="*/ 35079 w 70157"/>
                  <a:gd name="connsiteY0" fmla="*/ 0 h 224562"/>
                  <a:gd name="connsiteX1" fmla="*/ 70157 w 70157"/>
                  <a:gd name="connsiteY1" fmla="*/ 35079 h 224562"/>
                  <a:gd name="connsiteX2" fmla="*/ 35079 w 70157"/>
                  <a:gd name="connsiteY2" fmla="*/ 70157 h 224562"/>
                  <a:gd name="connsiteX3" fmla="*/ 0 w 70157"/>
                  <a:gd name="connsiteY3" fmla="*/ 35079 h 224562"/>
                  <a:gd name="connsiteX4" fmla="*/ 35079 w 70157"/>
                  <a:gd name="connsiteY4" fmla="*/ 0 h 224562"/>
                  <a:gd name="connsiteX5" fmla="*/ 0 w 70157"/>
                  <a:gd name="connsiteY5" fmla="*/ 189483 h 224562"/>
                  <a:gd name="connsiteX6" fmla="*/ 35079 w 70157"/>
                  <a:gd name="connsiteY6" fmla="*/ 224562 h 224562"/>
                  <a:gd name="connsiteX7" fmla="*/ 70157 w 70157"/>
                  <a:gd name="connsiteY7" fmla="*/ 189483 h 224562"/>
                  <a:gd name="connsiteX8" fmla="*/ 35079 w 70157"/>
                  <a:gd name="connsiteY8" fmla="*/ 154405 h 224562"/>
                  <a:gd name="connsiteX9" fmla="*/ 0 w 70157"/>
                  <a:gd name="connsiteY9" fmla="*/ 189483 h 22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157" h="224562">
                    <a:moveTo>
                      <a:pt x="35079" y="0"/>
                    </a:moveTo>
                    <a:cubicBezTo>
                      <a:pt x="54452" y="0"/>
                      <a:pt x="70157" y="15705"/>
                      <a:pt x="70157" y="35079"/>
                    </a:cubicBezTo>
                    <a:cubicBezTo>
                      <a:pt x="70157" y="54452"/>
                      <a:pt x="54452" y="70157"/>
                      <a:pt x="35079" y="70157"/>
                    </a:cubicBezTo>
                    <a:cubicBezTo>
                      <a:pt x="15705" y="70157"/>
                      <a:pt x="0" y="54452"/>
                      <a:pt x="0" y="35079"/>
                    </a:cubicBezTo>
                    <a:cubicBezTo>
                      <a:pt x="0" y="15705"/>
                      <a:pt x="15705" y="0"/>
                      <a:pt x="35079" y="0"/>
                    </a:cubicBezTo>
                    <a:close/>
                    <a:moveTo>
                      <a:pt x="0" y="189483"/>
                    </a:moveTo>
                    <a:cubicBezTo>
                      <a:pt x="0" y="208857"/>
                      <a:pt x="15705" y="224562"/>
                      <a:pt x="35079" y="224562"/>
                    </a:cubicBezTo>
                    <a:cubicBezTo>
                      <a:pt x="54452" y="224562"/>
                      <a:pt x="70157" y="208857"/>
                      <a:pt x="70157" y="189483"/>
                    </a:cubicBezTo>
                    <a:cubicBezTo>
                      <a:pt x="70157" y="170110"/>
                      <a:pt x="54452" y="154405"/>
                      <a:pt x="35079" y="154405"/>
                    </a:cubicBezTo>
                    <a:cubicBezTo>
                      <a:pt x="15705" y="154405"/>
                      <a:pt x="0" y="170110"/>
                      <a:pt x="0" y="189483"/>
                    </a:cubicBezTo>
                    <a:close/>
                  </a:path>
                </a:pathLst>
              </a:custGeom>
              <a:solidFill>
                <a:srgbClr val="50E6FF"/>
              </a:solidFill>
              <a:ln w="58208" cap="flat">
                <a:noFill/>
                <a:prstDash val="solid"/>
                <a:miter/>
              </a:ln>
            </p:spPr>
            <p:txBody>
              <a:bodyPr rtlCol="0" anchor="ctr"/>
              <a:lstStyle/>
              <a:p>
                <a:pPr defTabSz="932597">
                  <a:defRPr/>
                </a:pPr>
                <a:endParaRPr lang="en-US" sz="1836">
                  <a:solidFill>
                    <a:srgbClr val="FFFFFF"/>
                  </a:solidFill>
                  <a:latin typeface="Segoe UI"/>
                </a:endParaRPr>
              </a:p>
            </p:txBody>
          </p:sp>
        </p:grpSp>
        <p:grpSp>
          <p:nvGrpSpPr>
            <p:cNvPr id="516" name="!!onprem_server">
              <a:extLst>
                <a:ext uri="{FF2B5EF4-FFF2-40B4-BE49-F238E27FC236}">
                  <a16:creationId xmlns:a16="http://schemas.microsoft.com/office/drawing/2014/main" id="{4AF45EC8-2669-47D5-AFF5-DA412B985DA8}"/>
                </a:ext>
                <a:ext uri="{C183D7F6-B498-43B3-948B-1728B52AA6E4}">
                  <adec:decorative xmlns:adec="http://schemas.microsoft.com/office/drawing/2017/decorative" val="1"/>
                </a:ext>
              </a:extLst>
            </p:cNvPr>
            <p:cNvGrpSpPr>
              <a:grpSpLocks noChangeAspect="1"/>
            </p:cNvGrpSpPr>
            <p:nvPr/>
          </p:nvGrpSpPr>
          <p:grpSpPr>
            <a:xfrm>
              <a:off x="4634165" y="2749042"/>
              <a:ext cx="349465" cy="365760"/>
              <a:chOff x="6298962" y="2614540"/>
              <a:chExt cx="1002814" cy="1049575"/>
            </a:xfrm>
          </p:grpSpPr>
          <p:sp>
            <p:nvSpPr>
              <p:cNvPr id="517" name="Freeform: Shape 516">
                <a:extLst>
                  <a:ext uri="{FF2B5EF4-FFF2-40B4-BE49-F238E27FC236}">
                    <a16:creationId xmlns:a16="http://schemas.microsoft.com/office/drawing/2014/main" id="{B5BE980D-A564-425F-9590-CF04AC8EFD20}"/>
                  </a:ext>
                </a:extLst>
              </p:cNvPr>
              <p:cNvSpPr/>
              <p:nvPr/>
            </p:nvSpPr>
            <p:spPr>
              <a:xfrm>
                <a:off x="6299357" y="3381828"/>
                <a:ext cx="1002419" cy="282287"/>
              </a:xfrm>
              <a:custGeom>
                <a:avLst/>
                <a:gdLst>
                  <a:gd name="connsiteX0" fmla="*/ 1000782 w 1002419"/>
                  <a:gd name="connsiteY0" fmla="*/ 118215 h 282287"/>
                  <a:gd name="connsiteX1" fmla="*/ 847781 w 1002419"/>
                  <a:gd name="connsiteY1" fmla="*/ 230993 h 282287"/>
                  <a:gd name="connsiteX2" fmla="*/ 138899 w 1002419"/>
                  <a:gd name="connsiteY2" fmla="*/ 231987 h 282287"/>
                  <a:gd name="connsiteX3" fmla="*/ 572 w 1002419"/>
                  <a:gd name="connsiteY3" fmla="*/ 124296 h 282287"/>
                  <a:gd name="connsiteX4" fmla="*/ 572 w 1002419"/>
                  <a:gd name="connsiteY4" fmla="*/ 9354 h 282287"/>
                  <a:gd name="connsiteX5" fmla="*/ 1002419 w 1002419"/>
                  <a:gd name="connsiteY5" fmla="*/ 0 h 282287"/>
                  <a:gd name="connsiteX6" fmla="*/ 1000782 w 1002419"/>
                  <a:gd name="connsiteY6" fmla="*/ 118215 h 282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419" h="282287">
                    <a:moveTo>
                      <a:pt x="1000782" y="118215"/>
                    </a:moveTo>
                    <a:cubicBezTo>
                      <a:pt x="991428" y="159140"/>
                      <a:pt x="940272" y="199539"/>
                      <a:pt x="847781" y="230993"/>
                    </a:cubicBezTo>
                    <a:cubicBezTo>
                      <a:pt x="616437" y="299046"/>
                      <a:pt x="370434" y="299391"/>
                      <a:pt x="138899" y="231987"/>
                    </a:cubicBezTo>
                    <a:cubicBezTo>
                      <a:pt x="53716" y="201936"/>
                      <a:pt x="7763" y="163584"/>
                      <a:pt x="572" y="124296"/>
                    </a:cubicBezTo>
                    <a:cubicBezTo>
                      <a:pt x="-715" y="117397"/>
                      <a:pt x="572" y="9354"/>
                      <a:pt x="572" y="9354"/>
                    </a:cubicBezTo>
                    <a:lnTo>
                      <a:pt x="1002419" y="0"/>
                    </a:lnTo>
                    <a:cubicBezTo>
                      <a:pt x="1002419" y="0"/>
                      <a:pt x="1001952" y="113246"/>
                      <a:pt x="1000782" y="118215"/>
                    </a:cubicBezTo>
                    <a:close/>
                  </a:path>
                </a:pathLst>
              </a:custGeom>
              <a:solidFill>
                <a:srgbClr val="5EA0EF"/>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21" name="Freeform: Shape 520">
                <a:extLst>
                  <a:ext uri="{FF2B5EF4-FFF2-40B4-BE49-F238E27FC236}">
                    <a16:creationId xmlns:a16="http://schemas.microsoft.com/office/drawing/2014/main" id="{A4652DD8-199A-488B-9A56-F23B3F3C9D9A}"/>
                  </a:ext>
                </a:extLst>
              </p:cNvPr>
              <p:cNvSpPr/>
              <p:nvPr/>
            </p:nvSpPr>
            <p:spPr>
              <a:xfrm rot="21565500">
                <a:off x="6298962" y="3215613"/>
                <a:ext cx="1002783" cy="346694"/>
              </a:xfrm>
              <a:custGeom>
                <a:avLst/>
                <a:gdLst>
                  <a:gd name="connsiteX0" fmla="*/ 1002783 w 1002783"/>
                  <a:gd name="connsiteY0" fmla="*/ 173347 h 346694"/>
                  <a:gd name="connsiteX1" fmla="*/ 501392 w 1002783"/>
                  <a:gd name="connsiteY1" fmla="*/ 346695 h 346694"/>
                  <a:gd name="connsiteX2" fmla="*/ 0 w 1002783"/>
                  <a:gd name="connsiteY2" fmla="*/ 173347 h 346694"/>
                  <a:gd name="connsiteX3" fmla="*/ 501392 w 1002783"/>
                  <a:gd name="connsiteY3" fmla="*/ 0 h 346694"/>
                  <a:gd name="connsiteX4" fmla="*/ 1002783 w 1002783"/>
                  <a:gd name="connsiteY4" fmla="*/ 173347 h 346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783" h="346694">
                    <a:moveTo>
                      <a:pt x="1002783" y="173347"/>
                    </a:moveTo>
                    <a:cubicBezTo>
                      <a:pt x="1002783" y="269084"/>
                      <a:pt x="778303" y="346695"/>
                      <a:pt x="501392" y="346695"/>
                    </a:cubicBezTo>
                    <a:cubicBezTo>
                      <a:pt x="224481" y="346695"/>
                      <a:pt x="0" y="269084"/>
                      <a:pt x="0" y="173347"/>
                    </a:cubicBezTo>
                    <a:cubicBezTo>
                      <a:pt x="0" y="77610"/>
                      <a:pt x="224481" y="0"/>
                      <a:pt x="501392" y="0"/>
                    </a:cubicBezTo>
                    <a:cubicBezTo>
                      <a:pt x="778303" y="0"/>
                      <a:pt x="1002783" y="77610"/>
                      <a:pt x="1002783" y="173347"/>
                    </a:cubicBezTo>
                    <a:close/>
                  </a:path>
                </a:pathLst>
              </a:custGeom>
              <a:solidFill>
                <a:srgbClr val="50E6FF"/>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22" name="Freeform: Shape 521">
                <a:extLst>
                  <a:ext uri="{FF2B5EF4-FFF2-40B4-BE49-F238E27FC236}">
                    <a16:creationId xmlns:a16="http://schemas.microsoft.com/office/drawing/2014/main" id="{ED44042D-0941-4C99-BF2F-39B25E9F7A73}"/>
                  </a:ext>
                </a:extLst>
              </p:cNvPr>
              <p:cNvSpPr/>
              <p:nvPr/>
            </p:nvSpPr>
            <p:spPr>
              <a:xfrm>
                <a:off x="6566036" y="2614540"/>
                <a:ext cx="479588" cy="816573"/>
              </a:xfrm>
              <a:custGeom>
                <a:avLst/>
                <a:gdLst>
                  <a:gd name="connsiteX0" fmla="*/ 479588 w 479588"/>
                  <a:gd name="connsiteY0" fmla="*/ 788745 h 816573"/>
                  <a:gd name="connsiteX1" fmla="*/ 451759 w 479588"/>
                  <a:gd name="connsiteY1" fmla="*/ 816574 h 816573"/>
                  <a:gd name="connsiteX2" fmla="*/ 27833 w 479588"/>
                  <a:gd name="connsiteY2" fmla="*/ 816574 h 816573"/>
                  <a:gd name="connsiteX3" fmla="*/ 4 w 479588"/>
                  <a:gd name="connsiteY3" fmla="*/ 788745 h 816573"/>
                  <a:gd name="connsiteX4" fmla="*/ 4 w 479588"/>
                  <a:gd name="connsiteY4" fmla="*/ 27829 h 816573"/>
                  <a:gd name="connsiteX5" fmla="*/ 26839 w 479588"/>
                  <a:gd name="connsiteY5" fmla="*/ 0 h 816573"/>
                  <a:gd name="connsiteX6" fmla="*/ 451759 w 479588"/>
                  <a:gd name="connsiteY6" fmla="*/ 0 h 816573"/>
                  <a:gd name="connsiteX7" fmla="*/ 479588 w 479588"/>
                  <a:gd name="connsiteY7" fmla="*/ 27829 h 81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588" h="816573">
                    <a:moveTo>
                      <a:pt x="479588" y="788745"/>
                    </a:moveTo>
                    <a:cubicBezTo>
                      <a:pt x="479337" y="804010"/>
                      <a:pt x="467024" y="816322"/>
                      <a:pt x="451759" y="816574"/>
                    </a:cubicBezTo>
                    <a:lnTo>
                      <a:pt x="27833" y="816574"/>
                    </a:lnTo>
                    <a:cubicBezTo>
                      <a:pt x="12464" y="816574"/>
                      <a:pt x="4" y="804115"/>
                      <a:pt x="4" y="788745"/>
                    </a:cubicBezTo>
                    <a:lnTo>
                      <a:pt x="4" y="27829"/>
                    </a:lnTo>
                    <a:cubicBezTo>
                      <a:pt x="-257" y="12739"/>
                      <a:pt x="11750" y="288"/>
                      <a:pt x="26839" y="0"/>
                    </a:cubicBezTo>
                    <a:lnTo>
                      <a:pt x="451759" y="0"/>
                    </a:lnTo>
                    <a:cubicBezTo>
                      <a:pt x="467130" y="0"/>
                      <a:pt x="479588" y="12459"/>
                      <a:pt x="479588" y="27829"/>
                    </a:cubicBezTo>
                    <a:close/>
                  </a:path>
                </a:pathLst>
              </a:custGeom>
              <a:solidFill>
                <a:srgbClr val="949494"/>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26" name="Freeform: Shape 525">
                <a:extLst>
                  <a:ext uri="{FF2B5EF4-FFF2-40B4-BE49-F238E27FC236}">
                    <a16:creationId xmlns:a16="http://schemas.microsoft.com/office/drawing/2014/main" id="{BD0A5FF8-3D64-4E31-9D60-FAB7E7884A29}"/>
                  </a:ext>
                </a:extLst>
              </p:cNvPr>
              <p:cNvSpPr/>
              <p:nvPr/>
            </p:nvSpPr>
            <p:spPr>
              <a:xfrm>
                <a:off x="6636371" y="2694147"/>
                <a:ext cx="344766" cy="259194"/>
              </a:xfrm>
              <a:custGeom>
                <a:avLst/>
                <a:gdLst>
                  <a:gd name="connsiteX0" fmla="*/ 2 w 344766"/>
                  <a:gd name="connsiteY0" fmla="*/ 206577 h 259194"/>
                  <a:gd name="connsiteX1" fmla="*/ 51801 w 344766"/>
                  <a:gd name="connsiteY1" fmla="*/ 154835 h 259194"/>
                  <a:gd name="connsiteX2" fmla="*/ 291096 w 344766"/>
                  <a:gd name="connsiteY2" fmla="*/ 154835 h 259194"/>
                  <a:gd name="connsiteX3" fmla="*/ 344766 w 344766"/>
                  <a:gd name="connsiteY3" fmla="*/ 205542 h 259194"/>
                  <a:gd name="connsiteX4" fmla="*/ 344767 w 344766"/>
                  <a:gd name="connsiteY4" fmla="*/ 205583 h 259194"/>
                  <a:gd name="connsiteX5" fmla="*/ 344767 w 344766"/>
                  <a:gd name="connsiteY5" fmla="*/ 206577 h 259194"/>
                  <a:gd name="connsiteX6" fmla="*/ 344767 w 344766"/>
                  <a:gd name="connsiteY6" fmla="*/ 206577 h 259194"/>
                  <a:gd name="connsiteX7" fmla="*/ 292500 w 344766"/>
                  <a:gd name="connsiteY7" fmla="*/ 259195 h 259194"/>
                  <a:gd name="connsiteX8" fmla="*/ 51801 w 344766"/>
                  <a:gd name="connsiteY8" fmla="*/ 259195 h 259194"/>
                  <a:gd name="connsiteX9" fmla="*/ 2 w 344766"/>
                  <a:gd name="connsiteY9" fmla="*/ 206579 h 259194"/>
                  <a:gd name="connsiteX10" fmla="*/ 2 w 344766"/>
                  <a:gd name="connsiteY10" fmla="*/ 206577 h 259194"/>
                  <a:gd name="connsiteX11" fmla="*/ 51801 w 344766"/>
                  <a:gd name="connsiteY11" fmla="*/ 104030 h 259194"/>
                  <a:gd name="connsiteX12" fmla="*/ 292090 w 344766"/>
                  <a:gd name="connsiteY12" fmla="*/ 104030 h 259194"/>
                  <a:gd name="connsiteX13" fmla="*/ 344708 w 344766"/>
                  <a:gd name="connsiteY13" fmla="*/ 52289 h 259194"/>
                  <a:gd name="connsiteX14" fmla="*/ 344708 w 344766"/>
                  <a:gd name="connsiteY14" fmla="*/ 52289 h 259194"/>
                  <a:gd name="connsiteX15" fmla="*/ 344708 w 344766"/>
                  <a:gd name="connsiteY15" fmla="*/ 50769 h 259194"/>
                  <a:gd name="connsiteX16" fmla="*/ 291079 w 344766"/>
                  <a:gd name="connsiteY16" fmla="*/ 20 h 259194"/>
                  <a:gd name="connsiteX17" fmla="*/ 291038 w 344766"/>
                  <a:gd name="connsiteY17" fmla="*/ 21 h 259194"/>
                  <a:gd name="connsiteX18" fmla="*/ 51801 w 344766"/>
                  <a:gd name="connsiteY18" fmla="*/ 21 h 259194"/>
                  <a:gd name="connsiteX19" fmla="*/ 1541 w 344766"/>
                  <a:gd name="connsiteY19" fmla="*/ 53770 h 259194"/>
                  <a:gd name="connsiteX20" fmla="*/ 51801 w 344766"/>
                  <a:gd name="connsiteY20" fmla="*/ 104030 h 25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66" h="259194">
                    <a:moveTo>
                      <a:pt x="2" y="206577"/>
                    </a:moveTo>
                    <a:cubicBezTo>
                      <a:pt x="256" y="178084"/>
                      <a:pt x="23308" y="155058"/>
                      <a:pt x="51801" y="154835"/>
                    </a:cubicBezTo>
                    <a:lnTo>
                      <a:pt x="291096" y="154835"/>
                    </a:lnTo>
                    <a:cubicBezTo>
                      <a:pt x="319919" y="154018"/>
                      <a:pt x="343948" y="176719"/>
                      <a:pt x="344766" y="205542"/>
                    </a:cubicBezTo>
                    <a:cubicBezTo>
                      <a:pt x="344766" y="205555"/>
                      <a:pt x="344766" y="205569"/>
                      <a:pt x="344767" y="205583"/>
                    </a:cubicBezTo>
                    <a:lnTo>
                      <a:pt x="344767" y="206577"/>
                    </a:lnTo>
                    <a:lnTo>
                      <a:pt x="344767" y="206577"/>
                    </a:lnTo>
                    <a:cubicBezTo>
                      <a:pt x="344767" y="235500"/>
                      <a:pt x="321423" y="259002"/>
                      <a:pt x="292500" y="259195"/>
                    </a:cubicBezTo>
                    <a:lnTo>
                      <a:pt x="51801" y="259195"/>
                    </a:lnTo>
                    <a:cubicBezTo>
                      <a:pt x="22968" y="258970"/>
                      <a:pt x="-223" y="235413"/>
                      <a:pt x="2" y="206579"/>
                    </a:cubicBezTo>
                    <a:cubicBezTo>
                      <a:pt x="2" y="206579"/>
                      <a:pt x="2" y="206578"/>
                      <a:pt x="2" y="206577"/>
                    </a:cubicBezTo>
                    <a:close/>
                    <a:moveTo>
                      <a:pt x="51801" y="104030"/>
                    </a:moveTo>
                    <a:lnTo>
                      <a:pt x="292090" y="104030"/>
                    </a:lnTo>
                    <a:cubicBezTo>
                      <a:pt x="320902" y="104257"/>
                      <a:pt x="344451" y="81100"/>
                      <a:pt x="344708" y="52289"/>
                    </a:cubicBezTo>
                    <a:lnTo>
                      <a:pt x="344708" y="52289"/>
                    </a:lnTo>
                    <a:cubicBezTo>
                      <a:pt x="344738" y="51782"/>
                      <a:pt x="344738" y="51275"/>
                      <a:pt x="344708" y="50769"/>
                    </a:cubicBezTo>
                    <a:cubicBezTo>
                      <a:pt x="343913" y="21946"/>
                      <a:pt x="319902" y="-775"/>
                      <a:pt x="291079" y="20"/>
                    </a:cubicBezTo>
                    <a:cubicBezTo>
                      <a:pt x="291065" y="21"/>
                      <a:pt x="291051" y="21"/>
                      <a:pt x="291038" y="21"/>
                    </a:cubicBezTo>
                    <a:lnTo>
                      <a:pt x="51801" y="21"/>
                    </a:lnTo>
                    <a:cubicBezTo>
                      <a:pt x="23080" y="984"/>
                      <a:pt x="578" y="25048"/>
                      <a:pt x="1541" y="53770"/>
                    </a:cubicBezTo>
                    <a:cubicBezTo>
                      <a:pt x="2459" y="81139"/>
                      <a:pt x="24432" y="103112"/>
                      <a:pt x="51801" y="104030"/>
                    </a:cubicBezTo>
                    <a:close/>
                  </a:path>
                </a:pathLst>
              </a:custGeom>
              <a:solidFill>
                <a:srgbClr val="003067"/>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27" name="Freeform: Shape 526">
                <a:extLst>
                  <a:ext uri="{FF2B5EF4-FFF2-40B4-BE49-F238E27FC236}">
                    <a16:creationId xmlns:a16="http://schemas.microsoft.com/office/drawing/2014/main" id="{D7DA915A-A728-4E06-ACB9-A3775FC477CF}"/>
                  </a:ext>
                </a:extLst>
              </p:cNvPr>
              <p:cNvSpPr/>
              <p:nvPr/>
            </p:nvSpPr>
            <p:spPr>
              <a:xfrm>
                <a:off x="6655783" y="2711240"/>
                <a:ext cx="70157" cy="224562"/>
              </a:xfrm>
              <a:custGeom>
                <a:avLst/>
                <a:gdLst>
                  <a:gd name="connsiteX0" fmla="*/ 35079 w 70157"/>
                  <a:gd name="connsiteY0" fmla="*/ 0 h 224562"/>
                  <a:gd name="connsiteX1" fmla="*/ 70157 w 70157"/>
                  <a:gd name="connsiteY1" fmla="*/ 35079 h 224562"/>
                  <a:gd name="connsiteX2" fmla="*/ 35079 w 70157"/>
                  <a:gd name="connsiteY2" fmla="*/ 70157 h 224562"/>
                  <a:gd name="connsiteX3" fmla="*/ 0 w 70157"/>
                  <a:gd name="connsiteY3" fmla="*/ 35079 h 224562"/>
                  <a:gd name="connsiteX4" fmla="*/ 35079 w 70157"/>
                  <a:gd name="connsiteY4" fmla="*/ 0 h 224562"/>
                  <a:gd name="connsiteX5" fmla="*/ 0 w 70157"/>
                  <a:gd name="connsiteY5" fmla="*/ 189483 h 224562"/>
                  <a:gd name="connsiteX6" fmla="*/ 35079 w 70157"/>
                  <a:gd name="connsiteY6" fmla="*/ 224562 h 224562"/>
                  <a:gd name="connsiteX7" fmla="*/ 70157 w 70157"/>
                  <a:gd name="connsiteY7" fmla="*/ 189483 h 224562"/>
                  <a:gd name="connsiteX8" fmla="*/ 35079 w 70157"/>
                  <a:gd name="connsiteY8" fmla="*/ 154405 h 224562"/>
                  <a:gd name="connsiteX9" fmla="*/ 0 w 70157"/>
                  <a:gd name="connsiteY9" fmla="*/ 189483 h 22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157" h="224562">
                    <a:moveTo>
                      <a:pt x="35079" y="0"/>
                    </a:moveTo>
                    <a:cubicBezTo>
                      <a:pt x="54452" y="0"/>
                      <a:pt x="70157" y="15705"/>
                      <a:pt x="70157" y="35079"/>
                    </a:cubicBezTo>
                    <a:cubicBezTo>
                      <a:pt x="70157" y="54452"/>
                      <a:pt x="54452" y="70157"/>
                      <a:pt x="35079" y="70157"/>
                    </a:cubicBezTo>
                    <a:cubicBezTo>
                      <a:pt x="15705" y="70157"/>
                      <a:pt x="0" y="54452"/>
                      <a:pt x="0" y="35079"/>
                    </a:cubicBezTo>
                    <a:cubicBezTo>
                      <a:pt x="0" y="15705"/>
                      <a:pt x="15705" y="0"/>
                      <a:pt x="35079" y="0"/>
                    </a:cubicBezTo>
                    <a:close/>
                    <a:moveTo>
                      <a:pt x="0" y="189483"/>
                    </a:moveTo>
                    <a:cubicBezTo>
                      <a:pt x="0" y="208857"/>
                      <a:pt x="15705" y="224562"/>
                      <a:pt x="35079" y="224562"/>
                    </a:cubicBezTo>
                    <a:cubicBezTo>
                      <a:pt x="54452" y="224562"/>
                      <a:pt x="70157" y="208857"/>
                      <a:pt x="70157" y="189483"/>
                    </a:cubicBezTo>
                    <a:cubicBezTo>
                      <a:pt x="70157" y="170110"/>
                      <a:pt x="54452" y="154405"/>
                      <a:pt x="35079" y="154405"/>
                    </a:cubicBezTo>
                    <a:cubicBezTo>
                      <a:pt x="15705" y="154405"/>
                      <a:pt x="0" y="170110"/>
                      <a:pt x="0" y="189483"/>
                    </a:cubicBezTo>
                    <a:close/>
                  </a:path>
                </a:pathLst>
              </a:custGeom>
              <a:solidFill>
                <a:srgbClr val="50E6FF"/>
              </a:solidFill>
              <a:ln w="58208" cap="flat">
                <a:noFill/>
                <a:prstDash val="solid"/>
                <a:miter/>
              </a:ln>
            </p:spPr>
            <p:txBody>
              <a:bodyPr rtlCol="0" anchor="ctr"/>
              <a:lstStyle/>
              <a:p>
                <a:pPr defTabSz="932597">
                  <a:defRPr/>
                </a:pPr>
                <a:endParaRPr lang="en-US" sz="1836">
                  <a:solidFill>
                    <a:srgbClr val="FFFFFF"/>
                  </a:solidFill>
                  <a:latin typeface="Segoe UI"/>
                </a:endParaRPr>
              </a:p>
            </p:txBody>
          </p:sp>
        </p:grpSp>
        <p:grpSp>
          <p:nvGrpSpPr>
            <p:cNvPr id="528" name="!!onprem_server">
              <a:extLst>
                <a:ext uri="{FF2B5EF4-FFF2-40B4-BE49-F238E27FC236}">
                  <a16:creationId xmlns:a16="http://schemas.microsoft.com/office/drawing/2014/main" id="{35FCB37E-26CA-4F2B-BE8E-B9D5BAE66D3E}"/>
                </a:ext>
                <a:ext uri="{C183D7F6-B498-43B3-948B-1728B52AA6E4}">
                  <adec:decorative xmlns:adec="http://schemas.microsoft.com/office/drawing/2017/decorative" val="1"/>
                </a:ext>
              </a:extLst>
            </p:cNvPr>
            <p:cNvGrpSpPr>
              <a:grpSpLocks noChangeAspect="1"/>
            </p:cNvGrpSpPr>
            <p:nvPr/>
          </p:nvGrpSpPr>
          <p:grpSpPr>
            <a:xfrm>
              <a:off x="4637155" y="2211038"/>
              <a:ext cx="349465" cy="365760"/>
              <a:chOff x="6298962" y="2614540"/>
              <a:chExt cx="1002814" cy="1049575"/>
            </a:xfrm>
          </p:grpSpPr>
          <p:sp>
            <p:nvSpPr>
              <p:cNvPr id="529" name="Freeform: Shape 528">
                <a:extLst>
                  <a:ext uri="{FF2B5EF4-FFF2-40B4-BE49-F238E27FC236}">
                    <a16:creationId xmlns:a16="http://schemas.microsoft.com/office/drawing/2014/main" id="{76D33A52-FBB7-4782-B751-96C7827517D7}"/>
                  </a:ext>
                </a:extLst>
              </p:cNvPr>
              <p:cNvSpPr/>
              <p:nvPr/>
            </p:nvSpPr>
            <p:spPr>
              <a:xfrm>
                <a:off x="6299357" y="3381828"/>
                <a:ext cx="1002419" cy="282287"/>
              </a:xfrm>
              <a:custGeom>
                <a:avLst/>
                <a:gdLst>
                  <a:gd name="connsiteX0" fmla="*/ 1000782 w 1002419"/>
                  <a:gd name="connsiteY0" fmla="*/ 118215 h 282287"/>
                  <a:gd name="connsiteX1" fmla="*/ 847781 w 1002419"/>
                  <a:gd name="connsiteY1" fmla="*/ 230993 h 282287"/>
                  <a:gd name="connsiteX2" fmla="*/ 138899 w 1002419"/>
                  <a:gd name="connsiteY2" fmla="*/ 231987 h 282287"/>
                  <a:gd name="connsiteX3" fmla="*/ 572 w 1002419"/>
                  <a:gd name="connsiteY3" fmla="*/ 124296 h 282287"/>
                  <a:gd name="connsiteX4" fmla="*/ 572 w 1002419"/>
                  <a:gd name="connsiteY4" fmla="*/ 9354 h 282287"/>
                  <a:gd name="connsiteX5" fmla="*/ 1002419 w 1002419"/>
                  <a:gd name="connsiteY5" fmla="*/ 0 h 282287"/>
                  <a:gd name="connsiteX6" fmla="*/ 1000782 w 1002419"/>
                  <a:gd name="connsiteY6" fmla="*/ 118215 h 282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419" h="282287">
                    <a:moveTo>
                      <a:pt x="1000782" y="118215"/>
                    </a:moveTo>
                    <a:cubicBezTo>
                      <a:pt x="991428" y="159140"/>
                      <a:pt x="940272" y="199539"/>
                      <a:pt x="847781" y="230993"/>
                    </a:cubicBezTo>
                    <a:cubicBezTo>
                      <a:pt x="616437" y="299046"/>
                      <a:pt x="370434" y="299391"/>
                      <a:pt x="138899" y="231987"/>
                    </a:cubicBezTo>
                    <a:cubicBezTo>
                      <a:pt x="53716" y="201936"/>
                      <a:pt x="7763" y="163584"/>
                      <a:pt x="572" y="124296"/>
                    </a:cubicBezTo>
                    <a:cubicBezTo>
                      <a:pt x="-715" y="117397"/>
                      <a:pt x="572" y="9354"/>
                      <a:pt x="572" y="9354"/>
                    </a:cubicBezTo>
                    <a:lnTo>
                      <a:pt x="1002419" y="0"/>
                    </a:lnTo>
                    <a:cubicBezTo>
                      <a:pt x="1002419" y="0"/>
                      <a:pt x="1001952" y="113246"/>
                      <a:pt x="1000782" y="118215"/>
                    </a:cubicBezTo>
                    <a:close/>
                  </a:path>
                </a:pathLst>
              </a:custGeom>
              <a:solidFill>
                <a:srgbClr val="5EA0EF"/>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30" name="Freeform: Shape 529">
                <a:extLst>
                  <a:ext uri="{FF2B5EF4-FFF2-40B4-BE49-F238E27FC236}">
                    <a16:creationId xmlns:a16="http://schemas.microsoft.com/office/drawing/2014/main" id="{B20C72B8-A6A3-4A61-AA2C-B649073CC80B}"/>
                  </a:ext>
                </a:extLst>
              </p:cNvPr>
              <p:cNvSpPr/>
              <p:nvPr/>
            </p:nvSpPr>
            <p:spPr>
              <a:xfrm rot="21565500">
                <a:off x="6298962" y="3215613"/>
                <a:ext cx="1002783" cy="346694"/>
              </a:xfrm>
              <a:custGeom>
                <a:avLst/>
                <a:gdLst>
                  <a:gd name="connsiteX0" fmla="*/ 1002783 w 1002783"/>
                  <a:gd name="connsiteY0" fmla="*/ 173347 h 346694"/>
                  <a:gd name="connsiteX1" fmla="*/ 501392 w 1002783"/>
                  <a:gd name="connsiteY1" fmla="*/ 346695 h 346694"/>
                  <a:gd name="connsiteX2" fmla="*/ 0 w 1002783"/>
                  <a:gd name="connsiteY2" fmla="*/ 173347 h 346694"/>
                  <a:gd name="connsiteX3" fmla="*/ 501392 w 1002783"/>
                  <a:gd name="connsiteY3" fmla="*/ 0 h 346694"/>
                  <a:gd name="connsiteX4" fmla="*/ 1002783 w 1002783"/>
                  <a:gd name="connsiteY4" fmla="*/ 173347 h 346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783" h="346694">
                    <a:moveTo>
                      <a:pt x="1002783" y="173347"/>
                    </a:moveTo>
                    <a:cubicBezTo>
                      <a:pt x="1002783" y="269084"/>
                      <a:pt x="778303" y="346695"/>
                      <a:pt x="501392" y="346695"/>
                    </a:cubicBezTo>
                    <a:cubicBezTo>
                      <a:pt x="224481" y="346695"/>
                      <a:pt x="0" y="269084"/>
                      <a:pt x="0" y="173347"/>
                    </a:cubicBezTo>
                    <a:cubicBezTo>
                      <a:pt x="0" y="77610"/>
                      <a:pt x="224481" y="0"/>
                      <a:pt x="501392" y="0"/>
                    </a:cubicBezTo>
                    <a:cubicBezTo>
                      <a:pt x="778303" y="0"/>
                      <a:pt x="1002783" y="77610"/>
                      <a:pt x="1002783" y="173347"/>
                    </a:cubicBezTo>
                    <a:close/>
                  </a:path>
                </a:pathLst>
              </a:custGeom>
              <a:solidFill>
                <a:srgbClr val="50E6FF"/>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31" name="Freeform: Shape 530">
                <a:extLst>
                  <a:ext uri="{FF2B5EF4-FFF2-40B4-BE49-F238E27FC236}">
                    <a16:creationId xmlns:a16="http://schemas.microsoft.com/office/drawing/2014/main" id="{5FBE6E09-CDCE-4C1D-A939-41AC23637F63}"/>
                  </a:ext>
                </a:extLst>
              </p:cNvPr>
              <p:cNvSpPr/>
              <p:nvPr/>
            </p:nvSpPr>
            <p:spPr>
              <a:xfrm>
                <a:off x="6566036" y="2614540"/>
                <a:ext cx="479588" cy="816573"/>
              </a:xfrm>
              <a:custGeom>
                <a:avLst/>
                <a:gdLst>
                  <a:gd name="connsiteX0" fmla="*/ 479588 w 479588"/>
                  <a:gd name="connsiteY0" fmla="*/ 788745 h 816573"/>
                  <a:gd name="connsiteX1" fmla="*/ 451759 w 479588"/>
                  <a:gd name="connsiteY1" fmla="*/ 816574 h 816573"/>
                  <a:gd name="connsiteX2" fmla="*/ 27833 w 479588"/>
                  <a:gd name="connsiteY2" fmla="*/ 816574 h 816573"/>
                  <a:gd name="connsiteX3" fmla="*/ 4 w 479588"/>
                  <a:gd name="connsiteY3" fmla="*/ 788745 h 816573"/>
                  <a:gd name="connsiteX4" fmla="*/ 4 w 479588"/>
                  <a:gd name="connsiteY4" fmla="*/ 27829 h 816573"/>
                  <a:gd name="connsiteX5" fmla="*/ 26839 w 479588"/>
                  <a:gd name="connsiteY5" fmla="*/ 0 h 816573"/>
                  <a:gd name="connsiteX6" fmla="*/ 451759 w 479588"/>
                  <a:gd name="connsiteY6" fmla="*/ 0 h 816573"/>
                  <a:gd name="connsiteX7" fmla="*/ 479588 w 479588"/>
                  <a:gd name="connsiteY7" fmla="*/ 27829 h 81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588" h="816573">
                    <a:moveTo>
                      <a:pt x="479588" y="788745"/>
                    </a:moveTo>
                    <a:cubicBezTo>
                      <a:pt x="479337" y="804010"/>
                      <a:pt x="467024" y="816322"/>
                      <a:pt x="451759" y="816574"/>
                    </a:cubicBezTo>
                    <a:lnTo>
                      <a:pt x="27833" y="816574"/>
                    </a:lnTo>
                    <a:cubicBezTo>
                      <a:pt x="12464" y="816574"/>
                      <a:pt x="4" y="804115"/>
                      <a:pt x="4" y="788745"/>
                    </a:cubicBezTo>
                    <a:lnTo>
                      <a:pt x="4" y="27829"/>
                    </a:lnTo>
                    <a:cubicBezTo>
                      <a:pt x="-257" y="12739"/>
                      <a:pt x="11750" y="288"/>
                      <a:pt x="26839" y="0"/>
                    </a:cubicBezTo>
                    <a:lnTo>
                      <a:pt x="451759" y="0"/>
                    </a:lnTo>
                    <a:cubicBezTo>
                      <a:pt x="467130" y="0"/>
                      <a:pt x="479588" y="12459"/>
                      <a:pt x="479588" y="27829"/>
                    </a:cubicBezTo>
                    <a:close/>
                  </a:path>
                </a:pathLst>
              </a:custGeom>
              <a:solidFill>
                <a:srgbClr val="949494"/>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32" name="Freeform: Shape 531">
                <a:extLst>
                  <a:ext uri="{FF2B5EF4-FFF2-40B4-BE49-F238E27FC236}">
                    <a16:creationId xmlns:a16="http://schemas.microsoft.com/office/drawing/2014/main" id="{F8F31390-5EE9-4514-8066-44C7DA019A5D}"/>
                  </a:ext>
                </a:extLst>
              </p:cNvPr>
              <p:cNvSpPr/>
              <p:nvPr/>
            </p:nvSpPr>
            <p:spPr>
              <a:xfrm>
                <a:off x="6636371" y="2694147"/>
                <a:ext cx="344766" cy="259194"/>
              </a:xfrm>
              <a:custGeom>
                <a:avLst/>
                <a:gdLst>
                  <a:gd name="connsiteX0" fmla="*/ 2 w 344766"/>
                  <a:gd name="connsiteY0" fmla="*/ 206577 h 259194"/>
                  <a:gd name="connsiteX1" fmla="*/ 51801 w 344766"/>
                  <a:gd name="connsiteY1" fmla="*/ 154835 h 259194"/>
                  <a:gd name="connsiteX2" fmla="*/ 291096 w 344766"/>
                  <a:gd name="connsiteY2" fmla="*/ 154835 h 259194"/>
                  <a:gd name="connsiteX3" fmla="*/ 344766 w 344766"/>
                  <a:gd name="connsiteY3" fmla="*/ 205542 h 259194"/>
                  <a:gd name="connsiteX4" fmla="*/ 344767 w 344766"/>
                  <a:gd name="connsiteY4" fmla="*/ 205583 h 259194"/>
                  <a:gd name="connsiteX5" fmla="*/ 344767 w 344766"/>
                  <a:gd name="connsiteY5" fmla="*/ 206577 h 259194"/>
                  <a:gd name="connsiteX6" fmla="*/ 344767 w 344766"/>
                  <a:gd name="connsiteY6" fmla="*/ 206577 h 259194"/>
                  <a:gd name="connsiteX7" fmla="*/ 292500 w 344766"/>
                  <a:gd name="connsiteY7" fmla="*/ 259195 h 259194"/>
                  <a:gd name="connsiteX8" fmla="*/ 51801 w 344766"/>
                  <a:gd name="connsiteY8" fmla="*/ 259195 h 259194"/>
                  <a:gd name="connsiteX9" fmla="*/ 2 w 344766"/>
                  <a:gd name="connsiteY9" fmla="*/ 206579 h 259194"/>
                  <a:gd name="connsiteX10" fmla="*/ 2 w 344766"/>
                  <a:gd name="connsiteY10" fmla="*/ 206577 h 259194"/>
                  <a:gd name="connsiteX11" fmla="*/ 51801 w 344766"/>
                  <a:gd name="connsiteY11" fmla="*/ 104030 h 259194"/>
                  <a:gd name="connsiteX12" fmla="*/ 292090 w 344766"/>
                  <a:gd name="connsiteY12" fmla="*/ 104030 h 259194"/>
                  <a:gd name="connsiteX13" fmla="*/ 344708 w 344766"/>
                  <a:gd name="connsiteY13" fmla="*/ 52289 h 259194"/>
                  <a:gd name="connsiteX14" fmla="*/ 344708 w 344766"/>
                  <a:gd name="connsiteY14" fmla="*/ 52289 h 259194"/>
                  <a:gd name="connsiteX15" fmla="*/ 344708 w 344766"/>
                  <a:gd name="connsiteY15" fmla="*/ 50769 h 259194"/>
                  <a:gd name="connsiteX16" fmla="*/ 291079 w 344766"/>
                  <a:gd name="connsiteY16" fmla="*/ 20 h 259194"/>
                  <a:gd name="connsiteX17" fmla="*/ 291038 w 344766"/>
                  <a:gd name="connsiteY17" fmla="*/ 21 h 259194"/>
                  <a:gd name="connsiteX18" fmla="*/ 51801 w 344766"/>
                  <a:gd name="connsiteY18" fmla="*/ 21 h 259194"/>
                  <a:gd name="connsiteX19" fmla="*/ 1541 w 344766"/>
                  <a:gd name="connsiteY19" fmla="*/ 53770 h 259194"/>
                  <a:gd name="connsiteX20" fmla="*/ 51801 w 344766"/>
                  <a:gd name="connsiteY20" fmla="*/ 104030 h 25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66" h="259194">
                    <a:moveTo>
                      <a:pt x="2" y="206577"/>
                    </a:moveTo>
                    <a:cubicBezTo>
                      <a:pt x="256" y="178084"/>
                      <a:pt x="23308" y="155058"/>
                      <a:pt x="51801" y="154835"/>
                    </a:cubicBezTo>
                    <a:lnTo>
                      <a:pt x="291096" y="154835"/>
                    </a:lnTo>
                    <a:cubicBezTo>
                      <a:pt x="319919" y="154018"/>
                      <a:pt x="343948" y="176719"/>
                      <a:pt x="344766" y="205542"/>
                    </a:cubicBezTo>
                    <a:cubicBezTo>
                      <a:pt x="344766" y="205555"/>
                      <a:pt x="344766" y="205569"/>
                      <a:pt x="344767" y="205583"/>
                    </a:cubicBezTo>
                    <a:lnTo>
                      <a:pt x="344767" y="206577"/>
                    </a:lnTo>
                    <a:lnTo>
                      <a:pt x="344767" y="206577"/>
                    </a:lnTo>
                    <a:cubicBezTo>
                      <a:pt x="344767" y="235500"/>
                      <a:pt x="321423" y="259002"/>
                      <a:pt x="292500" y="259195"/>
                    </a:cubicBezTo>
                    <a:lnTo>
                      <a:pt x="51801" y="259195"/>
                    </a:lnTo>
                    <a:cubicBezTo>
                      <a:pt x="22968" y="258970"/>
                      <a:pt x="-223" y="235413"/>
                      <a:pt x="2" y="206579"/>
                    </a:cubicBezTo>
                    <a:cubicBezTo>
                      <a:pt x="2" y="206579"/>
                      <a:pt x="2" y="206578"/>
                      <a:pt x="2" y="206577"/>
                    </a:cubicBezTo>
                    <a:close/>
                    <a:moveTo>
                      <a:pt x="51801" y="104030"/>
                    </a:moveTo>
                    <a:lnTo>
                      <a:pt x="292090" y="104030"/>
                    </a:lnTo>
                    <a:cubicBezTo>
                      <a:pt x="320902" y="104257"/>
                      <a:pt x="344451" y="81100"/>
                      <a:pt x="344708" y="52289"/>
                    </a:cubicBezTo>
                    <a:lnTo>
                      <a:pt x="344708" y="52289"/>
                    </a:lnTo>
                    <a:cubicBezTo>
                      <a:pt x="344738" y="51782"/>
                      <a:pt x="344738" y="51275"/>
                      <a:pt x="344708" y="50769"/>
                    </a:cubicBezTo>
                    <a:cubicBezTo>
                      <a:pt x="343913" y="21946"/>
                      <a:pt x="319902" y="-775"/>
                      <a:pt x="291079" y="20"/>
                    </a:cubicBezTo>
                    <a:cubicBezTo>
                      <a:pt x="291065" y="21"/>
                      <a:pt x="291051" y="21"/>
                      <a:pt x="291038" y="21"/>
                    </a:cubicBezTo>
                    <a:lnTo>
                      <a:pt x="51801" y="21"/>
                    </a:lnTo>
                    <a:cubicBezTo>
                      <a:pt x="23080" y="984"/>
                      <a:pt x="578" y="25048"/>
                      <a:pt x="1541" y="53770"/>
                    </a:cubicBezTo>
                    <a:cubicBezTo>
                      <a:pt x="2459" y="81139"/>
                      <a:pt x="24432" y="103112"/>
                      <a:pt x="51801" y="104030"/>
                    </a:cubicBezTo>
                    <a:close/>
                  </a:path>
                </a:pathLst>
              </a:custGeom>
              <a:solidFill>
                <a:srgbClr val="003067"/>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33" name="Freeform: Shape 532">
                <a:extLst>
                  <a:ext uri="{FF2B5EF4-FFF2-40B4-BE49-F238E27FC236}">
                    <a16:creationId xmlns:a16="http://schemas.microsoft.com/office/drawing/2014/main" id="{137A91C8-12FC-43C0-A469-F59F7E239B85}"/>
                  </a:ext>
                </a:extLst>
              </p:cNvPr>
              <p:cNvSpPr/>
              <p:nvPr/>
            </p:nvSpPr>
            <p:spPr>
              <a:xfrm>
                <a:off x="6655783" y="2711240"/>
                <a:ext cx="70157" cy="224562"/>
              </a:xfrm>
              <a:custGeom>
                <a:avLst/>
                <a:gdLst>
                  <a:gd name="connsiteX0" fmla="*/ 35079 w 70157"/>
                  <a:gd name="connsiteY0" fmla="*/ 0 h 224562"/>
                  <a:gd name="connsiteX1" fmla="*/ 70157 w 70157"/>
                  <a:gd name="connsiteY1" fmla="*/ 35079 h 224562"/>
                  <a:gd name="connsiteX2" fmla="*/ 35079 w 70157"/>
                  <a:gd name="connsiteY2" fmla="*/ 70157 h 224562"/>
                  <a:gd name="connsiteX3" fmla="*/ 0 w 70157"/>
                  <a:gd name="connsiteY3" fmla="*/ 35079 h 224562"/>
                  <a:gd name="connsiteX4" fmla="*/ 35079 w 70157"/>
                  <a:gd name="connsiteY4" fmla="*/ 0 h 224562"/>
                  <a:gd name="connsiteX5" fmla="*/ 0 w 70157"/>
                  <a:gd name="connsiteY5" fmla="*/ 189483 h 224562"/>
                  <a:gd name="connsiteX6" fmla="*/ 35079 w 70157"/>
                  <a:gd name="connsiteY6" fmla="*/ 224562 h 224562"/>
                  <a:gd name="connsiteX7" fmla="*/ 70157 w 70157"/>
                  <a:gd name="connsiteY7" fmla="*/ 189483 h 224562"/>
                  <a:gd name="connsiteX8" fmla="*/ 35079 w 70157"/>
                  <a:gd name="connsiteY8" fmla="*/ 154405 h 224562"/>
                  <a:gd name="connsiteX9" fmla="*/ 0 w 70157"/>
                  <a:gd name="connsiteY9" fmla="*/ 189483 h 22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157" h="224562">
                    <a:moveTo>
                      <a:pt x="35079" y="0"/>
                    </a:moveTo>
                    <a:cubicBezTo>
                      <a:pt x="54452" y="0"/>
                      <a:pt x="70157" y="15705"/>
                      <a:pt x="70157" y="35079"/>
                    </a:cubicBezTo>
                    <a:cubicBezTo>
                      <a:pt x="70157" y="54452"/>
                      <a:pt x="54452" y="70157"/>
                      <a:pt x="35079" y="70157"/>
                    </a:cubicBezTo>
                    <a:cubicBezTo>
                      <a:pt x="15705" y="70157"/>
                      <a:pt x="0" y="54452"/>
                      <a:pt x="0" y="35079"/>
                    </a:cubicBezTo>
                    <a:cubicBezTo>
                      <a:pt x="0" y="15705"/>
                      <a:pt x="15705" y="0"/>
                      <a:pt x="35079" y="0"/>
                    </a:cubicBezTo>
                    <a:close/>
                    <a:moveTo>
                      <a:pt x="0" y="189483"/>
                    </a:moveTo>
                    <a:cubicBezTo>
                      <a:pt x="0" y="208857"/>
                      <a:pt x="15705" y="224562"/>
                      <a:pt x="35079" y="224562"/>
                    </a:cubicBezTo>
                    <a:cubicBezTo>
                      <a:pt x="54452" y="224562"/>
                      <a:pt x="70157" y="208857"/>
                      <a:pt x="70157" y="189483"/>
                    </a:cubicBezTo>
                    <a:cubicBezTo>
                      <a:pt x="70157" y="170110"/>
                      <a:pt x="54452" y="154405"/>
                      <a:pt x="35079" y="154405"/>
                    </a:cubicBezTo>
                    <a:cubicBezTo>
                      <a:pt x="15705" y="154405"/>
                      <a:pt x="0" y="170110"/>
                      <a:pt x="0" y="189483"/>
                    </a:cubicBezTo>
                    <a:close/>
                  </a:path>
                </a:pathLst>
              </a:custGeom>
              <a:solidFill>
                <a:srgbClr val="50E6FF"/>
              </a:solidFill>
              <a:ln w="58208" cap="flat">
                <a:noFill/>
                <a:prstDash val="solid"/>
                <a:miter/>
              </a:ln>
            </p:spPr>
            <p:txBody>
              <a:bodyPr rtlCol="0" anchor="ctr"/>
              <a:lstStyle/>
              <a:p>
                <a:pPr defTabSz="932597">
                  <a:defRPr/>
                </a:pPr>
                <a:endParaRPr lang="en-US" sz="1836">
                  <a:solidFill>
                    <a:srgbClr val="FFFFFF"/>
                  </a:solidFill>
                  <a:latin typeface="Segoe UI"/>
                </a:endParaRPr>
              </a:p>
            </p:txBody>
          </p:sp>
        </p:grpSp>
        <p:grpSp>
          <p:nvGrpSpPr>
            <p:cNvPr id="536" name="Graphic 58">
              <a:extLst>
                <a:ext uri="{FF2B5EF4-FFF2-40B4-BE49-F238E27FC236}">
                  <a16:creationId xmlns:a16="http://schemas.microsoft.com/office/drawing/2014/main" id="{A6D1F993-003D-4199-892F-CAD080C8CCF8}"/>
                </a:ext>
              </a:extLst>
            </p:cNvPr>
            <p:cNvGrpSpPr/>
            <p:nvPr/>
          </p:nvGrpSpPr>
          <p:grpSpPr>
            <a:xfrm>
              <a:off x="4310593" y="2915506"/>
              <a:ext cx="188847" cy="149571"/>
              <a:chOff x="2112465" y="2876133"/>
              <a:chExt cx="519142" cy="411171"/>
            </a:xfrm>
          </p:grpSpPr>
          <p:sp>
            <p:nvSpPr>
              <p:cNvPr id="537" name="Freeform: Shape 536">
                <a:extLst>
                  <a:ext uri="{FF2B5EF4-FFF2-40B4-BE49-F238E27FC236}">
                    <a16:creationId xmlns:a16="http://schemas.microsoft.com/office/drawing/2014/main" id="{55C53A50-2277-4CF6-AA1C-15464DC23AD8}"/>
                  </a:ext>
                </a:extLst>
              </p:cNvPr>
              <p:cNvSpPr/>
              <p:nvPr/>
            </p:nvSpPr>
            <p:spPr>
              <a:xfrm>
                <a:off x="2112465" y="2876133"/>
                <a:ext cx="519142"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538" name="Freeform: Shape 537">
                <a:extLst>
                  <a:ext uri="{FF2B5EF4-FFF2-40B4-BE49-F238E27FC236}">
                    <a16:creationId xmlns:a16="http://schemas.microsoft.com/office/drawing/2014/main" id="{68815A29-6106-4827-AE5D-DC8CA64E5C41}"/>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39" name="Freeform: Shape 538">
                <a:extLst>
                  <a:ext uri="{FF2B5EF4-FFF2-40B4-BE49-F238E27FC236}">
                    <a16:creationId xmlns:a16="http://schemas.microsoft.com/office/drawing/2014/main" id="{E3BF8286-EC4F-4E5F-B5AA-C69EF9A1C1EE}"/>
                  </a:ext>
                </a:extLst>
              </p:cNvPr>
              <p:cNvSpPr/>
              <p:nvPr/>
            </p:nvSpPr>
            <p:spPr>
              <a:xfrm>
                <a:off x="2276703" y="3080283"/>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40" name="Freeform: Shape 539">
                <a:extLst>
                  <a:ext uri="{FF2B5EF4-FFF2-40B4-BE49-F238E27FC236}">
                    <a16:creationId xmlns:a16="http://schemas.microsoft.com/office/drawing/2014/main" id="{5A0991AB-DB75-4D93-949C-308F96FADFF1}"/>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41" name="Freeform: Shape 540">
                <a:extLst>
                  <a:ext uri="{FF2B5EF4-FFF2-40B4-BE49-F238E27FC236}">
                    <a16:creationId xmlns:a16="http://schemas.microsoft.com/office/drawing/2014/main" id="{4A6373FC-BD8F-4C05-AB40-44DAD98169A0}"/>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42" name="Freeform: Shape 541">
                <a:extLst>
                  <a:ext uri="{FF2B5EF4-FFF2-40B4-BE49-F238E27FC236}">
                    <a16:creationId xmlns:a16="http://schemas.microsoft.com/office/drawing/2014/main" id="{0C25E939-6804-49E3-A11E-E70E4B52C495}"/>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54" name="Freeform: Shape 553">
                <a:extLst>
                  <a:ext uri="{FF2B5EF4-FFF2-40B4-BE49-F238E27FC236}">
                    <a16:creationId xmlns:a16="http://schemas.microsoft.com/office/drawing/2014/main" id="{69239F1D-2444-43C2-80E8-371A54094144}"/>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55" name="Freeform: Shape 554">
                <a:extLst>
                  <a:ext uri="{FF2B5EF4-FFF2-40B4-BE49-F238E27FC236}">
                    <a16:creationId xmlns:a16="http://schemas.microsoft.com/office/drawing/2014/main" id="{DE5E8154-80D0-4564-8812-95F15282ECAA}"/>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56" name="Freeform: Shape 555">
                <a:extLst>
                  <a:ext uri="{FF2B5EF4-FFF2-40B4-BE49-F238E27FC236}">
                    <a16:creationId xmlns:a16="http://schemas.microsoft.com/office/drawing/2014/main" id="{65ED9E7D-6B67-4E29-B12A-C5BE9AD776EE}"/>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nvGrpSpPr>
            <p:cNvPr id="557" name="Graphic 58">
              <a:extLst>
                <a:ext uri="{FF2B5EF4-FFF2-40B4-BE49-F238E27FC236}">
                  <a16:creationId xmlns:a16="http://schemas.microsoft.com/office/drawing/2014/main" id="{104EFD72-854A-4713-859E-17FB38F53184}"/>
                </a:ext>
              </a:extLst>
            </p:cNvPr>
            <p:cNvGrpSpPr/>
            <p:nvPr/>
          </p:nvGrpSpPr>
          <p:grpSpPr>
            <a:xfrm>
              <a:off x="4310593" y="2359192"/>
              <a:ext cx="188847" cy="149571"/>
              <a:chOff x="2112465" y="2876133"/>
              <a:chExt cx="519142" cy="411171"/>
            </a:xfrm>
          </p:grpSpPr>
          <p:sp>
            <p:nvSpPr>
              <p:cNvPr id="558" name="Freeform: Shape 557">
                <a:extLst>
                  <a:ext uri="{FF2B5EF4-FFF2-40B4-BE49-F238E27FC236}">
                    <a16:creationId xmlns:a16="http://schemas.microsoft.com/office/drawing/2014/main" id="{5A66F460-C55D-404C-AF80-B5FFF83FA998}"/>
                  </a:ext>
                </a:extLst>
              </p:cNvPr>
              <p:cNvSpPr/>
              <p:nvPr/>
            </p:nvSpPr>
            <p:spPr>
              <a:xfrm>
                <a:off x="2112465" y="2876133"/>
                <a:ext cx="519142"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559" name="Freeform: Shape 558">
                <a:extLst>
                  <a:ext uri="{FF2B5EF4-FFF2-40B4-BE49-F238E27FC236}">
                    <a16:creationId xmlns:a16="http://schemas.microsoft.com/office/drawing/2014/main" id="{D9528F16-7D5C-4D5C-B285-751F2F584FD8}"/>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60" name="Freeform: Shape 559">
                <a:extLst>
                  <a:ext uri="{FF2B5EF4-FFF2-40B4-BE49-F238E27FC236}">
                    <a16:creationId xmlns:a16="http://schemas.microsoft.com/office/drawing/2014/main" id="{5E69F93D-8E65-4335-B955-385A68C118BD}"/>
                  </a:ext>
                </a:extLst>
              </p:cNvPr>
              <p:cNvSpPr/>
              <p:nvPr/>
            </p:nvSpPr>
            <p:spPr>
              <a:xfrm>
                <a:off x="2276703" y="3080283"/>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61" name="Freeform: Shape 560">
                <a:extLst>
                  <a:ext uri="{FF2B5EF4-FFF2-40B4-BE49-F238E27FC236}">
                    <a16:creationId xmlns:a16="http://schemas.microsoft.com/office/drawing/2014/main" id="{4822C319-0167-42CD-A01D-48D7DDB322BE}"/>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63" name="Freeform: Shape 562">
                <a:extLst>
                  <a:ext uri="{FF2B5EF4-FFF2-40B4-BE49-F238E27FC236}">
                    <a16:creationId xmlns:a16="http://schemas.microsoft.com/office/drawing/2014/main" id="{6ABA068D-0401-4EDA-8953-5CC7C9A5B307}"/>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64" name="Freeform: Shape 563">
                <a:extLst>
                  <a:ext uri="{FF2B5EF4-FFF2-40B4-BE49-F238E27FC236}">
                    <a16:creationId xmlns:a16="http://schemas.microsoft.com/office/drawing/2014/main" id="{D5B9BE69-0FE0-4030-86ED-652EF0EE251C}"/>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65" name="Freeform: Shape 564">
                <a:extLst>
                  <a:ext uri="{FF2B5EF4-FFF2-40B4-BE49-F238E27FC236}">
                    <a16:creationId xmlns:a16="http://schemas.microsoft.com/office/drawing/2014/main" id="{91F34A41-081F-4E12-A616-6873578C55D6}"/>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69" name="Freeform: Shape 568">
                <a:extLst>
                  <a:ext uri="{FF2B5EF4-FFF2-40B4-BE49-F238E27FC236}">
                    <a16:creationId xmlns:a16="http://schemas.microsoft.com/office/drawing/2014/main" id="{C73A3673-69C0-48BD-B46B-1A0C784CF50F}"/>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70" name="Freeform: Shape 569">
                <a:extLst>
                  <a:ext uri="{FF2B5EF4-FFF2-40B4-BE49-F238E27FC236}">
                    <a16:creationId xmlns:a16="http://schemas.microsoft.com/office/drawing/2014/main" id="{3578103A-6B78-44C8-9A55-1341344B5A0C}"/>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nvGrpSpPr>
            <p:cNvPr id="596" name="Graphic 58">
              <a:extLst>
                <a:ext uri="{FF2B5EF4-FFF2-40B4-BE49-F238E27FC236}">
                  <a16:creationId xmlns:a16="http://schemas.microsoft.com/office/drawing/2014/main" id="{7B403B10-DBD8-499C-BAD0-50FCCF337E6B}"/>
                </a:ext>
              </a:extLst>
            </p:cNvPr>
            <p:cNvGrpSpPr/>
            <p:nvPr/>
          </p:nvGrpSpPr>
          <p:grpSpPr>
            <a:xfrm>
              <a:off x="4804442" y="2915506"/>
              <a:ext cx="188847" cy="149571"/>
              <a:chOff x="2112465" y="2876133"/>
              <a:chExt cx="519142" cy="411171"/>
            </a:xfrm>
          </p:grpSpPr>
          <p:sp>
            <p:nvSpPr>
              <p:cNvPr id="597" name="Freeform: Shape 596">
                <a:extLst>
                  <a:ext uri="{FF2B5EF4-FFF2-40B4-BE49-F238E27FC236}">
                    <a16:creationId xmlns:a16="http://schemas.microsoft.com/office/drawing/2014/main" id="{6B719236-F74F-45AA-A9F9-7BC3564321EA}"/>
                  </a:ext>
                </a:extLst>
              </p:cNvPr>
              <p:cNvSpPr/>
              <p:nvPr/>
            </p:nvSpPr>
            <p:spPr>
              <a:xfrm>
                <a:off x="2112465" y="2876133"/>
                <a:ext cx="519142"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598" name="Freeform: Shape 597">
                <a:extLst>
                  <a:ext uri="{FF2B5EF4-FFF2-40B4-BE49-F238E27FC236}">
                    <a16:creationId xmlns:a16="http://schemas.microsoft.com/office/drawing/2014/main" id="{78E2CC59-53CB-4837-8BF8-F00EC13B2AE7}"/>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99" name="Freeform: Shape 598">
                <a:extLst>
                  <a:ext uri="{FF2B5EF4-FFF2-40B4-BE49-F238E27FC236}">
                    <a16:creationId xmlns:a16="http://schemas.microsoft.com/office/drawing/2014/main" id="{338A8A5B-5390-42B5-A4B2-81C5F1F7ECFD}"/>
                  </a:ext>
                </a:extLst>
              </p:cNvPr>
              <p:cNvSpPr/>
              <p:nvPr/>
            </p:nvSpPr>
            <p:spPr>
              <a:xfrm>
                <a:off x="2276703" y="3080283"/>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00" name="Freeform: Shape 599">
                <a:extLst>
                  <a:ext uri="{FF2B5EF4-FFF2-40B4-BE49-F238E27FC236}">
                    <a16:creationId xmlns:a16="http://schemas.microsoft.com/office/drawing/2014/main" id="{68C9C1EA-4549-4AB5-9F33-69BF43C26FDB}"/>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02" name="Freeform: Shape 601">
                <a:extLst>
                  <a:ext uri="{FF2B5EF4-FFF2-40B4-BE49-F238E27FC236}">
                    <a16:creationId xmlns:a16="http://schemas.microsoft.com/office/drawing/2014/main" id="{18E0487A-BBC4-4328-934C-1C7E6C5A678B}"/>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03" name="Freeform: Shape 602">
                <a:extLst>
                  <a:ext uri="{FF2B5EF4-FFF2-40B4-BE49-F238E27FC236}">
                    <a16:creationId xmlns:a16="http://schemas.microsoft.com/office/drawing/2014/main" id="{C511D3F4-FE2D-4D75-AB1C-E48045D45162}"/>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05" name="Freeform: Shape 604">
                <a:extLst>
                  <a:ext uri="{FF2B5EF4-FFF2-40B4-BE49-F238E27FC236}">
                    <a16:creationId xmlns:a16="http://schemas.microsoft.com/office/drawing/2014/main" id="{B9AB9AF2-C38B-4A3A-9DEB-BBD18CF95995}"/>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11" name="Freeform: Shape 610">
                <a:extLst>
                  <a:ext uri="{FF2B5EF4-FFF2-40B4-BE49-F238E27FC236}">
                    <a16:creationId xmlns:a16="http://schemas.microsoft.com/office/drawing/2014/main" id="{B3F6B110-870A-4AE1-850D-24316F7BB07C}"/>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12" name="Freeform: Shape 611">
                <a:extLst>
                  <a:ext uri="{FF2B5EF4-FFF2-40B4-BE49-F238E27FC236}">
                    <a16:creationId xmlns:a16="http://schemas.microsoft.com/office/drawing/2014/main" id="{3F661249-B5B8-45D1-B227-8ADA02C74576}"/>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nvGrpSpPr>
            <p:cNvPr id="614" name="Graphic 58">
              <a:extLst>
                <a:ext uri="{FF2B5EF4-FFF2-40B4-BE49-F238E27FC236}">
                  <a16:creationId xmlns:a16="http://schemas.microsoft.com/office/drawing/2014/main" id="{5541C21B-3C15-47C1-9CC2-EC15B2E63D6D}"/>
                </a:ext>
              </a:extLst>
            </p:cNvPr>
            <p:cNvGrpSpPr/>
            <p:nvPr/>
          </p:nvGrpSpPr>
          <p:grpSpPr>
            <a:xfrm>
              <a:off x="4804442" y="2359192"/>
              <a:ext cx="188847" cy="149571"/>
              <a:chOff x="2112465" y="2876133"/>
              <a:chExt cx="519142" cy="411171"/>
            </a:xfrm>
          </p:grpSpPr>
          <p:sp>
            <p:nvSpPr>
              <p:cNvPr id="618" name="Freeform: Shape 617">
                <a:extLst>
                  <a:ext uri="{FF2B5EF4-FFF2-40B4-BE49-F238E27FC236}">
                    <a16:creationId xmlns:a16="http://schemas.microsoft.com/office/drawing/2014/main" id="{9ACA72F3-759E-4171-8786-97983DAC82FE}"/>
                  </a:ext>
                </a:extLst>
              </p:cNvPr>
              <p:cNvSpPr/>
              <p:nvPr/>
            </p:nvSpPr>
            <p:spPr>
              <a:xfrm>
                <a:off x="2112465" y="2876133"/>
                <a:ext cx="519142"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619" name="Freeform: Shape 618">
                <a:extLst>
                  <a:ext uri="{FF2B5EF4-FFF2-40B4-BE49-F238E27FC236}">
                    <a16:creationId xmlns:a16="http://schemas.microsoft.com/office/drawing/2014/main" id="{17FB536A-D46B-46E4-819D-C9694D3D9C92}"/>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20" name="Freeform: Shape 619">
                <a:extLst>
                  <a:ext uri="{FF2B5EF4-FFF2-40B4-BE49-F238E27FC236}">
                    <a16:creationId xmlns:a16="http://schemas.microsoft.com/office/drawing/2014/main" id="{9D12CA1E-47A4-4D8B-B8E4-6583A880C8DC}"/>
                  </a:ext>
                </a:extLst>
              </p:cNvPr>
              <p:cNvSpPr/>
              <p:nvPr/>
            </p:nvSpPr>
            <p:spPr>
              <a:xfrm>
                <a:off x="2276703" y="3080283"/>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21" name="Freeform: Shape 620">
                <a:extLst>
                  <a:ext uri="{FF2B5EF4-FFF2-40B4-BE49-F238E27FC236}">
                    <a16:creationId xmlns:a16="http://schemas.microsoft.com/office/drawing/2014/main" id="{3DF3A117-BBFB-4421-B453-A2967D22AB60}"/>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22" name="Freeform: Shape 621">
                <a:extLst>
                  <a:ext uri="{FF2B5EF4-FFF2-40B4-BE49-F238E27FC236}">
                    <a16:creationId xmlns:a16="http://schemas.microsoft.com/office/drawing/2014/main" id="{DA77B6F7-A294-4703-99CC-88A62C8848E6}"/>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23" name="Freeform: Shape 622">
                <a:extLst>
                  <a:ext uri="{FF2B5EF4-FFF2-40B4-BE49-F238E27FC236}">
                    <a16:creationId xmlns:a16="http://schemas.microsoft.com/office/drawing/2014/main" id="{1D8970A0-8074-45A8-8E82-3878C536F9CA}"/>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24" name="Freeform: Shape 623">
                <a:extLst>
                  <a:ext uri="{FF2B5EF4-FFF2-40B4-BE49-F238E27FC236}">
                    <a16:creationId xmlns:a16="http://schemas.microsoft.com/office/drawing/2014/main" id="{A642D9A2-6617-4FD6-AF1E-75408FF80160}"/>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25" name="Freeform: Shape 624">
                <a:extLst>
                  <a:ext uri="{FF2B5EF4-FFF2-40B4-BE49-F238E27FC236}">
                    <a16:creationId xmlns:a16="http://schemas.microsoft.com/office/drawing/2014/main" id="{CE6A6BD2-BC0D-4520-BCC8-3418BAC5A043}"/>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26" name="Freeform: Shape 625">
                <a:extLst>
                  <a:ext uri="{FF2B5EF4-FFF2-40B4-BE49-F238E27FC236}">
                    <a16:creationId xmlns:a16="http://schemas.microsoft.com/office/drawing/2014/main" id="{47A9F4D1-23FC-4EA1-BF87-8934E46A1160}"/>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nvGrpSpPr>
            <p:cNvPr id="627" name="Graphic 58">
              <a:extLst>
                <a:ext uri="{FF2B5EF4-FFF2-40B4-BE49-F238E27FC236}">
                  <a16:creationId xmlns:a16="http://schemas.microsoft.com/office/drawing/2014/main" id="{ABCA349F-C992-4403-B726-360A66012280}"/>
                </a:ext>
              </a:extLst>
            </p:cNvPr>
            <p:cNvGrpSpPr/>
            <p:nvPr/>
          </p:nvGrpSpPr>
          <p:grpSpPr>
            <a:xfrm>
              <a:off x="4310593" y="2931772"/>
              <a:ext cx="188847" cy="149571"/>
              <a:chOff x="2112465" y="2876133"/>
              <a:chExt cx="519142" cy="411171"/>
            </a:xfrm>
          </p:grpSpPr>
          <p:sp>
            <p:nvSpPr>
              <p:cNvPr id="628" name="Freeform: Shape 627">
                <a:extLst>
                  <a:ext uri="{FF2B5EF4-FFF2-40B4-BE49-F238E27FC236}">
                    <a16:creationId xmlns:a16="http://schemas.microsoft.com/office/drawing/2014/main" id="{F19B32C7-4D35-49FA-AB46-F822338DBB93}"/>
                  </a:ext>
                </a:extLst>
              </p:cNvPr>
              <p:cNvSpPr/>
              <p:nvPr/>
            </p:nvSpPr>
            <p:spPr>
              <a:xfrm>
                <a:off x="2112465" y="2876133"/>
                <a:ext cx="519142"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630" name="Freeform: Shape 629">
                <a:extLst>
                  <a:ext uri="{FF2B5EF4-FFF2-40B4-BE49-F238E27FC236}">
                    <a16:creationId xmlns:a16="http://schemas.microsoft.com/office/drawing/2014/main" id="{7C943FC3-FBAE-4F80-B7E1-0BAAB1562909}"/>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31" name="Freeform: Shape 630">
                <a:extLst>
                  <a:ext uri="{FF2B5EF4-FFF2-40B4-BE49-F238E27FC236}">
                    <a16:creationId xmlns:a16="http://schemas.microsoft.com/office/drawing/2014/main" id="{1A792E28-B9F6-4EDD-9033-20235A60A9C9}"/>
                  </a:ext>
                </a:extLst>
              </p:cNvPr>
              <p:cNvSpPr/>
              <p:nvPr/>
            </p:nvSpPr>
            <p:spPr>
              <a:xfrm>
                <a:off x="2276703" y="3080283"/>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32" name="Freeform: Shape 631">
                <a:extLst>
                  <a:ext uri="{FF2B5EF4-FFF2-40B4-BE49-F238E27FC236}">
                    <a16:creationId xmlns:a16="http://schemas.microsoft.com/office/drawing/2014/main" id="{F32B3040-64E1-4562-873E-FA647394AB1E}"/>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33" name="Freeform: Shape 632">
                <a:extLst>
                  <a:ext uri="{FF2B5EF4-FFF2-40B4-BE49-F238E27FC236}">
                    <a16:creationId xmlns:a16="http://schemas.microsoft.com/office/drawing/2014/main" id="{DCFE8284-DCAE-4137-A52F-118A5AD38275}"/>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34" name="Freeform: Shape 633">
                <a:extLst>
                  <a:ext uri="{FF2B5EF4-FFF2-40B4-BE49-F238E27FC236}">
                    <a16:creationId xmlns:a16="http://schemas.microsoft.com/office/drawing/2014/main" id="{DAAE3309-F169-4E8A-808B-2D604E5E928B}"/>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36" name="Freeform: Shape 635">
                <a:extLst>
                  <a:ext uri="{FF2B5EF4-FFF2-40B4-BE49-F238E27FC236}">
                    <a16:creationId xmlns:a16="http://schemas.microsoft.com/office/drawing/2014/main" id="{A6D69570-D211-4FFE-9E44-6DA0B2C5F4A2}"/>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37" name="Freeform: Shape 636">
                <a:extLst>
                  <a:ext uri="{FF2B5EF4-FFF2-40B4-BE49-F238E27FC236}">
                    <a16:creationId xmlns:a16="http://schemas.microsoft.com/office/drawing/2014/main" id="{E9E13831-86A9-423F-A286-A85EB26CF278}"/>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38" name="Freeform: Shape 637">
                <a:extLst>
                  <a:ext uri="{FF2B5EF4-FFF2-40B4-BE49-F238E27FC236}">
                    <a16:creationId xmlns:a16="http://schemas.microsoft.com/office/drawing/2014/main" id="{AD374E02-56C3-43CF-9647-4800BDAC9949}"/>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nvGrpSpPr>
            <p:cNvPr id="639" name="Graphic 58">
              <a:extLst>
                <a:ext uri="{FF2B5EF4-FFF2-40B4-BE49-F238E27FC236}">
                  <a16:creationId xmlns:a16="http://schemas.microsoft.com/office/drawing/2014/main" id="{F8DF9CDC-B616-457A-8E5F-A964C97A0600}"/>
                </a:ext>
              </a:extLst>
            </p:cNvPr>
            <p:cNvGrpSpPr/>
            <p:nvPr/>
          </p:nvGrpSpPr>
          <p:grpSpPr>
            <a:xfrm>
              <a:off x="4310593" y="2375458"/>
              <a:ext cx="188847" cy="149571"/>
              <a:chOff x="2112465" y="2876133"/>
              <a:chExt cx="519142" cy="411171"/>
            </a:xfrm>
          </p:grpSpPr>
          <p:sp>
            <p:nvSpPr>
              <p:cNvPr id="640" name="Freeform: Shape 639">
                <a:extLst>
                  <a:ext uri="{FF2B5EF4-FFF2-40B4-BE49-F238E27FC236}">
                    <a16:creationId xmlns:a16="http://schemas.microsoft.com/office/drawing/2014/main" id="{E2CB10DA-E3AA-4818-8111-E843F65AA9C8}"/>
                  </a:ext>
                </a:extLst>
              </p:cNvPr>
              <p:cNvSpPr/>
              <p:nvPr/>
            </p:nvSpPr>
            <p:spPr>
              <a:xfrm>
                <a:off x="2112465" y="2876133"/>
                <a:ext cx="519142"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641" name="Freeform: Shape 640">
                <a:extLst>
                  <a:ext uri="{FF2B5EF4-FFF2-40B4-BE49-F238E27FC236}">
                    <a16:creationId xmlns:a16="http://schemas.microsoft.com/office/drawing/2014/main" id="{9C892327-9B8A-430D-B0B4-533FFB1BD2BC}"/>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42" name="Freeform: Shape 641">
                <a:extLst>
                  <a:ext uri="{FF2B5EF4-FFF2-40B4-BE49-F238E27FC236}">
                    <a16:creationId xmlns:a16="http://schemas.microsoft.com/office/drawing/2014/main" id="{6C454F76-A755-45FD-A92F-611D56542CB4}"/>
                  </a:ext>
                </a:extLst>
              </p:cNvPr>
              <p:cNvSpPr/>
              <p:nvPr/>
            </p:nvSpPr>
            <p:spPr>
              <a:xfrm>
                <a:off x="2276703" y="3080283"/>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44" name="Freeform: Shape 643">
                <a:extLst>
                  <a:ext uri="{FF2B5EF4-FFF2-40B4-BE49-F238E27FC236}">
                    <a16:creationId xmlns:a16="http://schemas.microsoft.com/office/drawing/2014/main" id="{E5586E70-5DF6-4EC8-8A4F-20E56A87BEE1}"/>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45" name="Freeform: Shape 644">
                <a:extLst>
                  <a:ext uri="{FF2B5EF4-FFF2-40B4-BE49-F238E27FC236}">
                    <a16:creationId xmlns:a16="http://schemas.microsoft.com/office/drawing/2014/main" id="{23840839-DA09-472A-8C99-1D56C0AF256E}"/>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46" name="Freeform: Shape 645">
                <a:extLst>
                  <a:ext uri="{FF2B5EF4-FFF2-40B4-BE49-F238E27FC236}">
                    <a16:creationId xmlns:a16="http://schemas.microsoft.com/office/drawing/2014/main" id="{D9E38B9F-ADBC-452F-BEFB-D5CFBBB84A11}"/>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47" name="Freeform: Shape 646">
                <a:extLst>
                  <a:ext uri="{FF2B5EF4-FFF2-40B4-BE49-F238E27FC236}">
                    <a16:creationId xmlns:a16="http://schemas.microsoft.com/office/drawing/2014/main" id="{F7B5CFEB-42A3-4E9D-8563-BF0008A82EEE}"/>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50" name="Freeform: Shape 649">
                <a:extLst>
                  <a:ext uri="{FF2B5EF4-FFF2-40B4-BE49-F238E27FC236}">
                    <a16:creationId xmlns:a16="http://schemas.microsoft.com/office/drawing/2014/main" id="{675776C6-16C1-4EF2-A383-22BB08420000}"/>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51" name="Freeform: Shape 650">
                <a:extLst>
                  <a:ext uri="{FF2B5EF4-FFF2-40B4-BE49-F238E27FC236}">
                    <a16:creationId xmlns:a16="http://schemas.microsoft.com/office/drawing/2014/main" id="{46E0B989-55BD-4E87-925E-4DB6C01CDB54}"/>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pic>
        <p:nvPicPr>
          <p:cNvPr id="110" name="Graphic 109">
            <a:extLst>
              <a:ext uri="{FF2B5EF4-FFF2-40B4-BE49-F238E27FC236}">
                <a16:creationId xmlns:a16="http://schemas.microsoft.com/office/drawing/2014/main" id="{9F42A5BC-A6E0-407F-968B-1D90C5CCBD1D}"/>
              </a:ext>
              <a:ext uri="{C183D7F6-B498-43B3-948B-1728B52AA6E4}">
                <adec:decorative xmlns:adec="http://schemas.microsoft.com/office/drawing/2017/decorative" val="1"/>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3595677" y="2811978"/>
            <a:ext cx="335552" cy="335552"/>
          </a:xfrm>
          <a:prstGeom prst="rect">
            <a:avLst/>
          </a:prstGeom>
        </p:spPr>
      </p:pic>
      <p:grpSp>
        <p:nvGrpSpPr>
          <p:cNvPr id="662" name="!!arrowup_2pt">
            <a:extLst>
              <a:ext uri="{FF2B5EF4-FFF2-40B4-BE49-F238E27FC236}">
                <a16:creationId xmlns:a16="http://schemas.microsoft.com/office/drawing/2014/main" id="{18D556CD-9659-4C84-B377-EEF7461C82C5}"/>
              </a:ext>
            </a:extLst>
          </p:cNvPr>
          <p:cNvGrpSpPr/>
          <p:nvPr/>
        </p:nvGrpSpPr>
        <p:grpSpPr>
          <a:xfrm>
            <a:off x="5962961" y="3493028"/>
            <a:ext cx="232312" cy="76887"/>
            <a:chOff x="2615998" y="3899987"/>
            <a:chExt cx="230255" cy="76206"/>
          </a:xfrm>
        </p:grpSpPr>
        <p:sp>
          <p:nvSpPr>
            <p:cNvPr id="663" name="Rectangle 662">
              <a:extLst>
                <a:ext uri="{FF2B5EF4-FFF2-40B4-BE49-F238E27FC236}">
                  <a16:creationId xmlns:a16="http://schemas.microsoft.com/office/drawing/2014/main" id="{680D1F7F-D17C-48EA-AE39-13FB30197BE2}"/>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4" name="Isosceles Triangle 663">
              <a:extLst>
                <a:ext uri="{FF2B5EF4-FFF2-40B4-BE49-F238E27FC236}">
                  <a16:creationId xmlns:a16="http://schemas.microsoft.com/office/drawing/2014/main" id="{8615A951-70A4-400E-9F09-98810A32709E}"/>
                </a:ext>
              </a:extLst>
            </p:cNvPr>
            <p:cNvSpPr/>
            <p:nvPr/>
          </p:nvSpPr>
          <p:spPr bwMode="blackWhite">
            <a:xfrm rot="5400000">
              <a:off x="2615996" y="3899989"/>
              <a:ext cx="76203" cy="76200"/>
            </a:xfrm>
            <a:prstGeom prst="triangle">
              <a:avLst/>
            </a:prstGeom>
            <a:solidFill>
              <a:srgbClr val="9BF00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18" name="!!arrowup_2pt">
            <a:extLst>
              <a:ext uri="{FF2B5EF4-FFF2-40B4-BE49-F238E27FC236}">
                <a16:creationId xmlns:a16="http://schemas.microsoft.com/office/drawing/2014/main" id="{6DC882BD-0C1C-4009-AAC5-22977FE22622}"/>
              </a:ext>
            </a:extLst>
          </p:cNvPr>
          <p:cNvGrpSpPr/>
          <p:nvPr/>
        </p:nvGrpSpPr>
        <p:grpSpPr>
          <a:xfrm rot="16200000">
            <a:off x="10092839" y="3816617"/>
            <a:ext cx="232312" cy="76887"/>
            <a:chOff x="2615998" y="3899987"/>
            <a:chExt cx="230255" cy="76206"/>
          </a:xfrm>
        </p:grpSpPr>
        <p:sp>
          <p:nvSpPr>
            <p:cNvPr id="519" name="Rectangle 518">
              <a:extLst>
                <a:ext uri="{FF2B5EF4-FFF2-40B4-BE49-F238E27FC236}">
                  <a16:creationId xmlns:a16="http://schemas.microsoft.com/office/drawing/2014/main" id="{CC7FB56C-4F3F-4E79-AADA-2EE15923ED3C}"/>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0" name="Isosceles Triangle 519">
              <a:extLst>
                <a:ext uri="{FF2B5EF4-FFF2-40B4-BE49-F238E27FC236}">
                  <a16:creationId xmlns:a16="http://schemas.microsoft.com/office/drawing/2014/main" id="{2A734936-0737-4730-8C4D-A201B1A9FA72}"/>
                </a:ext>
              </a:extLst>
            </p:cNvPr>
            <p:cNvSpPr/>
            <p:nvPr/>
          </p:nvSpPr>
          <p:spPr bwMode="blackWhite">
            <a:xfrm rot="5400000">
              <a:off x="2615996" y="3899989"/>
              <a:ext cx="76203" cy="76200"/>
            </a:xfrm>
            <a:prstGeom prst="triangle">
              <a:avLst/>
            </a:prstGeom>
            <a:solidFill>
              <a:srgbClr val="1566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11" name="!!wb_title">
            <a:extLst>
              <a:ext uri="{FF2B5EF4-FFF2-40B4-BE49-F238E27FC236}">
                <a16:creationId xmlns:a16="http://schemas.microsoft.com/office/drawing/2014/main" id="{3646F72C-69BD-48EF-8CDC-5BED21964261}"/>
              </a:ext>
            </a:extLst>
          </p:cNvPr>
          <p:cNvSpPr txBox="1"/>
          <p:nvPr/>
        </p:nvSpPr>
        <p:spPr>
          <a:xfrm>
            <a:off x="1955571" y="1544090"/>
            <a:ext cx="863563" cy="374846"/>
          </a:xfrm>
          <a:prstGeom prst="rect">
            <a:avLst/>
          </a:prstGeom>
          <a:solidFill>
            <a:schemeClr val="bg1"/>
          </a:solid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srgbClr val="FFFFFF"/>
                </a:solidFill>
                <a:effectLst/>
                <a:uLnTx/>
                <a:uFillTx/>
                <a:latin typeface="Segoe UI Semibold"/>
                <a:cs typeface="Segoe UI" pitchFamily="34" charset="0"/>
              </a:defRPr>
            </a:lvl1pPr>
          </a:lstStyle>
          <a:p>
            <a:pPr defTabSz="932597">
              <a:defRPr/>
            </a:pPr>
            <a:r>
              <a:rPr lang="en-US" sz="918"/>
              <a:t>Built-in Data</a:t>
            </a:r>
          </a:p>
          <a:p>
            <a:pPr defTabSz="932597">
              <a:defRPr/>
            </a:pPr>
            <a:r>
              <a:rPr lang="en-US" sz="918"/>
              <a:t>Connectors</a:t>
            </a:r>
          </a:p>
        </p:txBody>
      </p:sp>
      <p:pic>
        <p:nvPicPr>
          <p:cNvPr id="112" name="Graphic 111">
            <a:extLst>
              <a:ext uri="{FF2B5EF4-FFF2-40B4-BE49-F238E27FC236}">
                <a16:creationId xmlns:a16="http://schemas.microsoft.com/office/drawing/2014/main" id="{B5A98CB4-CF97-46F9-A11A-79E0A1092C8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42272" y="1206155"/>
            <a:ext cx="373041" cy="373041"/>
          </a:xfrm>
          <a:prstGeom prst="rect">
            <a:avLst/>
          </a:prstGeom>
        </p:spPr>
      </p:pic>
      <p:grpSp>
        <p:nvGrpSpPr>
          <p:cNvPr id="582" name="Group 581">
            <a:extLst>
              <a:ext uri="{FF2B5EF4-FFF2-40B4-BE49-F238E27FC236}">
                <a16:creationId xmlns:a16="http://schemas.microsoft.com/office/drawing/2014/main" id="{E9A68E92-0BE9-476E-9C52-9A054E4268A8}"/>
              </a:ext>
            </a:extLst>
          </p:cNvPr>
          <p:cNvGrpSpPr/>
          <p:nvPr/>
        </p:nvGrpSpPr>
        <p:grpSpPr>
          <a:xfrm>
            <a:off x="1129103" y="1406941"/>
            <a:ext cx="716424" cy="277977"/>
            <a:chOff x="1755213" y="3741764"/>
            <a:chExt cx="702440" cy="272551"/>
          </a:xfrm>
        </p:grpSpPr>
        <p:pic>
          <p:nvPicPr>
            <p:cNvPr id="430" name="Picture 429" descr="A picture containing object&#10;&#10;Description automatically generated">
              <a:extLst>
                <a:ext uri="{FF2B5EF4-FFF2-40B4-BE49-F238E27FC236}">
                  <a16:creationId xmlns:a16="http://schemas.microsoft.com/office/drawing/2014/main" id="{98850BC5-35FD-4988-BB01-43332FF9A9CB}"/>
                </a:ext>
              </a:extLst>
            </p:cNvPr>
            <p:cNvPicPr>
              <a:picLocks noChangeAspect="1"/>
            </p:cNvPicPr>
            <p:nvPr/>
          </p:nvPicPr>
          <p:blipFill rotWithShape="1">
            <a:blip r:embed="rId62"/>
            <a:srcRect t="21546" r="34739" b="21096"/>
            <a:stretch/>
          </p:blipFill>
          <p:spPr>
            <a:xfrm>
              <a:off x="1755213" y="3744767"/>
              <a:ext cx="460041" cy="269548"/>
            </a:xfrm>
            <a:prstGeom prst="rect">
              <a:avLst/>
            </a:prstGeom>
          </p:spPr>
        </p:pic>
        <p:pic>
          <p:nvPicPr>
            <p:cNvPr id="578" name="Picture 577" descr="A picture containing object&#10;&#10;Description automatically generated">
              <a:extLst>
                <a:ext uri="{FF2B5EF4-FFF2-40B4-BE49-F238E27FC236}">
                  <a16:creationId xmlns:a16="http://schemas.microsoft.com/office/drawing/2014/main" id="{D0509E37-6643-4B02-AF9F-8A7ECF7B92E8}"/>
                </a:ext>
              </a:extLst>
            </p:cNvPr>
            <p:cNvPicPr>
              <a:picLocks noChangeAspect="1"/>
            </p:cNvPicPr>
            <p:nvPr/>
          </p:nvPicPr>
          <p:blipFill rotWithShape="1">
            <a:blip r:embed="rId62">
              <a:lum bright="70000" contrast="-70000"/>
            </a:blip>
            <a:srcRect l="65298" t="21546" b="26174"/>
            <a:stretch/>
          </p:blipFill>
          <p:spPr>
            <a:xfrm>
              <a:off x="2213033" y="3741764"/>
              <a:ext cx="244620" cy="245685"/>
            </a:xfrm>
            <a:prstGeom prst="rect">
              <a:avLst/>
            </a:prstGeom>
          </p:spPr>
        </p:pic>
      </p:grpSp>
      <p:grpSp>
        <p:nvGrpSpPr>
          <p:cNvPr id="676" name="!!arrowup_2pt">
            <a:extLst>
              <a:ext uri="{FF2B5EF4-FFF2-40B4-BE49-F238E27FC236}">
                <a16:creationId xmlns:a16="http://schemas.microsoft.com/office/drawing/2014/main" id="{50DEC050-A3C9-4A9A-9BC0-BB76B8A002F1}"/>
              </a:ext>
            </a:extLst>
          </p:cNvPr>
          <p:cNvGrpSpPr/>
          <p:nvPr/>
        </p:nvGrpSpPr>
        <p:grpSpPr>
          <a:xfrm rot="10800000">
            <a:off x="7649188" y="3490747"/>
            <a:ext cx="232312" cy="76887"/>
            <a:chOff x="2615998" y="3899987"/>
            <a:chExt cx="230255" cy="76206"/>
          </a:xfrm>
        </p:grpSpPr>
        <p:sp>
          <p:nvSpPr>
            <p:cNvPr id="679" name="Rectangle 678">
              <a:extLst>
                <a:ext uri="{FF2B5EF4-FFF2-40B4-BE49-F238E27FC236}">
                  <a16:creationId xmlns:a16="http://schemas.microsoft.com/office/drawing/2014/main" id="{2AFBFCB4-1551-4A7A-9BA0-F44A9CB6CDA1}"/>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0" name="Isosceles Triangle 679">
              <a:extLst>
                <a:ext uri="{FF2B5EF4-FFF2-40B4-BE49-F238E27FC236}">
                  <a16:creationId xmlns:a16="http://schemas.microsoft.com/office/drawing/2014/main" id="{6E40D996-AA83-4850-8757-F56FF4C07302}"/>
                </a:ext>
              </a:extLst>
            </p:cNvPr>
            <p:cNvSpPr/>
            <p:nvPr/>
          </p:nvSpPr>
          <p:spPr bwMode="blackWhite">
            <a:xfrm rot="5400000">
              <a:off x="2615996" y="3899989"/>
              <a:ext cx="76203" cy="76200"/>
            </a:xfrm>
            <a:prstGeom prst="triangle">
              <a:avLst/>
            </a:prstGeom>
            <a:solidFill>
              <a:srgbClr val="9BF00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4" name="!!syslog_area">
            <a:extLst>
              <a:ext uri="{FF2B5EF4-FFF2-40B4-BE49-F238E27FC236}">
                <a16:creationId xmlns:a16="http://schemas.microsoft.com/office/drawing/2014/main" id="{C8FC54B8-08C7-4958-9D1E-467BFDA5D096}"/>
              </a:ext>
            </a:extLst>
          </p:cNvPr>
          <p:cNvSpPr/>
          <p:nvPr/>
        </p:nvSpPr>
        <p:spPr bwMode="auto">
          <a:xfrm>
            <a:off x="2298370" y="4862458"/>
            <a:ext cx="1666076" cy="1865529"/>
          </a:xfrm>
          <a:prstGeom prst="roundRect">
            <a:avLst>
              <a:gd name="adj" fmla="val 2891"/>
            </a:avLst>
          </a:prstGeom>
          <a:solidFill>
            <a:schemeClr val="bg1"/>
          </a:solidFill>
          <a:ln w="9525">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000000"/>
              </a:solidFill>
              <a:latin typeface="Segoe UI"/>
              <a:ea typeface="Segoe UI" pitchFamily="34" charset="0"/>
              <a:cs typeface="Segoe UI" pitchFamily="34" charset="0"/>
            </a:endParaRPr>
          </a:p>
        </p:txBody>
      </p:sp>
      <p:sp>
        <p:nvSpPr>
          <p:cNvPr id="75" name="!!syslog_title">
            <a:extLst>
              <a:ext uri="{FF2B5EF4-FFF2-40B4-BE49-F238E27FC236}">
                <a16:creationId xmlns:a16="http://schemas.microsoft.com/office/drawing/2014/main" id="{64431E11-0B61-48F6-A4C5-4D8429FB39DE}"/>
              </a:ext>
            </a:extLst>
          </p:cNvPr>
          <p:cNvSpPr txBox="1">
            <a:spLocks/>
          </p:cNvSpPr>
          <p:nvPr/>
        </p:nvSpPr>
        <p:spPr>
          <a:xfrm>
            <a:off x="2418835" y="4802803"/>
            <a:ext cx="1485951" cy="123139"/>
          </a:xfrm>
          <a:prstGeom prst="rect">
            <a:avLst/>
          </a:prstGeom>
          <a:solidFill>
            <a:schemeClr val="bg1"/>
          </a:solidFill>
          <a:ln>
            <a:noFill/>
            <a:prstDash/>
          </a:ln>
          <a:effectLst/>
        </p:spPr>
        <p:txBody>
          <a:bodyPr rot="0" spcFirstLastPara="0" vertOverflow="overflow" horzOverflow="overflow" vert="horz" wrap="none" lIns="46630" tIns="0" rIns="46630" bIns="0" numCol="1" spcCol="0" rtlCol="0" fromWordArt="0" anchor="ctr" anchorCtr="0" forceAA="0" compatLnSpc="1">
            <a:prstTxWarp prst="textNoShape">
              <a:avLst/>
            </a:prstTxWarp>
            <a:normAutofit fontScale="92500" lnSpcReduction="10000"/>
          </a:bodyPr>
          <a:lstStyle>
            <a:defPPr>
              <a:defRPr lang="en-US"/>
            </a:defPPr>
            <a:lvl1pPr marR="0" lvl="0" indent="0" algn="ctr" defTabSz="932742" fontAlgn="auto">
              <a:lnSpc>
                <a:spcPct val="90000"/>
              </a:lnSpc>
              <a:spcBef>
                <a:spcPct val="0"/>
              </a:spcBef>
              <a:spcAft>
                <a:spcPts val="0"/>
              </a:spcAft>
              <a:buClrTx/>
              <a:buSzTx/>
              <a:buFontTx/>
              <a:buNone/>
              <a:tabLst/>
              <a:defRPr kumimoji="0" sz="1400" b="0" i="0" u="none" strike="noStrike" cap="none" spc="0" normalizeH="0" baseline="0">
                <a:ln w="3175">
                  <a:noFill/>
                </a:ln>
                <a:gradFill>
                  <a:gsLst>
                    <a:gs pos="0">
                      <a:srgbClr val="FFFFFF"/>
                    </a:gs>
                    <a:gs pos="100000">
                      <a:srgbClr val="FFFFFF"/>
                    </a:gs>
                  </a:gsLst>
                  <a:lin ang="5400000" scaled="1"/>
                </a:gradFill>
                <a:effectLst/>
                <a:uLnTx/>
                <a:uFillTx/>
                <a:latin typeface="Segoe UI Semibold"/>
                <a:cs typeface="Segoe UI" pitchFamily="34" charset="0"/>
              </a:defRPr>
            </a:lvl1pPr>
          </a:lstStyle>
          <a:p>
            <a:pPr defTabSz="951304">
              <a:defRPr/>
            </a:pPr>
            <a:r>
              <a:rPr lang="en-US" sz="1020">
                <a:solidFill>
                  <a:srgbClr val="FFC000"/>
                </a:solidFill>
              </a:rPr>
              <a:t>Syslog, CEF, custom logs</a:t>
            </a:r>
          </a:p>
        </p:txBody>
      </p:sp>
      <p:sp>
        <p:nvSpPr>
          <p:cNvPr id="79" name="TextBox 78">
            <a:extLst>
              <a:ext uri="{FF2B5EF4-FFF2-40B4-BE49-F238E27FC236}">
                <a16:creationId xmlns:a16="http://schemas.microsoft.com/office/drawing/2014/main" id="{04B39FC5-20B5-4EA9-89E0-5F6EEC74AD6B}"/>
              </a:ext>
            </a:extLst>
          </p:cNvPr>
          <p:cNvSpPr txBox="1"/>
          <p:nvPr/>
        </p:nvSpPr>
        <p:spPr>
          <a:xfrm>
            <a:off x="2877651" y="5482424"/>
            <a:ext cx="564308" cy="224114"/>
          </a:xfrm>
          <a:prstGeom prst="rect">
            <a:avLst/>
          </a:prstGeom>
          <a:noFill/>
        </p:spPr>
        <p:txBody>
          <a:bodyPr wrap="none" lIns="0" tIns="0" rIns="0" bIns="0" rtlCol="0">
            <a:spAutoFit/>
          </a:bodyPr>
          <a:lstStyle/>
          <a:p>
            <a:pPr defTabSz="932597">
              <a:defRPr/>
            </a:pPr>
            <a:r>
              <a:rPr lang="en-US" sz="1428" b="1">
                <a:solidFill>
                  <a:srgbClr val="FFFF00"/>
                </a:solidFill>
                <a:latin typeface="Segoe UI"/>
              </a:rPr>
              <a:t>Syslog</a:t>
            </a:r>
          </a:p>
        </p:txBody>
      </p:sp>
      <p:sp>
        <p:nvSpPr>
          <p:cNvPr id="80" name="TextBox 79">
            <a:extLst>
              <a:ext uri="{FF2B5EF4-FFF2-40B4-BE49-F238E27FC236}">
                <a16:creationId xmlns:a16="http://schemas.microsoft.com/office/drawing/2014/main" id="{6477A281-AB07-40C1-A86D-B13D08C79C21}"/>
              </a:ext>
            </a:extLst>
          </p:cNvPr>
          <p:cNvSpPr txBox="1"/>
          <p:nvPr/>
        </p:nvSpPr>
        <p:spPr>
          <a:xfrm>
            <a:off x="3205149" y="5100076"/>
            <a:ext cx="626173" cy="192135"/>
          </a:xfrm>
          <a:prstGeom prst="rect">
            <a:avLst/>
          </a:prstGeom>
          <a:noFill/>
        </p:spPr>
        <p:txBody>
          <a:bodyPr wrap="none" lIns="0" tIns="0" rIns="0" bIns="0" rtlCol="0">
            <a:spAutoFit/>
          </a:bodyPr>
          <a:lstStyle/>
          <a:p>
            <a:pPr defTabSz="932597">
              <a:defRPr/>
            </a:pPr>
            <a:r>
              <a:rPr lang="en-US" sz="1224" b="1">
                <a:solidFill>
                  <a:srgbClr val="FFFFFF">
                    <a:lumMod val="95000"/>
                  </a:srgbClr>
                </a:solidFill>
                <a:latin typeface="Segoe UI"/>
              </a:rPr>
              <a:t>CEF logs</a:t>
            </a:r>
          </a:p>
        </p:txBody>
      </p:sp>
      <p:pic>
        <p:nvPicPr>
          <p:cNvPr id="81" name="Picture 18" descr="Image result for linux icon">
            <a:extLst>
              <a:ext uri="{FF2B5EF4-FFF2-40B4-BE49-F238E27FC236}">
                <a16:creationId xmlns:a16="http://schemas.microsoft.com/office/drawing/2014/main" id="{889B7423-9E56-46B1-8FAC-37585FB52932}"/>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a:off x="3542520" y="5359753"/>
            <a:ext cx="371840" cy="371839"/>
          </a:xfrm>
          <a:prstGeom prst="rect">
            <a:avLst/>
          </a:prstGeom>
          <a:noFill/>
          <a:extLst>
            <a:ext uri="{909E8E84-426E-40DD-AFC4-6F175D3DCCD1}">
              <a14:hiddenFill xmlns:a14="http://schemas.microsoft.com/office/drawing/2010/main">
                <a:solidFill>
                  <a:srgbClr val="FFFFFF"/>
                </a:solidFill>
              </a14:hiddenFill>
            </a:ext>
          </a:extLst>
        </p:spPr>
      </p:pic>
      <p:grpSp>
        <p:nvGrpSpPr>
          <p:cNvPr id="141" name="Group 140">
            <a:extLst>
              <a:ext uri="{FF2B5EF4-FFF2-40B4-BE49-F238E27FC236}">
                <a16:creationId xmlns:a16="http://schemas.microsoft.com/office/drawing/2014/main" id="{87ED0CAE-9335-4DD2-A064-8221BD702A47}"/>
              </a:ext>
            </a:extLst>
          </p:cNvPr>
          <p:cNvGrpSpPr/>
          <p:nvPr/>
        </p:nvGrpSpPr>
        <p:grpSpPr>
          <a:xfrm>
            <a:off x="5360708" y="5017617"/>
            <a:ext cx="393377" cy="305551"/>
            <a:chOff x="4042408" y="5484069"/>
            <a:chExt cx="385699" cy="299587"/>
          </a:xfrm>
        </p:grpSpPr>
        <p:pic>
          <p:nvPicPr>
            <p:cNvPr id="137" name="vm_linux_icon" descr="Linux Virtual Machine icon">
              <a:extLst>
                <a:ext uri="{FF2B5EF4-FFF2-40B4-BE49-F238E27FC236}">
                  <a16:creationId xmlns:a16="http://schemas.microsoft.com/office/drawing/2014/main" id="{4644BC61-6A22-424C-9BB3-10BE4A00D455}"/>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4042408" y="5484069"/>
              <a:ext cx="299588" cy="299587"/>
            </a:xfrm>
            <a:prstGeom prst="rect">
              <a:avLst/>
            </a:prstGeom>
          </p:spPr>
        </p:pic>
        <p:pic>
          <p:nvPicPr>
            <p:cNvPr id="18436" name="Picture 4" descr="Download HD Easily Import Logstash Errors Into Airbrake - Elastic Logstash  Transparent PNG Image - NicePNG.com">
              <a:extLst>
                <a:ext uri="{FF2B5EF4-FFF2-40B4-BE49-F238E27FC236}">
                  <a16:creationId xmlns:a16="http://schemas.microsoft.com/office/drawing/2014/main" id="{E512C045-3F2B-4DF0-825A-EB11AE1FC8D1}"/>
                </a:ext>
              </a:extLst>
            </p:cNvPr>
            <p:cNvPicPr>
              <a:picLocks noChangeAspect="1" noChangeArrowheads="1"/>
            </p:cNvPicPr>
            <p:nvPr/>
          </p:nvPicPr>
          <p:blipFill rotWithShape="1">
            <a:blip r:embed="rId66" cstate="print">
              <a:extLst>
                <a:ext uri="{28A0092B-C50C-407E-A947-70E740481C1C}">
                  <a14:useLocalDpi xmlns:a14="http://schemas.microsoft.com/office/drawing/2010/main" val="0"/>
                </a:ext>
              </a:extLst>
            </a:blip>
            <a:srcRect/>
            <a:stretch/>
          </p:blipFill>
          <p:spPr bwMode="auto">
            <a:xfrm>
              <a:off x="4239251" y="5563267"/>
              <a:ext cx="188856" cy="1919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4" name="vm_linux_ama_icon">
            <a:extLst>
              <a:ext uri="{FF2B5EF4-FFF2-40B4-BE49-F238E27FC236}">
                <a16:creationId xmlns:a16="http://schemas.microsoft.com/office/drawing/2014/main" id="{AB22F4A2-73B0-4CF1-934D-615BA984E4E2}"/>
              </a:ext>
            </a:extLst>
          </p:cNvPr>
          <p:cNvGrpSpPr>
            <a:grpSpLocks noChangeAspect="1"/>
          </p:cNvGrpSpPr>
          <p:nvPr/>
        </p:nvGrpSpPr>
        <p:grpSpPr>
          <a:xfrm>
            <a:off x="5354036" y="5659052"/>
            <a:ext cx="373041" cy="305551"/>
            <a:chOff x="4463687" y="5494657"/>
            <a:chExt cx="809667" cy="663185"/>
          </a:xfrm>
        </p:grpSpPr>
        <p:pic>
          <p:nvPicPr>
            <p:cNvPr id="95" name="vm_linux_icon" descr="Linux Virtual Machine icon">
              <a:extLst>
                <a:ext uri="{FF2B5EF4-FFF2-40B4-BE49-F238E27FC236}">
                  <a16:creationId xmlns:a16="http://schemas.microsoft.com/office/drawing/2014/main" id="{60C3A9A5-292B-4E64-A87B-A6550BDEFF41}"/>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4463687" y="5494657"/>
              <a:ext cx="663185" cy="663185"/>
            </a:xfrm>
            <a:prstGeom prst="rect">
              <a:avLst/>
            </a:prstGeom>
          </p:spPr>
        </p:pic>
        <p:grpSp>
          <p:nvGrpSpPr>
            <p:cNvPr id="96" name="az_monitor_icon">
              <a:extLst>
                <a:ext uri="{FF2B5EF4-FFF2-40B4-BE49-F238E27FC236}">
                  <a16:creationId xmlns:a16="http://schemas.microsoft.com/office/drawing/2014/main" id="{B28A3E1F-32AF-471D-9D21-0668D2180F9A}"/>
                </a:ext>
              </a:extLst>
            </p:cNvPr>
            <p:cNvGrpSpPr/>
            <p:nvPr/>
          </p:nvGrpSpPr>
          <p:grpSpPr>
            <a:xfrm>
              <a:off x="4866090" y="5735158"/>
              <a:ext cx="407264" cy="322561"/>
              <a:chOff x="2112465" y="2876134"/>
              <a:chExt cx="519141" cy="411170"/>
            </a:xfrm>
          </p:grpSpPr>
          <p:sp>
            <p:nvSpPr>
              <p:cNvPr id="97" name="Freeform: Shape 96">
                <a:extLst>
                  <a:ext uri="{FF2B5EF4-FFF2-40B4-BE49-F238E27FC236}">
                    <a16:creationId xmlns:a16="http://schemas.microsoft.com/office/drawing/2014/main" id="{1E10B026-CC39-461C-A4A2-AF7A3F072A23}"/>
                  </a:ext>
                </a:extLst>
              </p:cNvPr>
              <p:cNvSpPr/>
              <p:nvPr/>
            </p:nvSpPr>
            <p:spPr>
              <a:xfrm>
                <a:off x="2112465" y="2876134"/>
                <a:ext cx="519141"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98" name="Freeform: Shape 97">
                <a:extLst>
                  <a:ext uri="{FF2B5EF4-FFF2-40B4-BE49-F238E27FC236}">
                    <a16:creationId xmlns:a16="http://schemas.microsoft.com/office/drawing/2014/main" id="{3C9B9B95-45C9-4CD4-81C2-411F65D713B1}"/>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99" name="Freeform: Shape 98">
                <a:extLst>
                  <a:ext uri="{FF2B5EF4-FFF2-40B4-BE49-F238E27FC236}">
                    <a16:creationId xmlns:a16="http://schemas.microsoft.com/office/drawing/2014/main" id="{E1D64A7B-5D10-448A-893E-FF60EFEEEB37}"/>
                  </a:ext>
                </a:extLst>
              </p:cNvPr>
              <p:cNvSpPr/>
              <p:nvPr/>
            </p:nvSpPr>
            <p:spPr>
              <a:xfrm>
                <a:off x="2276703" y="3080284"/>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100" name="Freeform: Shape 99">
                <a:extLst>
                  <a:ext uri="{FF2B5EF4-FFF2-40B4-BE49-F238E27FC236}">
                    <a16:creationId xmlns:a16="http://schemas.microsoft.com/office/drawing/2014/main" id="{BE55709C-095F-4322-A19F-1B3B55504A96}"/>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101" name="Freeform: Shape 100">
                <a:extLst>
                  <a:ext uri="{FF2B5EF4-FFF2-40B4-BE49-F238E27FC236}">
                    <a16:creationId xmlns:a16="http://schemas.microsoft.com/office/drawing/2014/main" id="{7C2C0A2B-2844-4DFF-BC3E-5DA7CF7DDE60}"/>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102" name="Freeform: Shape 101">
                <a:extLst>
                  <a:ext uri="{FF2B5EF4-FFF2-40B4-BE49-F238E27FC236}">
                    <a16:creationId xmlns:a16="http://schemas.microsoft.com/office/drawing/2014/main" id="{68725234-64A5-4E2F-98A6-4654368AFE90}"/>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103" name="Freeform: Shape 102">
                <a:extLst>
                  <a:ext uri="{FF2B5EF4-FFF2-40B4-BE49-F238E27FC236}">
                    <a16:creationId xmlns:a16="http://schemas.microsoft.com/office/drawing/2014/main" id="{E4E28FCF-D505-4EE0-8307-983F57AB29BB}"/>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104" name="Freeform: Shape 103">
                <a:extLst>
                  <a:ext uri="{FF2B5EF4-FFF2-40B4-BE49-F238E27FC236}">
                    <a16:creationId xmlns:a16="http://schemas.microsoft.com/office/drawing/2014/main" id="{E6BB77BB-9BCE-4D0C-8B99-3F491017EE76}"/>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105" name="Freeform: Shape 104">
                <a:extLst>
                  <a:ext uri="{FF2B5EF4-FFF2-40B4-BE49-F238E27FC236}">
                    <a16:creationId xmlns:a16="http://schemas.microsoft.com/office/drawing/2014/main" id="{CC432743-AC25-48D9-9E7F-AD42865FFF93}"/>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grpSp>
        <p:nvGrpSpPr>
          <p:cNvPr id="251" name="vm_linux_ama_icon">
            <a:extLst>
              <a:ext uri="{FF2B5EF4-FFF2-40B4-BE49-F238E27FC236}">
                <a16:creationId xmlns:a16="http://schemas.microsoft.com/office/drawing/2014/main" id="{13350C40-6140-4E1A-82EE-1EBCBE0FBF88}"/>
              </a:ext>
            </a:extLst>
          </p:cNvPr>
          <p:cNvGrpSpPr>
            <a:grpSpLocks noChangeAspect="1"/>
          </p:cNvGrpSpPr>
          <p:nvPr/>
        </p:nvGrpSpPr>
        <p:grpSpPr>
          <a:xfrm>
            <a:off x="5356012" y="6252876"/>
            <a:ext cx="373041" cy="305551"/>
            <a:chOff x="4463687" y="5494657"/>
            <a:chExt cx="809667" cy="663185"/>
          </a:xfrm>
        </p:grpSpPr>
        <p:pic>
          <p:nvPicPr>
            <p:cNvPr id="252" name="vm_linux_icon" descr="Linux Virtual Machine icon">
              <a:extLst>
                <a:ext uri="{FF2B5EF4-FFF2-40B4-BE49-F238E27FC236}">
                  <a16:creationId xmlns:a16="http://schemas.microsoft.com/office/drawing/2014/main" id="{2AC9A614-2A79-4064-BA83-44D90FE9B834}"/>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4463687" y="5494657"/>
              <a:ext cx="663185" cy="663185"/>
            </a:xfrm>
            <a:prstGeom prst="rect">
              <a:avLst/>
            </a:prstGeom>
          </p:spPr>
        </p:pic>
        <p:grpSp>
          <p:nvGrpSpPr>
            <p:cNvPr id="253" name="az_monitor_icon">
              <a:extLst>
                <a:ext uri="{FF2B5EF4-FFF2-40B4-BE49-F238E27FC236}">
                  <a16:creationId xmlns:a16="http://schemas.microsoft.com/office/drawing/2014/main" id="{85356EC3-CE13-45DB-A70D-E4D93C2944B0}"/>
                </a:ext>
              </a:extLst>
            </p:cNvPr>
            <p:cNvGrpSpPr/>
            <p:nvPr/>
          </p:nvGrpSpPr>
          <p:grpSpPr>
            <a:xfrm>
              <a:off x="4866090" y="5735158"/>
              <a:ext cx="407264" cy="322561"/>
              <a:chOff x="2112465" y="2876134"/>
              <a:chExt cx="519141" cy="411170"/>
            </a:xfrm>
          </p:grpSpPr>
          <p:sp>
            <p:nvSpPr>
              <p:cNvPr id="254" name="Freeform: Shape 253">
                <a:extLst>
                  <a:ext uri="{FF2B5EF4-FFF2-40B4-BE49-F238E27FC236}">
                    <a16:creationId xmlns:a16="http://schemas.microsoft.com/office/drawing/2014/main" id="{C8050707-339B-4AF3-A371-EB1249C4BA05}"/>
                  </a:ext>
                </a:extLst>
              </p:cNvPr>
              <p:cNvSpPr/>
              <p:nvPr/>
            </p:nvSpPr>
            <p:spPr>
              <a:xfrm>
                <a:off x="2112465" y="2876134"/>
                <a:ext cx="519141"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255" name="Freeform: Shape 254">
                <a:extLst>
                  <a:ext uri="{FF2B5EF4-FFF2-40B4-BE49-F238E27FC236}">
                    <a16:creationId xmlns:a16="http://schemas.microsoft.com/office/drawing/2014/main" id="{46567D7C-48BD-4D20-B7D5-C38B1CFCF96E}"/>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56" name="Freeform: Shape 255">
                <a:extLst>
                  <a:ext uri="{FF2B5EF4-FFF2-40B4-BE49-F238E27FC236}">
                    <a16:creationId xmlns:a16="http://schemas.microsoft.com/office/drawing/2014/main" id="{F8D74DD8-02FF-4926-90BA-C5BE1DD2CAA6}"/>
                  </a:ext>
                </a:extLst>
              </p:cNvPr>
              <p:cNvSpPr/>
              <p:nvPr/>
            </p:nvSpPr>
            <p:spPr>
              <a:xfrm>
                <a:off x="2276703" y="3080284"/>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57" name="Freeform: Shape 256">
                <a:extLst>
                  <a:ext uri="{FF2B5EF4-FFF2-40B4-BE49-F238E27FC236}">
                    <a16:creationId xmlns:a16="http://schemas.microsoft.com/office/drawing/2014/main" id="{0E6AC6A4-4884-4419-AFA4-ACF4837221FC}"/>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58" name="Freeform: Shape 257">
                <a:extLst>
                  <a:ext uri="{FF2B5EF4-FFF2-40B4-BE49-F238E27FC236}">
                    <a16:creationId xmlns:a16="http://schemas.microsoft.com/office/drawing/2014/main" id="{661B6669-52CB-419E-B7CD-64F19BE6424D}"/>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59" name="Freeform: Shape 258">
                <a:extLst>
                  <a:ext uri="{FF2B5EF4-FFF2-40B4-BE49-F238E27FC236}">
                    <a16:creationId xmlns:a16="http://schemas.microsoft.com/office/drawing/2014/main" id="{500DF95E-F458-447E-9BFD-F5C33BAC1EFB}"/>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60" name="Freeform: Shape 259">
                <a:extLst>
                  <a:ext uri="{FF2B5EF4-FFF2-40B4-BE49-F238E27FC236}">
                    <a16:creationId xmlns:a16="http://schemas.microsoft.com/office/drawing/2014/main" id="{6878E68E-0B18-425A-95A2-AD46EF51F7FF}"/>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61" name="Freeform: Shape 260">
                <a:extLst>
                  <a:ext uri="{FF2B5EF4-FFF2-40B4-BE49-F238E27FC236}">
                    <a16:creationId xmlns:a16="http://schemas.microsoft.com/office/drawing/2014/main" id="{3FCE2A14-7D24-4045-B76F-221ED96C398E}"/>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62" name="Freeform: Shape 261">
                <a:extLst>
                  <a:ext uri="{FF2B5EF4-FFF2-40B4-BE49-F238E27FC236}">
                    <a16:creationId xmlns:a16="http://schemas.microsoft.com/office/drawing/2014/main" id="{730F055B-46C9-4DE2-8531-D072681BFDF2}"/>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sp>
        <p:nvSpPr>
          <p:cNvPr id="250" name="!!vm_title">
            <a:extLst>
              <a:ext uri="{FF2B5EF4-FFF2-40B4-BE49-F238E27FC236}">
                <a16:creationId xmlns:a16="http://schemas.microsoft.com/office/drawing/2014/main" id="{22E311AF-E316-4498-969E-2B26397525C2}"/>
              </a:ext>
            </a:extLst>
          </p:cNvPr>
          <p:cNvSpPr txBox="1"/>
          <p:nvPr/>
        </p:nvSpPr>
        <p:spPr>
          <a:xfrm>
            <a:off x="4585319" y="6046969"/>
            <a:ext cx="1570146" cy="233590"/>
          </a:xfrm>
          <a:prstGeom prst="rect">
            <a:avLst/>
          </a:prstGeom>
          <a:noFill/>
        </p:spPr>
        <p:txBody>
          <a:bodyPr wrap="square" rtlCol="0">
            <a:spAutoFit/>
          </a:bodyPr>
          <a:lstStyle/>
          <a:p>
            <a:pPr algn="ctr" defTabSz="932597">
              <a:defRPr/>
            </a:pPr>
            <a:r>
              <a:rPr lang="en-US" sz="918" dirty="0">
                <a:solidFill>
                  <a:srgbClr val="FFFFFF"/>
                </a:solidFill>
                <a:latin typeface="Segoe UI Semibold"/>
                <a:cs typeface="Segoe UI" pitchFamily="34" charset="0"/>
              </a:rPr>
              <a:t>Linux syslog (AMA Agent)</a:t>
            </a:r>
          </a:p>
        </p:txBody>
      </p:sp>
      <p:sp>
        <p:nvSpPr>
          <p:cNvPr id="139" name="Rectangle 138">
            <a:extLst>
              <a:ext uri="{FF2B5EF4-FFF2-40B4-BE49-F238E27FC236}">
                <a16:creationId xmlns:a16="http://schemas.microsoft.com/office/drawing/2014/main" id="{80F885DE-6423-4336-B3A4-A554166E5FFA}"/>
              </a:ext>
            </a:extLst>
          </p:cNvPr>
          <p:cNvSpPr/>
          <p:nvPr/>
        </p:nvSpPr>
        <p:spPr bwMode="blackWhite">
          <a:xfrm>
            <a:off x="6034833" y="5418573"/>
            <a:ext cx="310243" cy="3315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vm_title">
            <a:extLst>
              <a:ext uri="{FF2B5EF4-FFF2-40B4-BE49-F238E27FC236}">
                <a16:creationId xmlns:a16="http://schemas.microsoft.com/office/drawing/2014/main" id="{EC3A0A66-14F5-48D3-A61B-A679F9CD9E32}"/>
              </a:ext>
            </a:extLst>
          </p:cNvPr>
          <p:cNvSpPr txBox="1"/>
          <p:nvPr/>
        </p:nvSpPr>
        <p:spPr>
          <a:xfrm>
            <a:off x="4889906" y="5419890"/>
            <a:ext cx="1277159" cy="238240"/>
          </a:xfrm>
          <a:prstGeom prst="rect">
            <a:avLst/>
          </a:prstGeom>
          <a:noFill/>
        </p:spPr>
        <p:txBody>
          <a:bodyPr wrap="square" rtlCol="0">
            <a:spAutoFit/>
          </a:bodyPr>
          <a:lstStyle/>
          <a:p>
            <a:pPr algn="ctr" defTabSz="932597">
              <a:defRPr/>
            </a:pPr>
            <a:r>
              <a:rPr lang="en-US" sz="918">
                <a:solidFill>
                  <a:srgbClr val="FFFFFF"/>
                </a:solidFill>
                <a:latin typeface="Segoe UI Semibold"/>
                <a:cs typeface="Segoe UI" pitchFamily="34" charset="0"/>
              </a:rPr>
              <a:t>Linux (MMA Agent)</a:t>
            </a:r>
          </a:p>
        </p:txBody>
      </p:sp>
      <p:sp>
        <p:nvSpPr>
          <p:cNvPr id="143" name="Rectangle 142">
            <a:extLst>
              <a:ext uri="{FF2B5EF4-FFF2-40B4-BE49-F238E27FC236}">
                <a16:creationId xmlns:a16="http://schemas.microsoft.com/office/drawing/2014/main" id="{3C689ECC-4CE6-490C-B4BC-A99E5B403BDD}"/>
              </a:ext>
            </a:extLst>
          </p:cNvPr>
          <p:cNvSpPr/>
          <p:nvPr/>
        </p:nvSpPr>
        <p:spPr bwMode="blackWhite">
          <a:xfrm>
            <a:off x="6375130" y="5625344"/>
            <a:ext cx="310243" cy="3315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85" name="!!arrowup_2pt">
            <a:extLst>
              <a:ext uri="{FF2B5EF4-FFF2-40B4-BE49-F238E27FC236}">
                <a16:creationId xmlns:a16="http://schemas.microsoft.com/office/drawing/2014/main" id="{1FFAA8DD-E283-4D5C-9881-CD26B35D6515}"/>
              </a:ext>
            </a:extLst>
          </p:cNvPr>
          <p:cNvGrpSpPr/>
          <p:nvPr/>
        </p:nvGrpSpPr>
        <p:grpSpPr>
          <a:xfrm rot="16200000">
            <a:off x="6243374" y="3572560"/>
            <a:ext cx="232312" cy="76884"/>
            <a:chOff x="2615998" y="3899990"/>
            <a:chExt cx="230255" cy="76203"/>
          </a:xfrm>
        </p:grpSpPr>
        <p:sp>
          <p:nvSpPr>
            <p:cNvPr id="686" name="Rectangle 685">
              <a:extLst>
                <a:ext uri="{FF2B5EF4-FFF2-40B4-BE49-F238E27FC236}">
                  <a16:creationId xmlns:a16="http://schemas.microsoft.com/office/drawing/2014/main" id="{A9B094B5-BA1A-4EE9-BA31-A41F2AD74AB2}"/>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7" name="Isosceles Triangle 686">
              <a:extLst>
                <a:ext uri="{FF2B5EF4-FFF2-40B4-BE49-F238E27FC236}">
                  <a16:creationId xmlns:a16="http://schemas.microsoft.com/office/drawing/2014/main" id="{5A2BD0FD-F03D-45D2-BCB5-E918BE9DDE22}"/>
                </a:ext>
              </a:extLst>
            </p:cNvPr>
            <p:cNvSpPr/>
            <p:nvPr/>
          </p:nvSpPr>
          <p:spPr bwMode="blackWhite">
            <a:xfrm rot="5400000">
              <a:off x="2615996" y="3899989"/>
              <a:ext cx="76203" cy="76200"/>
            </a:xfrm>
            <a:prstGeom prst="triangle">
              <a:avLst/>
            </a:prstGeom>
            <a:solidFill>
              <a:srgbClr val="9BF00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5" name="Group 54">
            <a:extLst>
              <a:ext uri="{FF2B5EF4-FFF2-40B4-BE49-F238E27FC236}">
                <a16:creationId xmlns:a16="http://schemas.microsoft.com/office/drawing/2014/main" id="{D1523F7F-2C96-4F69-BC91-8DD5A0C682B6}"/>
              </a:ext>
            </a:extLst>
          </p:cNvPr>
          <p:cNvGrpSpPr/>
          <p:nvPr/>
        </p:nvGrpSpPr>
        <p:grpSpPr>
          <a:xfrm>
            <a:off x="10109517" y="3692098"/>
            <a:ext cx="1609665" cy="186521"/>
            <a:chOff x="9911327" y="3531117"/>
            <a:chExt cx="1578246" cy="182880"/>
          </a:xfrm>
        </p:grpSpPr>
        <p:sp>
          <p:nvSpPr>
            <p:cNvPr id="395" name="TextBox 394">
              <a:extLst>
                <a:ext uri="{FF2B5EF4-FFF2-40B4-BE49-F238E27FC236}">
                  <a16:creationId xmlns:a16="http://schemas.microsoft.com/office/drawing/2014/main" id="{C4E78887-0374-4A73-85BF-20E407866136}"/>
                </a:ext>
              </a:extLst>
            </p:cNvPr>
            <p:cNvSpPr txBox="1"/>
            <p:nvPr/>
          </p:nvSpPr>
          <p:spPr>
            <a:xfrm>
              <a:off x="10141331" y="3551929"/>
              <a:ext cx="1348242" cy="141257"/>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Defender for IOT</a:t>
              </a:r>
            </a:p>
          </p:txBody>
        </p:sp>
        <p:pic>
          <p:nvPicPr>
            <p:cNvPr id="12" name="Graphic 11">
              <a:extLst>
                <a:ext uri="{FF2B5EF4-FFF2-40B4-BE49-F238E27FC236}">
                  <a16:creationId xmlns:a16="http://schemas.microsoft.com/office/drawing/2014/main" id="{681381F7-4E55-441B-8D90-7017AEF0BF16}"/>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9911327" y="3531117"/>
              <a:ext cx="182880" cy="182880"/>
            </a:xfrm>
            <a:prstGeom prst="rect">
              <a:avLst/>
            </a:prstGeom>
          </p:spPr>
        </p:pic>
      </p:grpSp>
      <p:grpSp>
        <p:nvGrpSpPr>
          <p:cNvPr id="59" name="Group 58">
            <a:extLst>
              <a:ext uri="{FF2B5EF4-FFF2-40B4-BE49-F238E27FC236}">
                <a16:creationId xmlns:a16="http://schemas.microsoft.com/office/drawing/2014/main" id="{FCD37ACF-81F7-4C1B-8B53-42D81F744AF7}"/>
              </a:ext>
            </a:extLst>
          </p:cNvPr>
          <p:cNvGrpSpPr/>
          <p:nvPr/>
        </p:nvGrpSpPr>
        <p:grpSpPr>
          <a:xfrm>
            <a:off x="10109517" y="3006788"/>
            <a:ext cx="1782535" cy="186521"/>
            <a:chOff x="9911327" y="2873473"/>
            <a:chExt cx="1747742" cy="182880"/>
          </a:xfrm>
        </p:grpSpPr>
        <p:pic>
          <p:nvPicPr>
            <p:cNvPr id="421" name="MS logo gray - EMF">
              <a:extLst>
                <a:ext uri="{FF2B5EF4-FFF2-40B4-BE49-F238E27FC236}">
                  <a16:creationId xmlns:a16="http://schemas.microsoft.com/office/drawing/2014/main" id="{4553785E-B485-43F6-944A-402495FC9AC8}"/>
                </a:ext>
                <a:ext uri="{C183D7F6-B498-43B3-948B-1728B52AA6E4}">
                  <adec:decorative xmlns:adec="http://schemas.microsoft.com/office/drawing/2017/decorative" val="1"/>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r="77975"/>
            <a:stretch/>
          </p:blipFill>
          <p:spPr bwMode="black">
            <a:xfrm>
              <a:off x="9911327" y="2873473"/>
              <a:ext cx="188098" cy="182880"/>
            </a:xfrm>
            <a:prstGeom prst="rect">
              <a:avLst/>
            </a:prstGeom>
          </p:spPr>
        </p:pic>
        <p:sp>
          <p:nvSpPr>
            <p:cNvPr id="422" name="TextBox 421">
              <a:extLst>
                <a:ext uri="{FF2B5EF4-FFF2-40B4-BE49-F238E27FC236}">
                  <a16:creationId xmlns:a16="http://schemas.microsoft.com/office/drawing/2014/main" id="{4C24CA21-F2D0-44B0-83E7-9EFF14B8F992}"/>
                </a:ext>
              </a:extLst>
            </p:cNvPr>
            <p:cNvSpPr txBox="1"/>
            <p:nvPr/>
          </p:nvSpPr>
          <p:spPr>
            <a:xfrm>
              <a:off x="10141331" y="2894285"/>
              <a:ext cx="1517738" cy="141257"/>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Defender for Identity</a:t>
              </a:r>
            </a:p>
          </p:txBody>
        </p:sp>
      </p:grpSp>
      <p:grpSp>
        <p:nvGrpSpPr>
          <p:cNvPr id="58" name="Group 57">
            <a:extLst>
              <a:ext uri="{FF2B5EF4-FFF2-40B4-BE49-F238E27FC236}">
                <a16:creationId xmlns:a16="http://schemas.microsoft.com/office/drawing/2014/main" id="{608CB9A9-5891-4021-A484-1DF5E0DEA645}"/>
              </a:ext>
            </a:extLst>
          </p:cNvPr>
          <p:cNvGrpSpPr/>
          <p:nvPr/>
        </p:nvGrpSpPr>
        <p:grpSpPr>
          <a:xfrm>
            <a:off x="10109518" y="3219338"/>
            <a:ext cx="1550707" cy="186521"/>
            <a:chOff x="9911327" y="3081874"/>
            <a:chExt cx="1520439" cy="182880"/>
          </a:xfrm>
        </p:grpSpPr>
        <p:sp>
          <p:nvSpPr>
            <p:cNvPr id="18" name="TextBox 17">
              <a:extLst>
                <a:ext uri="{FF2B5EF4-FFF2-40B4-BE49-F238E27FC236}">
                  <a16:creationId xmlns:a16="http://schemas.microsoft.com/office/drawing/2014/main" id="{DF8041E7-3BDD-482E-9729-96980F406ABE}"/>
                </a:ext>
              </a:extLst>
            </p:cNvPr>
            <p:cNvSpPr txBox="1"/>
            <p:nvPr/>
          </p:nvSpPr>
          <p:spPr>
            <a:xfrm>
              <a:off x="10141570" y="3097342"/>
              <a:ext cx="1290196" cy="141257"/>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Defender for Endpoints</a:t>
              </a:r>
            </a:p>
          </p:txBody>
        </p:sp>
        <p:grpSp>
          <p:nvGrpSpPr>
            <p:cNvPr id="54" name="Group 53">
              <a:extLst>
                <a:ext uri="{FF2B5EF4-FFF2-40B4-BE49-F238E27FC236}">
                  <a16:creationId xmlns:a16="http://schemas.microsoft.com/office/drawing/2014/main" id="{A6CDDF50-71B2-4D06-A16D-996FC2D08CEB}"/>
                </a:ext>
              </a:extLst>
            </p:cNvPr>
            <p:cNvGrpSpPr>
              <a:grpSpLocks noChangeAspect="1"/>
            </p:cNvGrpSpPr>
            <p:nvPr/>
          </p:nvGrpSpPr>
          <p:grpSpPr>
            <a:xfrm>
              <a:off x="9911327" y="3081874"/>
              <a:ext cx="171445" cy="182880"/>
              <a:chOff x="9389510" y="2808569"/>
              <a:chExt cx="130367" cy="139062"/>
            </a:xfrm>
          </p:grpSpPr>
          <p:sp>
            <p:nvSpPr>
              <p:cNvPr id="414" name="Freeform: Shape 413">
                <a:extLst>
                  <a:ext uri="{FF2B5EF4-FFF2-40B4-BE49-F238E27FC236}">
                    <a16:creationId xmlns:a16="http://schemas.microsoft.com/office/drawing/2014/main" id="{F6BF0D48-1C3E-4E4A-B416-6D0B7542165C}"/>
                  </a:ext>
                </a:extLst>
              </p:cNvPr>
              <p:cNvSpPr/>
              <p:nvPr/>
            </p:nvSpPr>
            <p:spPr>
              <a:xfrm>
                <a:off x="9393745" y="2815329"/>
                <a:ext cx="121682" cy="128706"/>
              </a:xfrm>
              <a:custGeom>
                <a:avLst/>
                <a:gdLst>
                  <a:gd name="connsiteX0" fmla="*/ 186583 w 211730"/>
                  <a:gd name="connsiteY0" fmla="*/ 121332 h 223952"/>
                  <a:gd name="connsiteX1" fmla="*/ 186291 w 211730"/>
                  <a:gd name="connsiteY1" fmla="*/ 121915 h 223952"/>
                  <a:gd name="connsiteX2" fmla="*/ 186089 w 211730"/>
                  <a:gd name="connsiteY2" fmla="*/ 122420 h 223952"/>
                  <a:gd name="connsiteX3" fmla="*/ 70397 w 211730"/>
                  <a:gd name="connsiteY3" fmla="*/ 25731 h 223952"/>
                  <a:gd name="connsiteX4" fmla="*/ 65395 w 211730"/>
                  <a:gd name="connsiteY4" fmla="*/ 28032 h 223952"/>
                  <a:gd name="connsiteX5" fmla="*/ 67116 w 211730"/>
                  <a:gd name="connsiteY5" fmla="*/ 27563 h 223952"/>
                  <a:gd name="connsiteX6" fmla="*/ 106755 w 211730"/>
                  <a:gd name="connsiteY6" fmla="*/ 0 h 223952"/>
                  <a:gd name="connsiteX7" fmla="*/ 117471 w 211730"/>
                  <a:gd name="connsiteY7" fmla="*/ 762 h 223952"/>
                  <a:gd name="connsiteX8" fmla="*/ 127205 w 211730"/>
                  <a:gd name="connsiteY8" fmla="*/ 2953 h 223952"/>
                  <a:gd name="connsiteX9" fmla="*/ 136387 w 211730"/>
                  <a:gd name="connsiteY9" fmla="*/ 6563 h 223952"/>
                  <a:gd name="connsiteX10" fmla="*/ 145788 w 211730"/>
                  <a:gd name="connsiteY10" fmla="*/ 11811 h 223952"/>
                  <a:gd name="connsiteX11" fmla="*/ 161648 w 211730"/>
                  <a:gd name="connsiteY11" fmla="*/ 20012 h 223952"/>
                  <a:gd name="connsiteX12" fmla="*/ 177507 w 211730"/>
                  <a:gd name="connsiteY12" fmla="*/ 24936 h 223952"/>
                  <a:gd name="connsiteX13" fmla="*/ 193909 w 211730"/>
                  <a:gd name="connsiteY13" fmla="*/ 27346 h 223952"/>
                  <a:gd name="connsiteX14" fmla="*/ 211730 w 211730"/>
                  <a:gd name="connsiteY14" fmla="*/ 28004 h 223952"/>
                  <a:gd name="connsiteX15" fmla="*/ 211730 w 211730"/>
                  <a:gd name="connsiteY15" fmla="*/ 66494 h 223952"/>
                  <a:gd name="connsiteX16" fmla="*/ 208339 w 211730"/>
                  <a:gd name="connsiteY16" fmla="*/ 100279 h 223952"/>
                  <a:gd name="connsiteX17" fmla="*/ 198605 w 211730"/>
                  <a:gd name="connsiteY17" fmla="*/ 132102 h 223952"/>
                  <a:gd name="connsiteX18" fmla="*/ 183079 w 211730"/>
                  <a:gd name="connsiteY18" fmla="*/ 161192 h 223952"/>
                  <a:gd name="connsiteX19" fmla="*/ 162191 w 211730"/>
                  <a:gd name="connsiteY19" fmla="*/ 186776 h 223952"/>
                  <a:gd name="connsiteX20" fmla="*/ 136606 w 211730"/>
                  <a:gd name="connsiteY20" fmla="*/ 207988 h 223952"/>
                  <a:gd name="connsiteX21" fmla="*/ 106755 w 211730"/>
                  <a:gd name="connsiteY21" fmla="*/ 223952 h 223952"/>
                  <a:gd name="connsiteX22" fmla="*/ 76904 w 211730"/>
                  <a:gd name="connsiteY22" fmla="*/ 207988 h 223952"/>
                  <a:gd name="connsiteX23" fmla="*/ 51205 w 211730"/>
                  <a:gd name="connsiteY23" fmla="*/ 186776 h 223952"/>
                  <a:gd name="connsiteX24" fmla="*/ 47353 w 211730"/>
                  <a:gd name="connsiteY24" fmla="*/ 182033 h 223952"/>
                  <a:gd name="connsiteX25" fmla="*/ 43416 w 211730"/>
                  <a:gd name="connsiteY25" fmla="*/ 179065 h 223952"/>
                  <a:gd name="connsiteX26" fmla="*/ 35708 w 211730"/>
                  <a:gd name="connsiteY26" fmla="*/ 169223 h 223952"/>
                  <a:gd name="connsiteX27" fmla="*/ 34705 w 211730"/>
                  <a:gd name="connsiteY27" fmla="*/ 166456 h 223952"/>
                  <a:gd name="connsiteX28" fmla="*/ 30431 w 211730"/>
                  <a:gd name="connsiteY28" fmla="*/ 161192 h 223952"/>
                  <a:gd name="connsiteX29" fmla="*/ 14791 w 211730"/>
                  <a:gd name="connsiteY29" fmla="*/ 132102 h 223952"/>
                  <a:gd name="connsiteX30" fmla="*/ 5057 w 211730"/>
                  <a:gd name="connsiteY30" fmla="*/ 100279 h 223952"/>
                  <a:gd name="connsiteX31" fmla="*/ 1780 w 211730"/>
                  <a:gd name="connsiteY31" fmla="*/ 66494 h 223952"/>
                  <a:gd name="connsiteX32" fmla="*/ 1780 w 211730"/>
                  <a:gd name="connsiteY32" fmla="*/ 41751 h 223952"/>
                  <a:gd name="connsiteX33" fmla="*/ 848 w 211730"/>
                  <a:gd name="connsiteY33" fmla="*/ 38550 h 223952"/>
                  <a:gd name="connsiteX34" fmla="*/ 553 w 211730"/>
                  <a:gd name="connsiteY34" fmla="*/ 33809 h 223952"/>
                  <a:gd name="connsiteX35" fmla="*/ 1780 w 211730"/>
                  <a:gd name="connsiteY35" fmla="*/ 34486 h 223952"/>
                  <a:gd name="connsiteX36" fmla="*/ 1780 w 211730"/>
                  <a:gd name="connsiteY36" fmla="*/ 28004 h 223952"/>
                  <a:gd name="connsiteX37" fmla="*/ 19716 w 211730"/>
                  <a:gd name="connsiteY37" fmla="*/ 27346 h 223952"/>
                  <a:gd name="connsiteX38" fmla="*/ 36003 w 211730"/>
                  <a:gd name="connsiteY38" fmla="*/ 24936 h 223952"/>
                  <a:gd name="connsiteX39" fmla="*/ 51748 w 211730"/>
                  <a:gd name="connsiteY39" fmla="*/ 20012 h 223952"/>
                  <a:gd name="connsiteX40" fmla="*/ 67826 w 211730"/>
                  <a:gd name="connsiteY40" fmla="*/ 11706 h 223952"/>
                  <a:gd name="connsiteX41" fmla="*/ 77123 w 211730"/>
                  <a:gd name="connsiteY41" fmla="*/ 6563 h 223952"/>
                  <a:gd name="connsiteX42" fmla="*/ 86305 w 211730"/>
                  <a:gd name="connsiteY42" fmla="*/ 2953 h 223952"/>
                  <a:gd name="connsiteX43" fmla="*/ 96039 w 211730"/>
                  <a:gd name="connsiteY43" fmla="*/ 762 h 223952"/>
                  <a:gd name="connsiteX44" fmla="*/ 106755 w 211730"/>
                  <a:gd name="connsiteY44" fmla="*/ 0 h 22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1730" h="223952">
                    <a:moveTo>
                      <a:pt x="186583" y="121332"/>
                    </a:moveTo>
                    <a:lnTo>
                      <a:pt x="186291" y="121915"/>
                    </a:lnTo>
                    <a:lnTo>
                      <a:pt x="186089" y="122420"/>
                    </a:lnTo>
                    <a:close/>
                    <a:moveTo>
                      <a:pt x="70397" y="25731"/>
                    </a:moveTo>
                    <a:lnTo>
                      <a:pt x="65395" y="28032"/>
                    </a:lnTo>
                    <a:lnTo>
                      <a:pt x="67116" y="27563"/>
                    </a:lnTo>
                    <a:close/>
                    <a:moveTo>
                      <a:pt x="106755" y="0"/>
                    </a:moveTo>
                    <a:cubicBezTo>
                      <a:pt x="110622" y="0"/>
                      <a:pt x="114194" y="257"/>
                      <a:pt x="117471" y="762"/>
                    </a:cubicBezTo>
                    <a:cubicBezTo>
                      <a:pt x="120823" y="1200"/>
                      <a:pt x="124071" y="1924"/>
                      <a:pt x="127205" y="2953"/>
                    </a:cubicBezTo>
                    <a:cubicBezTo>
                      <a:pt x="130339" y="3896"/>
                      <a:pt x="133406" y="5105"/>
                      <a:pt x="136387" y="6563"/>
                    </a:cubicBezTo>
                    <a:cubicBezTo>
                      <a:pt x="139445" y="8020"/>
                      <a:pt x="142579" y="9773"/>
                      <a:pt x="145788" y="11811"/>
                    </a:cubicBezTo>
                    <a:cubicBezTo>
                      <a:pt x="151180" y="15164"/>
                      <a:pt x="156466" y="17897"/>
                      <a:pt x="161648" y="20012"/>
                    </a:cubicBezTo>
                    <a:cubicBezTo>
                      <a:pt x="166896" y="22127"/>
                      <a:pt x="172182" y="23765"/>
                      <a:pt x="177507" y="24936"/>
                    </a:cubicBezTo>
                    <a:cubicBezTo>
                      <a:pt x="182831" y="26108"/>
                      <a:pt x="188299" y="26908"/>
                      <a:pt x="193909" y="27346"/>
                    </a:cubicBezTo>
                    <a:cubicBezTo>
                      <a:pt x="199519" y="27784"/>
                      <a:pt x="205463" y="28004"/>
                      <a:pt x="211730" y="28004"/>
                    </a:cubicBezTo>
                    <a:lnTo>
                      <a:pt x="211730" y="66494"/>
                    </a:lnTo>
                    <a:cubicBezTo>
                      <a:pt x="211730" y="77943"/>
                      <a:pt x="210597" y="89202"/>
                      <a:pt x="208339" y="100279"/>
                    </a:cubicBezTo>
                    <a:cubicBezTo>
                      <a:pt x="206148" y="111290"/>
                      <a:pt x="202910" y="121891"/>
                      <a:pt x="198605" y="132102"/>
                    </a:cubicBezTo>
                    <a:cubicBezTo>
                      <a:pt x="194376" y="142304"/>
                      <a:pt x="189203" y="152000"/>
                      <a:pt x="183079" y="161192"/>
                    </a:cubicBezTo>
                    <a:cubicBezTo>
                      <a:pt x="176954" y="170383"/>
                      <a:pt x="169992" y="178908"/>
                      <a:pt x="162191" y="186776"/>
                    </a:cubicBezTo>
                    <a:cubicBezTo>
                      <a:pt x="154466" y="194577"/>
                      <a:pt x="145931" y="201644"/>
                      <a:pt x="136606" y="207988"/>
                    </a:cubicBezTo>
                    <a:cubicBezTo>
                      <a:pt x="127272" y="214255"/>
                      <a:pt x="117328" y="219580"/>
                      <a:pt x="106755" y="223952"/>
                    </a:cubicBezTo>
                    <a:cubicBezTo>
                      <a:pt x="96182" y="219580"/>
                      <a:pt x="86238" y="214255"/>
                      <a:pt x="76904" y="207988"/>
                    </a:cubicBezTo>
                    <a:cubicBezTo>
                      <a:pt x="67569" y="201644"/>
                      <a:pt x="59006" y="194577"/>
                      <a:pt x="51205" y="186776"/>
                    </a:cubicBezTo>
                    <a:lnTo>
                      <a:pt x="47353" y="182033"/>
                    </a:lnTo>
                    <a:lnTo>
                      <a:pt x="43416" y="179065"/>
                    </a:lnTo>
                    <a:cubicBezTo>
                      <a:pt x="39778" y="176337"/>
                      <a:pt x="37450" y="172925"/>
                      <a:pt x="35708" y="169223"/>
                    </a:cubicBezTo>
                    <a:lnTo>
                      <a:pt x="34705" y="166456"/>
                    </a:lnTo>
                    <a:lnTo>
                      <a:pt x="30431" y="161192"/>
                    </a:lnTo>
                    <a:cubicBezTo>
                      <a:pt x="24307" y="152009"/>
                      <a:pt x="19096" y="142313"/>
                      <a:pt x="14791" y="132102"/>
                    </a:cubicBezTo>
                    <a:cubicBezTo>
                      <a:pt x="10562" y="121891"/>
                      <a:pt x="7324" y="111290"/>
                      <a:pt x="5057" y="100279"/>
                    </a:cubicBezTo>
                    <a:cubicBezTo>
                      <a:pt x="2866" y="89268"/>
                      <a:pt x="1780" y="78010"/>
                      <a:pt x="1780" y="66494"/>
                    </a:cubicBezTo>
                    <a:lnTo>
                      <a:pt x="1780" y="41751"/>
                    </a:lnTo>
                    <a:lnTo>
                      <a:pt x="848" y="38550"/>
                    </a:lnTo>
                    <a:cubicBezTo>
                      <a:pt x="55" y="36176"/>
                      <a:pt x="-439" y="34206"/>
                      <a:pt x="553" y="33809"/>
                    </a:cubicBezTo>
                    <a:lnTo>
                      <a:pt x="1780" y="34486"/>
                    </a:lnTo>
                    <a:lnTo>
                      <a:pt x="1780" y="28004"/>
                    </a:lnTo>
                    <a:cubicBezTo>
                      <a:pt x="8124" y="28004"/>
                      <a:pt x="14096" y="27784"/>
                      <a:pt x="19716" y="27346"/>
                    </a:cubicBezTo>
                    <a:cubicBezTo>
                      <a:pt x="25335" y="26908"/>
                      <a:pt x="30755" y="26108"/>
                      <a:pt x="36003" y="24936"/>
                    </a:cubicBezTo>
                    <a:cubicBezTo>
                      <a:pt x="41328" y="23774"/>
                      <a:pt x="46576" y="22127"/>
                      <a:pt x="51748" y="20012"/>
                    </a:cubicBezTo>
                    <a:cubicBezTo>
                      <a:pt x="56996" y="17897"/>
                      <a:pt x="62359" y="15126"/>
                      <a:pt x="67826" y="11706"/>
                    </a:cubicBezTo>
                    <a:cubicBezTo>
                      <a:pt x="70960" y="9735"/>
                      <a:pt x="74056" y="8030"/>
                      <a:pt x="77123" y="6563"/>
                    </a:cubicBezTo>
                    <a:cubicBezTo>
                      <a:pt x="80190" y="5096"/>
                      <a:pt x="83247" y="3905"/>
                      <a:pt x="86305" y="2953"/>
                    </a:cubicBezTo>
                    <a:cubicBezTo>
                      <a:pt x="89439" y="1934"/>
                      <a:pt x="92687" y="1200"/>
                      <a:pt x="96039" y="762"/>
                    </a:cubicBezTo>
                    <a:cubicBezTo>
                      <a:pt x="99392" y="248"/>
                      <a:pt x="102964" y="0"/>
                      <a:pt x="106755" y="0"/>
                    </a:cubicBezTo>
                    <a:close/>
                  </a:path>
                </a:pathLst>
              </a:custGeom>
              <a:solidFill>
                <a:schemeClr val="tx1"/>
              </a:solidFill>
              <a:ln w="9525" cap="flat">
                <a:noFill/>
                <a:prstDash val="solid"/>
                <a:miter/>
              </a:ln>
            </p:spPr>
            <p:txBody>
              <a:bodyPr rtlCol="0" anchor="ctr"/>
              <a:lstStyle/>
              <a:p>
                <a:pPr defTabSz="932597">
                  <a:defRPr/>
                </a:pPr>
                <a:endParaRPr lang="en-US" sz="1836">
                  <a:solidFill>
                    <a:srgbClr val="FFFFFF"/>
                  </a:solidFill>
                  <a:latin typeface="Segoe UI"/>
                </a:endParaRPr>
              </a:p>
            </p:txBody>
          </p:sp>
          <p:sp>
            <p:nvSpPr>
              <p:cNvPr id="51" name="Graphic 43">
                <a:extLst>
                  <a:ext uri="{FF2B5EF4-FFF2-40B4-BE49-F238E27FC236}">
                    <a16:creationId xmlns:a16="http://schemas.microsoft.com/office/drawing/2014/main" id="{E43E49C9-466E-4FFC-A7D0-C77C00311278}"/>
                  </a:ext>
                </a:extLst>
              </p:cNvPr>
              <p:cNvSpPr/>
              <p:nvPr/>
            </p:nvSpPr>
            <p:spPr>
              <a:xfrm>
                <a:off x="9389510" y="2808569"/>
                <a:ext cx="130367" cy="139062"/>
              </a:xfrm>
              <a:custGeom>
                <a:avLst/>
                <a:gdLst>
                  <a:gd name="connsiteX0" fmla="*/ 65184 w 130367"/>
                  <a:gd name="connsiteY0" fmla="*/ 0 h 139062"/>
                  <a:gd name="connsiteX1" fmla="*/ 71838 w 130367"/>
                  <a:gd name="connsiteY1" fmla="*/ 473 h 139062"/>
                  <a:gd name="connsiteX2" fmla="*/ 77882 w 130367"/>
                  <a:gd name="connsiteY2" fmla="*/ 1834 h 139062"/>
                  <a:gd name="connsiteX3" fmla="*/ 83584 w 130367"/>
                  <a:gd name="connsiteY3" fmla="*/ 4075 h 139062"/>
                  <a:gd name="connsiteX4" fmla="*/ 89422 w 130367"/>
                  <a:gd name="connsiteY4" fmla="*/ 7334 h 139062"/>
                  <a:gd name="connsiteX5" fmla="*/ 99269 w 130367"/>
                  <a:gd name="connsiteY5" fmla="*/ 12426 h 139062"/>
                  <a:gd name="connsiteX6" fmla="*/ 109117 w 130367"/>
                  <a:gd name="connsiteY6" fmla="*/ 15484 h 139062"/>
                  <a:gd name="connsiteX7" fmla="*/ 119302 w 130367"/>
                  <a:gd name="connsiteY7" fmla="*/ 16981 h 139062"/>
                  <a:gd name="connsiteX8" fmla="*/ 130368 w 130367"/>
                  <a:gd name="connsiteY8" fmla="*/ 17389 h 139062"/>
                  <a:gd name="connsiteX9" fmla="*/ 130368 w 130367"/>
                  <a:gd name="connsiteY9" fmla="*/ 41289 h 139062"/>
                  <a:gd name="connsiteX10" fmla="*/ 128262 w 130367"/>
                  <a:gd name="connsiteY10" fmla="*/ 62268 h 139062"/>
                  <a:gd name="connsiteX11" fmla="*/ 122218 w 130367"/>
                  <a:gd name="connsiteY11" fmla="*/ 82029 h 139062"/>
                  <a:gd name="connsiteX12" fmla="*/ 112577 w 130367"/>
                  <a:gd name="connsiteY12" fmla="*/ 100092 h 139062"/>
                  <a:gd name="connsiteX13" fmla="*/ 99606 w 130367"/>
                  <a:gd name="connsiteY13" fmla="*/ 115978 h 139062"/>
                  <a:gd name="connsiteX14" fmla="*/ 83720 w 130367"/>
                  <a:gd name="connsiteY14" fmla="*/ 129150 h 139062"/>
                  <a:gd name="connsiteX15" fmla="*/ 65184 w 130367"/>
                  <a:gd name="connsiteY15" fmla="*/ 139062 h 139062"/>
                  <a:gd name="connsiteX16" fmla="*/ 46648 w 130367"/>
                  <a:gd name="connsiteY16" fmla="*/ 129150 h 139062"/>
                  <a:gd name="connsiteX17" fmla="*/ 30690 w 130367"/>
                  <a:gd name="connsiteY17" fmla="*/ 115978 h 139062"/>
                  <a:gd name="connsiteX18" fmla="*/ 17791 w 130367"/>
                  <a:gd name="connsiteY18" fmla="*/ 100092 h 139062"/>
                  <a:gd name="connsiteX19" fmla="*/ 8079 w 130367"/>
                  <a:gd name="connsiteY19" fmla="*/ 82029 h 139062"/>
                  <a:gd name="connsiteX20" fmla="*/ 2035 w 130367"/>
                  <a:gd name="connsiteY20" fmla="*/ 62268 h 139062"/>
                  <a:gd name="connsiteX21" fmla="*/ 0 w 130367"/>
                  <a:gd name="connsiteY21" fmla="*/ 41289 h 139062"/>
                  <a:gd name="connsiteX22" fmla="*/ 0 w 130367"/>
                  <a:gd name="connsiteY22" fmla="*/ 17389 h 139062"/>
                  <a:gd name="connsiteX23" fmla="*/ 11137 w 130367"/>
                  <a:gd name="connsiteY23" fmla="*/ 16981 h 139062"/>
                  <a:gd name="connsiteX24" fmla="*/ 21251 w 130367"/>
                  <a:gd name="connsiteY24" fmla="*/ 15484 h 139062"/>
                  <a:gd name="connsiteX25" fmla="*/ 31028 w 130367"/>
                  <a:gd name="connsiteY25" fmla="*/ 12426 h 139062"/>
                  <a:gd name="connsiteX26" fmla="*/ 41011 w 130367"/>
                  <a:gd name="connsiteY26" fmla="*/ 7269 h 139062"/>
                  <a:gd name="connsiteX27" fmla="*/ 46784 w 130367"/>
                  <a:gd name="connsiteY27" fmla="*/ 4075 h 139062"/>
                  <a:gd name="connsiteX28" fmla="*/ 52485 w 130367"/>
                  <a:gd name="connsiteY28" fmla="*/ 1834 h 139062"/>
                  <a:gd name="connsiteX29" fmla="*/ 58530 w 130367"/>
                  <a:gd name="connsiteY29" fmla="*/ 473 h 139062"/>
                  <a:gd name="connsiteX30" fmla="*/ 65184 w 130367"/>
                  <a:gd name="connsiteY30" fmla="*/ 0 h 139062"/>
                  <a:gd name="connsiteX31" fmla="*/ 121673 w 130367"/>
                  <a:gd name="connsiteY31" fmla="*/ 25935 h 139062"/>
                  <a:gd name="connsiteX32" fmla="*/ 102256 w 130367"/>
                  <a:gd name="connsiteY32" fmla="*/ 22676 h 139062"/>
                  <a:gd name="connsiteX33" fmla="*/ 84400 w 130367"/>
                  <a:gd name="connsiteY33" fmla="*/ 14390 h 139062"/>
                  <a:gd name="connsiteX34" fmla="*/ 75233 w 130367"/>
                  <a:gd name="connsiteY34" fmla="*/ 10114 h 139062"/>
                  <a:gd name="connsiteX35" fmla="*/ 65184 w 130367"/>
                  <a:gd name="connsiteY35" fmla="*/ 8688 h 139062"/>
                  <a:gd name="connsiteX36" fmla="*/ 55070 w 130367"/>
                  <a:gd name="connsiteY36" fmla="*/ 10114 h 139062"/>
                  <a:gd name="connsiteX37" fmla="*/ 45903 w 130367"/>
                  <a:gd name="connsiteY37" fmla="*/ 14461 h 139062"/>
                  <a:gd name="connsiteX38" fmla="*/ 28047 w 130367"/>
                  <a:gd name="connsiteY38" fmla="*/ 22676 h 139062"/>
                  <a:gd name="connsiteX39" fmla="*/ 8694 w 130367"/>
                  <a:gd name="connsiteY39" fmla="*/ 25935 h 139062"/>
                  <a:gd name="connsiteX40" fmla="*/ 8694 w 130367"/>
                  <a:gd name="connsiteY40" fmla="*/ 41278 h 139062"/>
                  <a:gd name="connsiteX41" fmla="*/ 12633 w 130367"/>
                  <a:gd name="connsiteY41" fmla="*/ 68910 h 139062"/>
                  <a:gd name="connsiteX42" fmla="*/ 23972 w 130367"/>
                  <a:gd name="connsiteY42" fmla="*/ 93763 h 139062"/>
                  <a:gd name="connsiteX43" fmla="*/ 41762 w 130367"/>
                  <a:gd name="connsiteY43" fmla="*/ 114405 h 139062"/>
                  <a:gd name="connsiteX44" fmla="*/ 65184 w 130367"/>
                  <a:gd name="connsiteY44" fmla="*/ 129546 h 139062"/>
                  <a:gd name="connsiteX45" fmla="*/ 88605 w 130367"/>
                  <a:gd name="connsiteY45" fmla="*/ 114405 h 139062"/>
                  <a:gd name="connsiteX46" fmla="*/ 106396 w 130367"/>
                  <a:gd name="connsiteY46" fmla="*/ 93763 h 139062"/>
                  <a:gd name="connsiteX47" fmla="*/ 117669 w 130367"/>
                  <a:gd name="connsiteY47" fmla="*/ 68910 h 139062"/>
                  <a:gd name="connsiteX48" fmla="*/ 121673 w 130367"/>
                  <a:gd name="connsiteY48" fmla="*/ 41278 h 139062"/>
                  <a:gd name="connsiteX49" fmla="*/ 121673 w 130367"/>
                  <a:gd name="connsiteY49" fmla="*/ 25935 h 139062"/>
                  <a:gd name="connsiteX50" fmla="*/ 65184 w 130367"/>
                  <a:gd name="connsiteY50" fmla="*/ 17383 h 139062"/>
                  <a:gd name="connsiteX51" fmla="*/ 72654 w 130367"/>
                  <a:gd name="connsiteY51" fmla="*/ 18400 h 139062"/>
                  <a:gd name="connsiteX52" fmla="*/ 79515 w 130367"/>
                  <a:gd name="connsiteY52" fmla="*/ 21594 h 139062"/>
                  <a:gd name="connsiteX53" fmla="*/ 95537 w 130367"/>
                  <a:gd name="connsiteY53" fmla="*/ 29608 h 139062"/>
                  <a:gd name="connsiteX54" fmla="*/ 112985 w 130367"/>
                  <a:gd name="connsiteY54" fmla="*/ 33884 h 139062"/>
                  <a:gd name="connsiteX55" fmla="*/ 112985 w 130367"/>
                  <a:gd name="connsiteY55" fmla="*/ 41283 h 139062"/>
                  <a:gd name="connsiteX56" fmla="*/ 109590 w 130367"/>
                  <a:gd name="connsiteY56" fmla="*/ 65385 h 139062"/>
                  <a:gd name="connsiteX57" fmla="*/ 100014 w 130367"/>
                  <a:gd name="connsiteY57" fmla="*/ 87316 h 139062"/>
                  <a:gd name="connsiteX58" fmla="*/ 85009 w 130367"/>
                  <a:gd name="connsiteY58" fmla="*/ 105852 h 139062"/>
                  <a:gd name="connsiteX59" fmla="*/ 65184 w 130367"/>
                  <a:gd name="connsiteY59" fmla="*/ 119905 h 139062"/>
                  <a:gd name="connsiteX60" fmla="*/ 45287 w 130367"/>
                  <a:gd name="connsiteY60" fmla="*/ 105852 h 139062"/>
                  <a:gd name="connsiteX61" fmla="*/ 30217 w 130367"/>
                  <a:gd name="connsiteY61" fmla="*/ 87316 h 139062"/>
                  <a:gd name="connsiteX62" fmla="*/ 20713 w 130367"/>
                  <a:gd name="connsiteY62" fmla="*/ 65385 h 139062"/>
                  <a:gd name="connsiteX63" fmla="*/ 17383 w 130367"/>
                  <a:gd name="connsiteY63" fmla="*/ 41283 h 139062"/>
                  <a:gd name="connsiteX64" fmla="*/ 17383 w 130367"/>
                  <a:gd name="connsiteY64" fmla="*/ 33884 h 139062"/>
                  <a:gd name="connsiteX65" fmla="*/ 34766 w 130367"/>
                  <a:gd name="connsiteY65" fmla="*/ 29673 h 139062"/>
                  <a:gd name="connsiteX66" fmla="*/ 50723 w 130367"/>
                  <a:gd name="connsiteY66" fmla="*/ 21659 h 139062"/>
                  <a:gd name="connsiteX67" fmla="*/ 57578 w 130367"/>
                  <a:gd name="connsiteY67" fmla="*/ 18465 h 139062"/>
                  <a:gd name="connsiteX68" fmla="*/ 65184 w 130367"/>
                  <a:gd name="connsiteY68" fmla="*/ 17377 h 139062"/>
                  <a:gd name="connsiteX69" fmla="*/ 71702 w 130367"/>
                  <a:gd name="connsiteY69" fmla="*/ 60837 h 139062"/>
                  <a:gd name="connsiteX70" fmla="*/ 80390 w 130367"/>
                  <a:gd name="connsiteY70" fmla="*/ 43454 h 139062"/>
                  <a:gd name="connsiteX71" fmla="*/ 65184 w 130367"/>
                  <a:gd name="connsiteY71" fmla="*/ 43454 h 139062"/>
                  <a:gd name="connsiteX72" fmla="*/ 49978 w 130367"/>
                  <a:gd name="connsiteY72" fmla="*/ 73873 h 139062"/>
                  <a:gd name="connsiteX73" fmla="*/ 63013 w 130367"/>
                  <a:gd name="connsiteY73" fmla="*/ 73873 h 139062"/>
                  <a:gd name="connsiteX74" fmla="*/ 49978 w 130367"/>
                  <a:gd name="connsiteY74" fmla="*/ 99944 h 139062"/>
                  <a:gd name="connsiteX75" fmla="*/ 89084 w 130367"/>
                  <a:gd name="connsiteY75" fmla="*/ 60837 h 139062"/>
                  <a:gd name="connsiteX76" fmla="*/ 71702 w 130367"/>
                  <a:gd name="connsiteY76" fmla="*/ 60837 h 13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30367" h="139062">
                    <a:moveTo>
                      <a:pt x="65184" y="0"/>
                    </a:moveTo>
                    <a:cubicBezTo>
                      <a:pt x="67585" y="0"/>
                      <a:pt x="69803" y="160"/>
                      <a:pt x="71838" y="473"/>
                    </a:cubicBezTo>
                    <a:cubicBezTo>
                      <a:pt x="73920" y="745"/>
                      <a:pt x="75936" y="1195"/>
                      <a:pt x="77882" y="1834"/>
                    </a:cubicBezTo>
                    <a:cubicBezTo>
                      <a:pt x="79828" y="2419"/>
                      <a:pt x="81733" y="3170"/>
                      <a:pt x="83584" y="4075"/>
                    </a:cubicBezTo>
                    <a:cubicBezTo>
                      <a:pt x="85482" y="4980"/>
                      <a:pt x="87428" y="6068"/>
                      <a:pt x="89422" y="7334"/>
                    </a:cubicBezTo>
                    <a:cubicBezTo>
                      <a:pt x="92769" y="9416"/>
                      <a:pt x="96052" y="11113"/>
                      <a:pt x="99269" y="12426"/>
                    </a:cubicBezTo>
                    <a:cubicBezTo>
                      <a:pt x="102528" y="13739"/>
                      <a:pt x="105811" y="14757"/>
                      <a:pt x="109117" y="15484"/>
                    </a:cubicBezTo>
                    <a:cubicBezTo>
                      <a:pt x="112423" y="16212"/>
                      <a:pt x="115818" y="16709"/>
                      <a:pt x="119302" y="16981"/>
                    </a:cubicBezTo>
                    <a:cubicBezTo>
                      <a:pt x="122785" y="17253"/>
                      <a:pt x="126476" y="17389"/>
                      <a:pt x="130368" y="17389"/>
                    </a:cubicBezTo>
                    <a:lnTo>
                      <a:pt x="130368" y="41289"/>
                    </a:lnTo>
                    <a:cubicBezTo>
                      <a:pt x="130368" y="48399"/>
                      <a:pt x="129664" y="55390"/>
                      <a:pt x="128262" y="62268"/>
                    </a:cubicBezTo>
                    <a:cubicBezTo>
                      <a:pt x="126902" y="69105"/>
                      <a:pt x="124891" y="75688"/>
                      <a:pt x="122218" y="82029"/>
                    </a:cubicBezTo>
                    <a:cubicBezTo>
                      <a:pt x="119592" y="88363"/>
                      <a:pt x="116380" y="94384"/>
                      <a:pt x="112577" y="100092"/>
                    </a:cubicBezTo>
                    <a:cubicBezTo>
                      <a:pt x="108774" y="105799"/>
                      <a:pt x="104450" y="111093"/>
                      <a:pt x="99606" y="115978"/>
                    </a:cubicBezTo>
                    <a:cubicBezTo>
                      <a:pt x="94810" y="120822"/>
                      <a:pt x="89510" y="125211"/>
                      <a:pt x="83720" y="129150"/>
                    </a:cubicBezTo>
                    <a:cubicBezTo>
                      <a:pt x="77924" y="133041"/>
                      <a:pt x="71749" y="136348"/>
                      <a:pt x="65184" y="139062"/>
                    </a:cubicBezTo>
                    <a:cubicBezTo>
                      <a:pt x="58619" y="136348"/>
                      <a:pt x="52444" y="133041"/>
                      <a:pt x="46648" y="129150"/>
                    </a:cubicBezTo>
                    <a:cubicBezTo>
                      <a:pt x="40852" y="125211"/>
                      <a:pt x="35534" y="120822"/>
                      <a:pt x="30690" y="115978"/>
                    </a:cubicBezTo>
                    <a:cubicBezTo>
                      <a:pt x="25894" y="111087"/>
                      <a:pt x="21594" y="105793"/>
                      <a:pt x="17791" y="100092"/>
                    </a:cubicBezTo>
                    <a:cubicBezTo>
                      <a:pt x="13988" y="94390"/>
                      <a:pt x="10753" y="88369"/>
                      <a:pt x="8079" y="82029"/>
                    </a:cubicBezTo>
                    <a:cubicBezTo>
                      <a:pt x="5453" y="75688"/>
                      <a:pt x="3442" y="69105"/>
                      <a:pt x="2035" y="62268"/>
                    </a:cubicBezTo>
                    <a:cubicBezTo>
                      <a:pt x="674" y="55431"/>
                      <a:pt x="0" y="48440"/>
                      <a:pt x="0" y="41289"/>
                    </a:cubicBezTo>
                    <a:lnTo>
                      <a:pt x="0" y="17389"/>
                    </a:lnTo>
                    <a:cubicBezTo>
                      <a:pt x="3939" y="17389"/>
                      <a:pt x="7647" y="17253"/>
                      <a:pt x="11137" y="16981"/>
                    </a:cubicBezTo>
                    <a:cubicBezTo>
                      <a:pt x="14627" y="16709"/>
                      <a:pt x="17992" y="16212"/>
                      <a:pt x="21251" y="15484"/>
                    </a:cubicBezTo>
                    <a:cubicBezTo>
                      <a:pt x="24557" y="14763"/>
                      <a:pt x="27816" y="13739"/>
                      <a:pt x="31028" y="12426"/>
                    </a:cubicBezTo>
                    <a:cubicBezTo>
                      <a:pt x="34286" y="11113"/>
                      <a:pt x="37616" y="9392"/>
                      <a:pt x="41011" y="7269"/>
                    </a:cubicBezTo>
                    <a:cubicBezTo>
                      <a:pt x="42957" y="6045"/>
                      <a:pt x="44879" y="4986"/>
                      <a:pt x="46784" y="4075"/>
                    </a:cubicBezTo>
                    <a:cubicBezTo>
                      <a:pt x="48688" y="3164"/>
                      <a:pt x="50587" y="2425"/>
                      <a:pt x="52485" y="1834"/>
                    </a:cubicBezTo>
                    <a:cubicBezTo>
                      <a:pt x="54431" y="1201"/>
                      <a:pt x="56448" y="745"/>
                      <a:pt x="58530" y="473"/>
                    </a:cubicBezTo>
                    <a:cubicBezTo>
                      <a:pt x="60612" y="154"/>
                      <a:pt x="62830" y="0"/>
                      <a:pt x="65184" y="0"/>
                    </a:cubicBezTo>
                    <a:close/>
                    <a:moveTo>
                      <a:pt x="121673" y="25935"/>
                    </a:moveTo>
                    <a:cubicBezTo>
                      <a:pt x="114795" y="25616"/>
                      <a:pt x="108318" y="24533"/>
                      <a:pt x="102256" y="22676"/>
                    </a:cubicBezTo>
                    <a:cubicBezTo>
                      <a:pt x="96188" y="20778"/>
                      <a:pt x="90238" y="18016"/>
                      <a:pt x="84400" y="14390"/>
                    </a:cubicBezTo>
                    <a:cubicBezTo>
                      <a:pt x="81325" y="12444"/>
                      <a:pt x="78267" y="11019"/>
                      <a:pt x="75233" y="10114"/>
                    </a:cubicBezTo>
                    <a:cubicBezTo>
                      <a:pt x="72246" y="9162"/>
                      <a:pt x="68898" y="8688"/>
                      <a:pt x="65184" y="8688"/>
                    </a:cubicBezTo>
                    <a:cubicBezTo>
                      <a:pt x="61470" y="8688"/>
                      <a:pt x="58098" y="9162"/>
                      <a:pt x="55070" y="10114"/>
                    </a:cubicBezTo>
                    <a:cubicBezTo>
                      <a:pt x="52042" y="11066"/>
                      <a:pt x="48984" y="12515"/>
                      <a:pt x="45903" y="14461"/>
                    </a:cubicBezTo>
                    <a:cubicBezTo>
                      <a:pt x="40106" y="18081"/>
                      <a:pt x="34156" y="20819"/>
                      <a:pt x="28047" y="22676"/>
                    </a:cubicBezTo>
                    <a:cubicBezTo>
                      <a:pt x="21978" y="24533"/>
                      <a:pt x="15532" y="25616"/>
                      <a:pt x="8694" y="25935"/>
                    </a:cubicBezTo>
                    <a:lnTo>
                      <a:pt x="8694" y="41278"/>
                    </a:lnTo>
                    <a:cubicBezTo>
                      <a:pt x="8694" y="50782"/>
                      <a:pt x="10007" y="59997"/>
                      <a:pt x="12633" y="68910"/>
                    </a:cubicBezTo>
                    <a:cubicBezTo>
                      <a:pt x="15307" y="77782"/>
                      <a:pt x="19086" y="86068"/>
                      <a:pt x="23972" y="93763"/>
                    </a:cubicBezTo>
                    <a:cubicBezTo>
                      <a:pt x="28863" y="101411"/>
                      <a:pt x="34789" y="108289"/>
                      <a:pt x="41762" y="114405"/>
                    </a:cubicBezTo>
                    <a:cubicBezTo>
                      <a:pt x="48736" y="120520"/>
                      <a:pt x="56543" y="125560"/>
                      <a:pt x="65184" y="129546"/>
                    </a:cubicBezTo>
                    <a:cubicBezTo>
                      <a:pt x="73831" y="125566"/>
                      <a:pt x="81638" y="120514"/>
                      <a:pt x="88605" y="114405"/>
                    </a:cubicBezTo>
                    <a:cubicBezTo>
                      <a:pt x="95573" y="108295"/>
                      <a:pt x="101505" y="101411"/>
                      <a:pt x="106396" y="93763"/>
                    </a:cubicBezTo>
                    <a:cubicBezTo>
                      <a:pt x="111282" y="86068"/>
                      <a:pt x="115043" y="77782"/>
                      <a:pt x="117669" y="68910"/>
                    </a:cubicBezTo>
                    <a:cubicBezTo>
                      <a:pt x="120337" y="59991"/>
                      <a:pt x="121673" y="50782"/>
                      <a:pt x="121673" y="41278"/>
                    </a:cubicBezTo>
                    <a:lnTo>
                      <a:pt x="121673" y="25935"/>
                    </a:lnTo>
                    <a:close/>
                    <a:moveTo>
                      <a:pt x="65184" y="17383"/>
                    </a:moveTo>
                    <a:cubicBezTo>
                      <a:pt x="67987" y="17383"/>
                      <a:pt x="70477" y="17720"/>
                      <a:pt x="72654" y="18400"/>
                    </a:cubicBezTo>
                    <a:cubicBezTo>
                      <a:pt x="74872" y="19033"/>
                      <a:pt x="77155" y="20098"/>
                      <a:pt x="79515" y="21594"/>
                    </a:cubicBezTo>
                    <a:cubicBezTo>
                      <a:pt x="84720" y="24900"/>
                      <a:pt x="90060" y="27568"/>
                      <a:pt x="95537" y="29608"/>
                    </a:cubicBezTo>
                    <a:cubicBezTo>
                      <a:pt x="101014" y="31601"/>
                      <a:pt x="106828" y="33027"/>
                      <a:pt x="112985" y="33884"/>
                    </a:cubicBezTo>
                    <a:lnTo>
                      <a:pt x="112985" y="41283"/>
                    </a:lnTo>
                    <a:cubicBezTo>
                      <a:pt x="112985" y="49522"/>
                      <a:pt x="111855" y="57554"/>
                      <a:pt x="109590" y="65385"/>
                    </a:cubicBezTo>
                    <a:cubicBezTo>
                      <a:pt x="107372" y="73169"/>
                      <a:pt x="104184" y="80479"/>
                      <a:pt x="100014" y="87316"/>
                    </a:cubicBezTo>
                    <a:cubicBezTo>
                      <a:pt x="95898" y="94106"/>
                      <a:pt x="90894" y="100287"/>
                      <a:pt x="85009" y="105852"/>
                    </a:cubicBezTo>
                    <a:cubicBezTo>
                      <a:pt x="79124" y="111418"/>
                      <a:pt x="72518" y="116102"/>
                      <a:pt x="65184" y="119905"/>
                    </a:cubicBezTo>
                    <a:cubicBezTo>
                      <a:pt x="57850" y="116102"/>
                      <a:pt x="51220" y="111418"/>
                      <a:pt x="45287" y="105852"/>
                    </a:cubicBezTo>
                    <a:cubicBezTo>
                      <a:pt x="39403" y="100287"/>
                      <a:pt x="34381" y="94106"/>
                      <a:pt x="30217" y="87316"/>
                    </a:cubicBezTo>
                    <a:cubicBezTo>
                      <a:pt x="26101" y="80479"/>
                      <a:pt x="22931" y="73169"/>
                      <a:pt x="20713" y="65385"/>
                    </a:cubicBezTo>
                    <a:cubicBezTo>
                      <a:pt x="18495" y="57554"/>
                      <a:pt x="17383" y="49522"/>
                      <a:pt x="17383" y="41283"/>
                    </a:cubicBezTo>
                    <a:lnTo>
                      <a:pt x="17383" y="33884"/>
                    </a:lnTo>
                    <a:cubicBezTo>
                      <a:pt x="23540" y="33027"/>
                      <a:pt x="29330" y="31619"/>
                      <a:pt x="34766" y="29673"/>
                    </a:cubicBezTo>
                    <a:cubicBezTo>
                      <a:pt x="40195" y="27680"/>
                      <a:pt x="45518" y="25013"/>
                      <a:pt x="50723" y="21659"/>
                    </a:cubicBezTo>
                    <a:cubicBezTo>
                      <a:pt x="53030" y="20210"/>
                      <a:pt x="55318" y="19145"/>
                      <a:pt x="57578" y="18465"/>
                    </a:cubicBezTo>
                    <a:cubicBezTo>
                      <a:pt x="59843" y="17744"/>
                      <a:pt x="62374" y="17377"/>
                      <a:pt x="65184" y="17377"/>
                    </a:cubicBezTo>
                    <a:close/>
                    <a:moveTo>
                      <a:pt x="71702" y="60837"/>
                    </a:moveTo>
                    <a:lnTo>
                      <a:pt x="80390" y="43454"/>
                    </a:lnTo>
                    <a:lnTo>
                      <a:pt x="65184" y="43454"/>
                    </a:lnTo>
                    <a:lnTo>
                      <a:pt x="49978" y="73873"/>
                    </a:lnTo>
                    <a:lnTo>
                      <a:pt x="63013" y="73873"/>
                    </a:lnTo>
                    <a:lnTo>
                      <a:pt x="49978" y="99944"/>
                    </a:lnTo>
                    <a:lnTo>
                      <a:pt x="89084" y="60837"/>
                    </a:lnTo>
                    <a:lnTo>
                      <a:pt x="71702" y="60837"/>
                    </a:lnTo>
                    <a:close/>
                  </a:path>
                </a:pathLst>
              </a:custGeom>
              <a:solidFill>
                <a:srgbClr val="2687CE"/>
              </a:solidFill>
              <a:ln w="5773" cap="flat">
                <a:noFill/>
                <a:prstDash val="solid"/>
                <a:miter/>
              </a:ln>
            </p:spPr>
            <p:txBody>
              <a:bodyPr rtlCol="0" anchor="ctr"/>
              <a:lstStyle/>
              <a:p>
                <a:pPr defTabSz="932597">
                  <a:defRPr/>
                </a:pPr>
                <a:endParaRPr lang="en-US" sz="1836">
                  <a:solidFill>
                    <a:srgbClr val="FFFFFF"/>
                  </a:solidFill>
                  <a:latin typeface="Segoe UI"/>
                </a:endParaRPr>
              </a:p>
            </p:txBody>
          </p:sp>
        </p:grpSp>
      </p:grpSp>
      <p:pic>
        <p:nvPicPr>
          <p:cNvPr id="69" name="Graphic 68">
            <a:extLst>
              <a:ext uri="{FF2B5EF4-FFF2-40B4-BE49-F238E27FC236}">
                <a16:creationId xmlns:a16="http://schemas.microsoft.com/office/drawing/2014/main" id="{19612439-265C-41B3-BD03-1B5513CF0592}"/>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10099677" y="2520535"/>
            <a:ext cx="199374" cy="199374"/>
          </a:xfrm>
          <a:prstGeom prst="rect">
            <a:avLst/>
          </a:prstGeom>
        </p:spPr>
      </p:pic>
      <p:pic>
        <p:nvPicPr>
          <p:cNvPr id="93" name="Graphic 92">
            <a:extLst>
              <a:ext uri="{FF2B5EF4-FFF2-40B4-BE49-F238E27FC236}">
                <a16:creationId xmlns:a16="http://schemas.microsoft.com/office/drawing/2014/main" id="{44062ADA-7272-4CEF-8EA9-7C792E6269CB}"/>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10198326" y="4842965"/>
            <a:ext cx="186521" cy="186521"/>
          </a:xfrm>
          <a:prstGeom prst="rect">
            <a:avLst/>
          </a:prstGeom>
        </p:spPr>
      </p:pic>
      <p:pic>
        <p:nvPicPr>
          <p:cNvPr id="18445" name="!!la_icon">
            <a:extLst>
              <a:ext uri="{FF2B5EF4-FFF2-40B4-BE49-F238E27FC236}">
                <a16:creationId xmlns:a16="http://schemas.microsoft.com/office/drawing/2014/main" id="{CC6D84AC-1952-4041-BB01-F8890EF73675}"/>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7545120" y="3221726"/>
            <a:ext cx="373041" cy="373041"/>
          </a:xfrm>
          <a:prstGeom prst="rect">
            <a:avLst/>
          </a:prstGeom>
        </p:spPr>
      </p:pic>
      <p:pic>
        <p:nvPicPr>
          <p:cNvPr id="4" name="Graphic 3">
            <a:extLst>
              <a:ext uri="{FF2B5EF4-FFF2-40B4-BE49-F238E27FC236}">
                <a16:creationId xmlns:a16="http://schemas.microsoft.com/office/drawing/2014/main" id="{5B6D040D-A734-415D-85C1-69CCC324E61C}"/>
              </a:ext>
            </a:extLst>
          </p:cNvPr>
          <p:cNvPicPr>
            <a:picLocks noChangeAspect="1"/>
          </p:cNvPicPr>
          <p:nvPr/>
        </p:nvPicPr>
        <p:blipFill>
          <a:blip r:embed="rId73" cstate="print">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2758450" y="6518868"/>
            <a:ext cx="704966" cy="162000"/>
          </a:xfrm>
          <a:prstGeom prst="rect">
            <a:avLst/>
          </a:prstGeom>
        </p:spPr>
      </p:pic>
      <p:pic>
        <p:nvPicPr>
          <p:cNvPr id="8" name="Graphic 7">
            <a:extLst>
              <a:ext uri="{FF2B5EF4-FFF2-40B4-BE49-F238E27FC236}">
                <a16:creationId xmlns:a16="http://schemas.microsoft.com/office/drawing/2014/main" id="{B90E5FE3-707B-4857-A4D4-51D31FABEA4D}"/>
              </a:ext>
            </a:extLst>
          </p:cNvPr>
          <p:cNvPicPr>
            <a:picLocks noChangeAspect="1"/>
          </p:cNvPicPr>
          <p:nvPr/>
        </p:nvPicPr>
        <p:blipFill rotWithShape="1">
          <a:blip r:embed="rId75" cstate="print">
            <a:extLst>
              <a:ext uri="{28A0092B-C50C-407E-A947-70E740481C1C}">
                <a14:useLocalDpi xmlns:a14="http://schemas.microsoft.com/office/drawing/2010/main" val="0"/>
              </a:ext>
              <a:ext uri="{96DAC541-7B7A-43D3-8B79-37D633B846F1}">
                <asvg:svgBlip xmlns:asvg="http://schemas.microsoft.com/office/drawing/2016/SVG/main" r:embed="rId76"/>
              </a:ext>
            </a:extLst>
          </a:blip>
          <a:srcRect t="25074" b="25664"/>
          <a:stretch/>
        </p:blipFill>
        <p:spPr>
          <a:xfrm>
            <a:off x="2311701" y="5009536"/>
            <a:ext cx="786101" cy="387249"/>
          </a:xfrm>
          <a:prstGeom prst="rect">
            <a:avLst/>
          </a:prstGeom>
        </p:spPr>
      </p:pic>
      <p:grpSp>
        <p:nvGrpSpPr>
          <p:cNvPr id="583" name="Group 582">
            <a:extLst>
              <a:ext uri="{FF2B5EF4-FFF2-40B4-BE49-F238E27FC236}">
                <a16:creationId xmlns:a16="http://schemas.microsoft.com/office/drawing/2014/main" id="{2C980E94-4143-4A6E-ABAA-A0DA6C1DFAD4}"/>
              </a:ext>
            </a:extLst>
          </p:cNvPr>
          <p:cNvGrpSpPr/>
          <p:nvPr/>
        </p:nvGrpSpPr>
        <p:grpSpPr>
          <a:xfrm>
            <a:off x="2427665" y="5464546"/>
            <a:ext cx="320694" cy="295596"/>
            <a:chOff x="373428" y="1221015"/>
            <a:chExt cx="1015603" cy="936121"/>
          </a:xfrm>
        </p:grpSpPr>
        <p:sp>
          <p:nvSpPr>
            <p:cNvPr id="584" name="Oval 583">
              <a:extLst>
                <a:ext uri="{FF2B5EF4-FFF2-40B4-BE49-F238E27FC236}">
                  <a16:creationId xmlns:a16="http://schemas.microsoft.com/office/drawing/2014/main" id="{D3D19299-537E-4A05-B019-87120EB6C68D}"/>
                </a:ext>
              </a:extLst>
            </p:cNvPr>
            <p:cNvSpPr/>
            <p:nvPr/>
          </p:nvSpPr>
          <p:spPr bwMode="blackWhite">
            <a:xfrm>
              <a:off x="382760" y="1250949"/>
              <a:ext cx="924551" cy="89258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85" name="Graphic 584">
              <a:extLst>
                <a:ext uri="{FF2B5EF4-FFF2-40B4-BE49-F238E27FC236}">
                  <a16:creationId xmlns:a16="http://schemas.microsoft.com/office/drawing/2014/main" id="{CE88A810-7CF5-4D61-9E02-0B9650A4DADE}"/>
                </a:ext>
              </a:extLst>
            </p:cNvPr>
            <p:cNvPicPr>
              <a:picLocks noChangeAspect="1"/>
            </p:cNvPicPr>
            <p:nvPr/>
          </p:nvPicPr>
          <p:blipFill>
            <a:blip r:embed="rId77" cstate="print">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373428" y="1221015"/>
              <a:ext cx="1015603" cy="936121"/>
            </a:xfrm>
            <a:prstGeom prst="rect">
              <a:avLst/>
            </a:prstGeom>
          </p:spPr>
        </p:pic>
      </p:grpSp>
      <p:pic>
        <p:nvPicPr>
          <p:cNvPr id="11" name="Graphic 10">
            <a:extLst>
              <a:ext uri="{FF2B5EF4-FFF2-40B4-BE49-F238E27FC236}">
                <a16:creationId xmlns:a16="http://schemas.microsoft.com/office/drawing/2014/main" id="{9ABEE10E-7636-4973-AEC7-A52E30159C17}"/>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3241296" y="6003438"/>
            <a:ext cx="551863" cy="551863"/>
          </a:xfrm>
          <a:prstGeom prst="rect">
            <a:avLst/>
          </a:prstGeom>
        </p:spPr>
      </p:pic>
      <p:pic>
        <p:nvPicPr>
          <p:cNvPr id="15" name="Graphic 14">
            <a:extLst>
              <a:ext uri="{FF2B5EF4-FFF2-40B4-BE49-F238E27FC236}">
                <a16:creationId xmlns:a16="http://schemas.microsoft.com/office/drawing/2014/main" id="{72C7ACC7-8010-4009-B8FF-C3E171794672}"/>
              </a:ext>
            </a:extLst>
          </p:cNvPr>
          <p:cNvPicPr>
            <a:picLocks noChangeAspect="1"/>
          </p:cNvPicPr>
          <p:nvPr/>
        </p:nvPicPr>
        <p:blipFill>
          <a:blip r:embed="rId81" cstate="print">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2934409" y="5831291"/>
            <a:ext cx="898856" cy="193423"/>
          </a:xfrm>
          <a:prstGeom prst="rect">
            <a:avLst/>
          </a:prstGeom>
        </p:spPr>
      </p:pic>
      <p:pic>
        <p:nvPicPr>
          <p:cNvPr id="16" name="Graphic 15">
            <a:extLst>
              <a:ext uri="{FF2B5EF4-FFF2-40B4-BE49-F238E27FC236}">
                <a16:creationId xmlns:a16="http://schemas.microsoft.com/office/drawing/2014/main" id="{13E25EBA-8AFF-475E-A8C1-565B01E86270}"/>
              </a:ext>
            </a:extLst>
          </p:cNvPr>
          <p:cNvPicPr>
            <a:picLocks noChangeAspect="1"/>
          </p:cNvPicPr>
          <p:nvPr/>
        </p:nvPicPr>
        <p:blipFill>
          <a:blip r:embed="rId83" cstate="print">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2430612" y="5933900"/>
            <a:ext cx="647569" cy="432750"/>
          </a:xfrm>
          <a:prstGeom prst="rect">
            <a:avLst/>
          </a:prstGeom>
        </p:spPr>
      </p:pic>
      <p:sp>
        <p:nvSpPr>
          <p:cNvPr id="401" name="TextBox 400">
            <a:extLst>
              <a:ext uri="{FF2B5EF4-FFF2-40B4-BE49-F238E27FC236}">
                <a16:creationId xmlns:a16="http://schemas.microsoft.com/office/drawing/2014/main" id="{0E7EB6BB-3B19-402A-BBA4-0B0A4EAD3CA7}"/>
              </a:ext>
            </a:extLst>
          </p:cNvPr>
          <p:cNvSpPr txBox="1"/>
          <p:nvPr/>
        </p:nvSpPr>
        <p:spPr>
          <a:xfrm>
            <a:off x="7276754" y="374468"/>
            <a:ext cx="5024806" cy="758329"/>
          </a:xfrm>
          <a:prstGeom prst="roundRect">
            <a:avLst>
              <a:gd name="adj" fmla="val 2924"/>
            </a:avLst>
          </a:prstGeom>
          <a:solidFill>
            <a:schemeClr val="bg1"/>
          </a:solidFill>
          <a:ln w="12700">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rgbClr val="FFFFFF"/>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51028">
              <a:defRPr/>
            </a:pPr>
            <a:endParaRPr lang="en-US" sz="2040">
              <a:latin typeface="Segoe UI Semibold"/>
            </a:endParaRPr>
          </a:p>
        </p:txBody>
      </p:sp>
      <p:sp>
        <p:nvSpPr>
          <p:cNvPr id="402" name="TextBox 401" descr="Microsoft Partners / Threat Intelligence&#10;">
            <a:extLst>
              <a:ext uri="{FF2B5EF4-FFF2-40B4-BE49-F238E27FC236}">
                <a16:creationId xmlns:a16="http://schemas.microsoft.com/office/drawing/2014/main" id="{83FECD1F-A6F4-42C6-9077-F26BCC48F82B}"/>
              </a:ext>
            </a:extLst>
          </p:cNvPr>
          <p:cNvSpPr txBox="1"/>
          <p:nvPr/>
        </p:nvSpPr>
        <p:spPr>
          <a:xfrm>
            <a:off x="7363880" y="286201"/>
            <a:ext cx="1313317" cy="133917"/>
          </a:xfrm>
          <a:prstGeom prst="rect">
            <a:avLst/>
          </a:prstGeom>
          <a:solidFill>
            <a:schemeClr val="bg1"/>
          </a:solidFill>
        </p:spPr>
        <p:txBody>
          <a:bodyPr wrap="square" lIns="0" tIns="0" rIns="0" bIns="0" rtlCol="0">
            <a:noAutofit/>
          </a:bodyPr>
          <a:lstStyle/>
          <a:p>
            <a:pPr algn="ctr" defTabSz="932597">
              <a:defRPr/>
            </a:pPr>
            <a:r>
              <a:rPr lang="en-US" sz="918">
                <a:solidFill>
                  <a:srgbClr val="FFFFFF"/>
                </a:solidFill>
                <a:latin typeface="Segoe UI Semibold"/>
                <a:cs typeface="Segoe UI" pitchFamily="34" charset="0"/>
              </a:rPr>
              <a:t>Custom Application</a:t>
            </a:r>
          </a:p>
        </p:txBody>
      </p:sp>
      <p:grpSp>
        <p:nvGrpSpPr>
          <p:cNvPr id="404" name="Group 403">
            <a:extLst>
              <a:ext uri="{FF2B5EF4-FFF2-40B4-BE49-F238E27FC236}">
                <a16:creationId xmlns:a16="http://schemas.microsoft.com/office/drawing/2014/main" id="{DDFF70F2-0C36-4255-BF0F-B7008EC8D274}"/>
              </a:ext>
            </a:extLst>
          </p:cNvPr>
          <p:cNvGrpSpPr/>
          <p:nvPr/>
        </p:nvGrpSpPr>
        <p:grpSpPr>
          <a:xfrm>
            <a:off x="7777332" y="539901"/>
            <a:ext cx="4213660" cy="513884"/>
            <a:chOff x="7573296" y="564221"/>
            <a:chExt cx="4131414" cy="503854"/>
          </a:xfrm>
        </p:grpSpPr>
        <p:grpSp>
          <p:nvGrpSpPr>
            <p:cNvPr id="405" name="Group 404">
              <a:extLst>
                <a:ext uri="{FF2B5EF4-FFF2-40B4-BE49-F238E27FC236}">
                  <a16:creationId xmlns:a16="http://schemas.microsoft.com/office/drawing/2014/main" id="{6B852123-3B0B-4476-A541-0C5E7EC715F0}"/>
                </a:ext>
              </a:extLst>
            </p:cNvPr>
            <p:cNvGrpSpPr/>
            <p:nvPr/>
          </p:nvGrpSpPr>
          <p:grpSpPr>
            <a:xfrm>
              <a:off x="7573296" y="590184"/>
              <a:ext cx="4131414" cy="477891"/>
              <a:chOff x="7573296" y="590184"/>
              <a:chExt cx="4131414" cy="477891"/>
            </a:xfrm>
          </p:grpSpPr>
          <p:pic>
            <p:nvPicPr>
              <p:cNvPr id="407" name="Picture 406">
                <a:extLst>
                  <a:ext uri="{FF2B5EF4-FFF2-40B4-BE49-F238E27FC236}">
                    <a16:creationId xmlns:a16="http://schemas.microsoft.com/office/drawing/2014/main" id="{628182CA-82E7-46DA-A744-AE8BA1F67A3C}"/>
                  </a:ext>
                </a:extLst>
              </p:cNvPr>
              <p:cNvPicPr>
                <a:picLocks noChangeAspect="1"/>
              </p:cNvPicPr>
              <p:nvPr/>
            </p:nvPicPr>
            <p:blipFill>
              <a:blip r:embed="rId85"/>
              <a:stretch>
                <a:fillRect/>
              </a:stretch>
            </p:blipFill>
            <p:spPr>
              <a:xfrm>
                <a:off x="10970904" y="624499"/>
                <a:ext cx="313882" cy="364722"/>
              </a:xfrm>
              <a:prstGeom prst="rect">
                <a:avLst/>
              </a:prstGeom>
            </p:spPr>
          </p:pic>
          <p:pic>
            <p:nvPicPr>
              <p:cNvPr id="410" name="Picture 409" descr="Logo&#10;&#10;Description automatically generated">
                <a:extLst>
                  <a:ext uri="{FF2B5EF4-FFF2-40B4-BE49-F238E27FC236}">
                    <a16:creationId xmlns:a16="http://schemas.microsoft.com/office/drawing/2014/main" id="{4EE1083E-5551-404F-8855-183E7CC09D7B}"/>
                  </a:ext>
                </a:extLst>
              </p:cNvPr>
              <p:cNvPicPr>
                <a:picLocks noChangeAspect="1"/>
              </p:cNvPicPr>
              <p:nvPr/>
            </p:nvPicPr>
            <p:blipFill>
              <a:blip r:embed="rId86" cstate="print">
                <a:extLst>
                  <a:ext uri="{28A0092B-C50C-407E-A947-70E740481C1C}">
                    <a14:useLocalDpi xmlns:a14="http://schemas.microsoft.com/office/drawing/2010/main" val="0"/>
                  </a:ext>
                </a:extLst>
              </a:blip>
              <a:stretch>
                <a:fillRect/>
              </a:stretch>
            </p:blipFill>
            <p:spPr>
              <a:xfrm>
                <a:off x="10168146" y="676365"/>
                <a:ext cx="312466" cy="312466"/>
              </a:xfrm>
              <a:prstGeom prst="rect">
                <a:avLst/>
              </a:prstGeom>
            </p:spPr>
          </p:pic>
          <p:pic>
            <p:nvPicPr>
              <p:cNvPr id="411" name="Picture 410" descr="Icon&#10;&#10;Description automatically generated">
                <a:extLst>
                  <a:ext uri="{FF2B5EF4-FFF2-40B4-BE49-F238E27FC236}">
                    <a16:creationId xmlns:a16="http://schemas.microsoft.com/office/drawing/2014/main" id="{66B3D3EF-6EB0-4DB2-8C1D-22D3411565F4}"/>
                  </a:ext>
                </a:extLst>
              </p:cNvPr>
              <p:cNvPicPr>
                <a:picLocks noChangeAspect="1"/>
              </p:cNvPicPr>
              <p:nvPr/>
            </p:nvPicPr>
            <p:blipFill>
              <a:blip r:embed="rId87" cstate="print">
                <a:extLst>
                  <a:ext uri="{28A0092B-C50C-407E-A947-70E740481C1C}">
                    <a14:useLocalDpi xmlns:a14="http://schemas.microsoft.com/office/drawing/2010/main" val="0"/>
                  </a:ext>
                </a:extLst>
              </a:blip>
              <a:stretch>
                <a:fillRect/>
              </a:stretch>
            </p:blipFill>
            <p:spPr>
              <a:xfrm>
                <a:off x="10609226" y="694999"/>
                <a:ext cx="261202" cy="293486"/>
              </a:xfrm>
              <a:prstGeom prst="rect">
                <a:avLst/>
              </a:prstGeom>
            </p:spPr>
          </p:pic>
          <p:pic>
            <p:nvPicPr>
              <p:cNvPr id="412" name="Picture 411" descr="Icon&#10;&#10;Description automatically generated">
                <a:extLst>
                  <a:ext uri="{FF2B5EF4-FFF2-40B4-BE49-F238E27FC236}">
                    <a16:creationId xmlns:a16="http://schemas.microsoft.com/office/drawing/2014/main" id="{D3A766F1-97DA-49E6-B7C6-88D0CD400792}"/>
                  </a:ext>
                </a:extLst>
              </p:cNvPr>
              <p:cNvPicPr>
                <a:picLocks noChangeAspect="1"/>
              </p:cNvPicPr>
              <p:nvPr/>
            </p:nvPicPr>
            <p:blipFill>
              <a:blip r:embed="rId88" cstate="print">
                <a:extLst>
                  <a:ext uri="{28A0092B-C50C-407E-A947-70E740481C1C}">
                    <a14:useLocalDpi xmlns:a14="http://schemas.microsoft.com/office/drawing/2010/main" val="0"/>
                  </a:ext>
                </a:extLst>
              </a:blip>
              <a:stretch>
                <a:fillRect/>
              </a:stretch>
            </p:blipFill>
            <p:spPr>
              <a:xfrm>
                <a:off x="9246583" y="590184"/>
                <a:ext cx="477891" cy="477891"/>
              </a:xfrm>
              <a:prstGeom prst="rect">
                <a:avLst/>
              </a:prstGeom>
            </p:spPr>
          </p:pic>
          <p:pic>
            <p:nvPicPr>
              <p:cNvPr id="413" name="Picture 412" descr="Logo&#10;&#10;Description automatically generated">
                <a:extLst>
                  <a:ext uri="{FF2B5EF4-FFF2-40B4-BE49-F238E27FC236}">
                    <a16:creationId xmlns:a16="http://schemas.microsoft.com/office/drawing/2014/main" id="{CB08C46E-CB64-40DB-80C1-03CC6F838EE9}"/>
                  </a:ext>
                </a:extLst>
              </p:cNvPr>
              <p:cNvPicPr>
                <a:picLocks noChangeAspect="1"/>
              </p:cNvPicPr>
              <p:nvPr/>
            </p:nvPicPr>
            <p:blipFill>
              <a:blip r:embed="rId89" cstate="print">
                <a:extLst>
                  <a:ext uri="{28A0092B-C50C-407E-A947-70E740481C1C}">
                    <a14:useLocalDpi xmlns:a14="http://schemas.microsoft.com/office/drawing/2010/main" val="0"/>
                  </a:ext>
                </a:extLst>
              </a:blip>
              <a:stretch>
                <a:fillRect/>
              </a:stretch>
            </p:blipFill>
            <p:spPr>
              <a:xfrm>
                <a:off x="9853088" y="647560"/>
                <a:ext cx="186444" cy="341749"/>
              </a:xfrm>
              <a:prstGeom prst="rect">
                <a:avLst/>
              </a:prstGeom>
            </p:spPr>
          </p:pic>
          <p:pic>
            <p:nvPicPr>
              <p:cNvPr id="415" name="Picture 414" descr="See the source image">
                <a:extLst>
                  <a:ext uri="{FF2B5EF4-FFF2-40B4-BE49-F238E27FC236}">
                    <a16:creationId xmlns:a16="http://schemas.microsoft.com/office/drawing/2014/main" id="{BE4FF227-FA86-474D-8A25-4AC21A61895A}"/>
                  </a:ext>
                </a:extLst>
              </p:cNvPr>
              <p:cNvPicPr>
                <a:picLocks noChangeAspect="1" noChangeArrowheads="1"/>
              </p:cNvPicPr>
              <p:nvPr/>
            </p:nvPicPr>
            <p:blipFill>
              <a:blip r:embed="rId90" cstate="print">
                <a:extLst>
                  <a:ext uri="{28A0092B-C50C-407E-A947-70E740481C1C}">
                    <a14:useLocalDpi xmlns:a14="http://schemas.microsoft.com/office/drawing/2010/main" val="0"/>
                  </a:ext>
                </a:extLst>
              </a:blip>
              <a:srcRect/>
              <a:stretch>
                <a:fillRect/>
              </a:stretch>
            </p:blipFill>
            <p:spPr bwMode="auto">
              <a:xfrm>
                <a:off x="7573296" y="677181"/>
                <a:ext cx="303799" cy="303799"/>
              </a:xfrm>
              <a:prstGeom prst="rect">
                <a:avLst/>
              </a:prstGeom>
              <a:noFill/>
              <a:extLst>
                <a:ext uri="{909E8E84-426E-40DD-AFC4-6F175D3DCCD1}">
                  <a14:hiddenFill xmlns:a14="http://schemas.microsoft.com/office/drawing/2010/main">
                    <a:solidFill>
                      <a:srgbClr val="FFFFFF"/>
                    </a:solidFill>
                  </a14:hiddenFill>
                </a:ext>
              </a:extLst>
            </p:spPr>
          </p:pic>
          <p:pic>
            <p:nvPicPr>
              <p:cNvPr id="416" name="Picture 415" descr="See the source image">
                <a:extLst>
                  <a:ext uri="{FF2B5EF4-FFF2-40B4-BE49-F238E27FC236}">
                    <a16:creationId xmlns:a16="http://schemas.microsoft.com/office/drawing/2014/main" id="{A551E410-0C8C-483B-8618-865A4121E57A}"/>
                  </a:ext>
                </a:extLst>
              </p:cNvPr>
              <p:cNvPicPr>
                <a:picLocks noChangeAspect="1" noChangeArrowheads="1"/>
              </p:cNvPicPr>
              <p:nvPr/>
            </p:nvPicPr>
            <p:blipFill>
              <a:blip r:embed="rId91" cstate="print">
                <a:extLst>
                  <a:ext uri="{28A0092B-C50C-407E-A947-70E740481C1C}">
                    <a14:useLocalDpi xmlns:a14="http://schemas.microsoft.com/office/drawing/2010/main" val="0"/>
                  </a:ext>
                </a:extLst>
              </a:blip>
              <a:srcRect/>
              <a:stretch>
                <a:fillRect/>
              </a:stretch>
            </p:blipFill>
            <p:spPr bwMode="auto">
              <a:xfrm>
                <a:off x="8005709" y="646607"/>
                <a:ext cx="369557" cy="369557"/>
              </a:xfrm>
              <a:prstGeom prst="rect">
                <a:avLst/>
              </a:prstGeom>
              <a:noFill/>
              <a:extLst>
                <a:ext uri="{909E8E84-426E-40DD-AFC4-6F175D3DCCD1}">
                  <a14:hiddenFill xmlns:a14="http://schemas.microsoft.com/office/drawing/2010/main">
                    <a:solidFill>
                      <a:srgbClr val="FFFFFF"/>
                    </a:solidFill>
                  </a14:hiddenFill>
                </a:ext>
              </a:extLst>
            </p:spPr>
          </p:pic>
          <p:pic>
            <p:nvPicPr>
              <p:cNvPr id="417" name="Picture 416" descr="See the source image">
                <a:extLst>
                  <a:ext uri="{FF2B5EF4-FFF2-40B4-BE49-F238E27FC236}">
                    <a16:creationId xmlns:a16="http://schemas.microsoft.com/office/drawing/2014/main" id="{DEFE6769-FBD1-41D0-8A18-4A0AA04D352A}"/>
                  </a:ext>
                </a:extLst>
              </p:cNvPr>
              <p:cNvPicPr>
                <a:picLocks noChangeAspect="1" noChangeArrowheads="1"/>
              </p:cNvPicPr>
              <p:nvPr/>
            </p:nvPicPr>
            <p:blipFill>
              <a:blip r:embed="rId92" cstate="print">
                <a:extLst>
                  <a:ext uri="{28A0092B-C50C-407E-A947-70E740481C1C}">
                    <a14:useLocalDpi xmlns:a14="http://schemas.microsoft.com/office/drawing/2010/main" val="0"/>
                  </a:ext>
                </a:extLst>
              </a:blip>
              <a:srcRect/>
              <a:stretch>
                <a:fillRect/>
              </a:stretch>
            </p:blipFill>
            <p:spPr bwMode="auto">
              <a:xfrm>
                <a:off x="8503880" y="875542"/>
                <a:ext cx="614089" cy="150731"/>
              </a:xfrm>
              <a:prstGeom prst="rect">
                <a:avLst/>
              </a:prstGeom>
              <a:noFill/>
              <a:extLst>
                <a:ext uri="{909E8E84-426E-40DD-AFC4-6F175D3DCCD1}">
                  <a14:hiddenFill xmlns:a14="http://schemas.microsoft.com/office/drawing/2010/main">
                    <a:solidFill>
                      <a:srgbClr val="FFFFFF"/>
                    </a:solidFill>
                  </a14:hiddenFill>
                </a:ext>
              </a:extLst>
            </p:spPr>
          </p:pic>
          <p:grpSp>
            <p:nvGrpSpPr>
              <p:cNvPr id="418" name="Group 417">
                <a:extLst>
                  <a:ext uri="{FF2B5EF4-FFF2-40B4-BE49-F238E27FC236}">
                    <a16:creationId xmlns:a16="http://schemas.microsoft.com/office/drawing/2014/main" id="{A938B32D-FC35-4F89-8543-670956E17743}"/>
                  </a:ext>
                </a:extLst>
              </p:cNvPr>
              <p:cNvGrpSpPr/>
              <p:nvPr/>
            </p:nvGrpSpPr>
            <p:grpSpPr>
              <a:xfrm>
                <a:off x="11436914" y="788708"/>
                <a:ext cx="267796" cy="64881"/>
                <a:chOff x="9779309" y="3865093"/>
                <a:chExt cx="161337" cy="39088"/>
              </a:xfrm>
            </p:grpSpPr>
            <p:sp>
              <p:nvSpPr>
                <p:cNvPr id="419" name="Oval 418">
                  <a:extLst>
                    <a:ext uri="{FF2B5EF4-FFF2-40B4-BE49-F238E27FC236}">
                      <a16:creationId xmlns:a16="http://schemas.microsoft.com/office/drawing/2014/main" id="{D3C6F8EA-E03C-4C69-8F41-2A709F608347}"/>
                    </a:ext>
                  </a:extLst>
                </p:cNvPr>
                <p:cNvSpPr/>
                <p:nvPr/>
              </p:nvSpPr>
              <p:spPr bwMode="auto">
                <a:xfrm>
                  <a:off x="9779309"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50846" fontAlgn="base">
                    <a:lnSpc>
                      <a:spcPct val="90000"/>
                    </a:lnSpc>
                    <a:spcBef>
                      <a:spcPct val="0"/>
                    </a:spcBef>
                    <a:spcAft>
                      <a:spcPct val="0"/>
                    </a:spcAft>
                    <a:defRPr/>
                  </a:pPr>
                  <a:endParaRPr lang="en-US" sz="3672"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20" name="Oval 419">
                  <a:extLst>
                    <a:ext uri="{FF2B5EF4-FFF2-40B4-BE49-F238E27FC236}">
                      <a16:creationId xmlns:a16="http://schemas.microsoft.com/office/drawing/2014/main" id="{58B24FC7-268C-4FB9-9838-E023C6387201}"/>
                    </a:ext>
                  </a:extLst>
                </p:cNvPr>
                <p:cNvSpPr/>
                <p:nvPr/>
              </p:nvSpPr>
              <p:spPr bwMode="auto">
                <a:xfrm>
                  <a:off x="9840454"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50846" fontAlgn="base">
                    <a:lnSpc>
                      <a:spcPct val="90000"/>
                    </a:lnSpc>
                    <a:spcBef>
                      <a:spcPct val="0"/>
                    </a:spcBef>
                    <a:spcAft>
                      <a:spcPct val="0"/>
                    </a:spcAft>
                    <a:defRPr/>
                  </a:pPr>
                  <a:endParaRPr lang="en-US" sz="3672"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32" name="Oval 431">
                  <a:extLst>
                    <a:ext uri="{FF2B5EF4-FFF2-40B4-BE49-F238E27FC236}">
                      <a16:creationId xmlns:a16="http://schemas.microsoft.com/office/drawing/2014/main" id="{8004F050-ADFA-4D86-B583-370124CFB211}"/>
                    </a:ext>
                  </a:extLst>
                </p:cNvPr>
                <p:cNvSpPr/>
                <p:nvPr/>
              </p:nvSpPr>
              <p:spPr bwMode="auto">
                <a:xfrm>
                  <a:off x="9901557"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50846" fontAlgn="base">
                    <a:lnSpc>
                      <a:spcPct val="90000"/>
                    </a:lnSpc>
                    <a:spcBef>
                      <a:spcPct val="0"/>
                    </a:spcBef>
                    <a:spcAft>
                      <a:spcPct val="0"/>
                    </a:spcAft>
                    <a:defRPr/>
                  </a:pPr>
                  <a:endParaRPr lang="en-US" sz="3672"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grpSp>
        <p:pic>
          <p:nvPicPr>
            <p:cNvPr id="406" name="Picture 405" descr="Python Software Foundation | Python Software Foundation">
              <a:extLst>
                <a:ext uri="{FF2B5EF4-FFF2-40B4-BE49-F238E27FC236}">
                  <a16:creationId xmlns:a16="http://schemas.microsoft.com/office/drawing/2014/main" id="{56DD2CEE-9E24-471E-A595-544D3111CEA5}"/>
                </a:ext>
              </a:extLst>
            </p:cNvPr>
            <p:cNvPicPr>
              <a:picLocks noChangeAspect="1" noChangeArrowheads="1"/>
            </p:cNvPicPr>
            <p:nvPr/>
          </p:nvPicPr>
          <p:blipFill rotWithShape="1">
            <a:blip r:embed="rId93" cstate="print">
              <a:extLst>
                <a:ext uri="{28A0092B-C50C-407E-A947-70E740481C1C}">
                  <a14:useLocalDpi xmlns:a14="http://schemas.microsoft.com/office/drawing/2010/main" val="0"/>
                </a:ext>
              </a:extLst>
            </a:blip>
            <a:srcRect/>
            <a:stretch/>
          </p:blipFill>
          <p:spPr bwMode="auto">
            <a:xfrm>
              <a:off x="8464913" y="564221"/>
              <a:ext cx="681805" cy="238023"/>
            </a:xfrm>
            <a:custGeom>
              <a:avLst/>
              <a:gdLst>
                <a:gd name="connsiteX0" fmla="*/ 0 w 1008100"/>
                <a:gd name="connsiteY0" fmla="*/ 0 h 351935"/>
                <a:gd name="connsiteX1" fmla="*/ 1008100 w 1008100"/>
                <a:gd name="connsiteY1" fmla="*/ 0 h 351935"/>
                <a:gd name="connsiteX2" fmla="*/ 1008100 w 1008100"/>
                <a:gd name="connsiteY2" fmla="*/ 239123 h 351935"/>
                <a:gd name="connsiteX3" fmla="*/ 586607 w 1008100"/>
                <a:gd name="connsiteY3" fmla="*/ 239123 h 351935"/>
                <a:gd name="connsiteX4" fmla="*/ 586607 w 1008100"/>
                <a:gd name="connsiteY4" fmla="*/ 351935 h 351935"/>
                <a:gd name="connsiteX5" fmla="*/ 0 w 1008100"/>
                <a:gd name="connsiteY5" fmla="*/ 351935 h 35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8100" h="351935">
                  <a:moveTo>
                    <a:pt x="0" y="0"/>
                  </a:moveTo>
                  <a:lnTo>
                    <a:pt x="1008100" y="0"/>
                  </a:lnTo>
                  <a:lnTo>
                    <a:pt x="1008100" y="239123"/>
                  </a:lnTo>
                  <a:lnTo>
                    <a:pt x="586607" y="239123"/>
                  </a:lnTo>
                  <a:lnTo>
                    <a:pt x="586607" y="351935"/>
                  </a:lnTo>
                  <a:lnTo>
                    <a:pt x="0" y="351935"/>
                  </a:lnTo>
                  <a:close/>
                </a:path>
              </a:pathLst>
            </a:custGeom>
            <a:noFill/>
            <a:extLst>
              <a:ext uri="{909E8E84-426E-40DD-AFC4-6F175D3DCCD1}">
                <a14:hiddenFill xmlns:a14="http://schemas.microsoft.com/office/drawing/2010/main">
                  <a:solidFill>
                    <a:srgbClr val="FFFFFF"/>
                  </a:solidFill>
                </a14:hiddenFill>
              </a:ext>
            </a:extLst>
          </p:spPr>
        </p:pic>
      </p:grpSp>
      <p:cxnSp>
        <p:nvCxnSpPr>
          <p:cNvPr id="434" name="!!movingline_down">
            <a:extLst>
              <a:ext uri="{FF2B5EF4-FFF2-40B4-BE49-F238E27FC236}">
                <a16:creationId xmlns:a16="http://schemas.microsoft.com/office/drawing/2014/main" id="{04BD80FE-841F-4648-B8CA-A49F0857D9E2}"/>
              </a:ext>
            </a:extLst>
          </p:cNvPr>
          <p:cNvCxnSpPr>
            <a:cxnSpLocks/>
          </p:cNvCxnSpPr>
          <p:nvPr/>
        </p:nvCxnSpPr>
        <p:spPr>
          <a:xfrm>
            <a:off x="6372368" y="647061"/>
            <a:ext cx="0" cy="1010456"/>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3" name="Freeform: Shape 462">
            <a:extLst>
              <a:ext uri="{FF2B5EF4-FFF2-40B4-BE49-F238E27FC236}">
                <a16:creationId xmlns:a16="http://schemas.microsoft.com/office/drawing/2014/main" id="{09AF5580-74CE-4833-A8DC-382946E3FD3E}"/>
              </a:ext>
            </a:extLst>
          </p:cNvPr>
          <p:cNvSpPr/>
          <p:nvPr/>
        </p:nvSpPr>
        <p:spPr bwMode="blackWhite">
          <a:xfrm rot="10800000">
            <a:off x="6100703" y="594209"/>
            <a:ext cx="466536" cy="483903"/>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38" name="Group 437">
            <a:extLst>
              <a:ext uri="{FF2B5EF4-FFF2-40B4-BE49-F238E27FC236}">
                <a16:creationId xmlns:a16="http://schemas.microsoft.com/office/drawing/2014/main" id="{B23DC402-DD87-4A62-A277-74E1D6739D04}"/>
              </a:ext>
            </a:extLst>
          </p:cNvPr>
          <p:cNvGrpSpPr/>
          <p:nvPr/>
        </p:nvGrpSpPr>
        <p:grpSpPr>
          <a:xfrm>
            <a:off x="115793" y="5186531"/>
            <a:ext cx="2030324" cy="1217357"/>
            <a:chOff x="112669" y="5085296"/>
            <a:chExt cx="1990694" cy="1193596"/>
          </a:xfrm>
        </p:grpSpPr>
        <p:sp>
          <p:nvSpPr>
            <p:cNvPr id="439" name="!!la_title">
              <a:extLst>
                <a:ext uri="{FF2B5EF4-FFF2-40B4-BE49-F238E27FC236}">
                  <a16:creationId xmlns:a16="http://schemas.microsoft.com/office/drawing/2014/main" id="{75CF11EB-AF21-417A-B814-5FDDE9513409}"/>
                </a:ext>
              </a:extLst>
            </p:cNvPr>
            <p:cNvSpPr txBox="1"/>
            <p:nvPr/>
          </p:nvSpPr>
          <p:spPr>
            <a:xfrm>
              <a:off x="647515" y="5675812"/>
              <a:ext cx="1055097" cy="233590"/>
            </a:xfrm>
            <a:prstGeom prst="rect">
              <a:avLst/>
            </a:prstGeom>
            <a:noFill/>
          </p:spPr>
          <p:txBody>
            <a:bodyPr wrap="none" rtlCol="0">
              <a:spAutoFit/>
            </a:bodyPr>
            <a:lstStyle/>
            <a:p>
              <a:pPr defTabSz="932597">
                <a:defRPr/>
              </a:pPr>
              <a:r>
                <a:rPr lang="en-US" sz="918">
                  <a:solidFill>
                    <a:srgbClr val="FFFFFF"/>
                  </a:solidFill>
                  <a:latin typeface="Segoe UI Semibold"/>
                  <a:cs typeface="Segoe UI" pitchFamily="34" charset="0"/>
                </a:rPr>
                <a:t>Syslog/CEF Data</a:t>
              </a:r>
            </a:p>
          </p:txBody>
        </p:sp>
        <p:cxnSp>
          <p:nvCxnSpPr>
            <p:cNvPr id="440" name="Straight Connector 439">
              <a:extLst>
                <a:ext uri="{FF2B5EF4-FFF2-40B4-BE49-F238E27FC236}">
                  <a16:creationId xmlns:a16="http://schemas.microsoft.com/office/drawing/2014/main" id="{CE2F7EAF-219C-4D68-903D-B03748772190}"/>
                </a:ext>
              </a:extLst>
            </p:cNvPr>
            <p:cNvCxnSpPr>
              <a:cxnSpLocks/>
            </p:cNvCxnSpPr>
            <p:nvPr/>
          </p:nvCxnSpPr>
          <p:spPr>
            <a:xfrm flipV="1">
              <a:off x="227049" y="5812295"/>
              <a:ext cx="420466" cy="1"/>
            </a:xfrm>
            <a:prstGeom prst="line">
              <a:avLst/>
            </a:prstGeom>
            <a:ln w="38100">
              <a:solidFill>
                <a:srgbClr val="FFC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D715B917-22F2-435B-9705-AD0A4BBBC6A7}"/>
                </a:ext>
              </a:extLst>
            </p:cNvPr>
            <p:cNvCxnSpPr>
              <a:cxnSpLocks/>
            </p:cNvCxnSpPr>
            <p:nvPr/>
          </p:nvCxnSpPr>
          <p:spPr>
            <a:xfrm flipV="1">
              <a:off x="227049" y="6049119"/>
              <a:ext cx="420466" cy="1"/>
            </a:xfrm>
            <a:prstGeom prst="line">
              <a:avLst/>
            </a:prstGeom>
            <a:ln w="38100">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3" name="!!la_title">
              <a:extLst>
                <a:ext uri="{FF2B5EF4-FFF2-40B4-BE49-F238E27FC236}">
                  <a16:creationId xmlns:a16="http://schemas.microsoft.com/office/drawing/2014/main" id="{B4C7B4A2-48E5-4F49-BDFD-946DAA263C08}"/>
                </a:ext>
              </a:extLst>
            </p:cNvPr>
            <p:cNvSpPr txBox="1"/>
            <p:nvPr/>
          </p:nvSpPr>
          <p:spPr>
            <a:xfrm>
              <a:off x="647515" y="5928555"/>
              <a:ext cx="1455848" cy="233590"/>
            </a:xfrm>
            <a:prstGeom prst="rect">
              <a:avLst/>
            </a:prstGeom>
            <a:noFill/>
          </p:spPr>
          <p:txBody>
            <a:bodyPr wrap="none" rtlCol="0">
              <a:spAutoFit/>
            </a:bodyPr>
            <a:lstStyle/>
            <a:p>
              <a:pPr defTabSz="932597">
                <a:defRPr/>
              </a:pPr>
              <a:r>
                <a:rPr lang="en-US" sz="918">
                  <a:solidFill>
                    <a:srgbClr val="FFFFFF"/>
                  </a:solidFill>
                  <a:latin typeface="Segoe UI Semibold"/>
                  <a:cs typeface="Segoe UI" pitchFamily="34" charset="0"/>
                </a:rPr>
                <a:t>TLS/SSL Encrypted Data</a:t>
              </a:r>
            </a:p>
          </p:txBody>
        </p:sp>
        <p:sp>
          <p:nvSpPr>
            <p:cNvPr id="444" name="!!la_title">
              <a:extLst>
                <a:ext uri="{FF2B5EF4-FFF2-40B4-BE49-F238E27FC236}">
                  <a16:creationId xmlns:a16="http://schemas.microsoft.com/office/drawing/2014/main" id="{92A209D8-8F41-4824-BF01-9741EF18F5A2}"/>
                </a:ext>
              </a:extLst>
            </p:cNvPr>
            <p:cNvSpPr txBox="1"/>
            <p:nvPr/>
          </p:nvSpPr>
          <p:spPr>
            <a:xfrm>
              <a:off x="647515" y="5443190"/>
              <a:ext cx="1364476" cy="233590"/>
            </a:xfrm>
            <a:prstGeom prst="rect">
              <a:avLst/>
            </a:prstGeom>
            <a:noFill/>
          </p:spPr>
          <p:txBody>
            <a:bodyPr wrap="none" rtlCol="0">
              <a:spAutoFit/>
            </a:bodyPr>
            <a:lstStyle/>
            <a:p>
              <a:pPr defTabSz="932597">
                <a:defRPr/>
              </a:pPr>
              <a:r>
                <a:rPr lang="en-US" sz="918">
                  <a:solidFill>
                    <a:srgbClr val="FFFFFF"/>
                  </a:solidFill>
                  <a:latin typeface="Segoe UI Semibold"/>
                  <a:cs typeface="Segoe UI" pitchFamily="34" charset="0"/>
                </a:rPr>
                <a:t>Win Event Forwarding</a:t>
              </a:r>
            </a:p>
          </p:txBody>
        </p:sp>
        <p:cxnSp>
          <p:nvCxnSpPr>
            <p:cNvPr id="445" name="Straight Connector 444">
              <a:extLst>
                <a:ext uri="{FF2B5EF4-FFF2-40B4-BE49-F238E27FC236}">
                  <a16:creationId xmlns:a16="http://schemas.microsoft.com/office/drawing/2014/main" id="{55F78523-1652-4CC8-857E-55C63DD5FD86}"/>
                </a:ext>
              </a:extLst>
            </p:cNvPr>
            <p:cNvCxnSpPr>
              <a:cxnSpLocks/>
            </p:cNvCxnSpPr>
            <p:nvPr/>
          </p:nvCxnSpPr>
          <p:spPr>
            <a:xfrm flipV="1">
              <a:off x="227049" y="5579673"/>
              <a:ext cx="420466" cy="1"/>
            </a:xfrm>
            <a:prstGeom prst="line">
              <a:avLst/>
            </a:prstGeom>
            <a:ln w="38100">
              <a:solidFill>
                <a:srgbClr val="50E6FF"/>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6" name="!!la_title">
              <a:extLst>
                <a:ext uri="{FF2B5EF4-FFF2-40B4-BE49-F238E27FC236}">
                  <a16:creationId xmlns:a16="http://schemas.microsoft.com/office/drawing/2014/main" id="{5DE40407-0BD9-41B5-BA8C-CF56EA6B3E1A}"/>
                </a:ext>
              </a:extLst>
            </p:cNvPr>
            <p:cNvSpPr txBox="1"/>
            <p:nvPr/>
          </p:nvSpPr>
          <p:spPr>
            <a:xfrm>
              <a:off x="647515" y="5184743"/>
              <a:ext cx="990977" cy="233590"/>
            </a:xfrm>
            <a:prstGeom prst="rect">
              <a:avLst/>
            </a:prstGeom>
            <a:noFill/>
          </p:spPr>
          <p:txBody>
            <a:bodyPr wrap="none" rtlCol="0">
              <a:spAutoFit/>
            </a:bodyPr>
            <a:lstStyle/>
            <a:p>
              <a:pPr defTabSz="932597">
                <a:defRPr/>
              </a:pPr>
              <a:r>
                <a:rPr lang="en-US" sz="918">
                  <a:solidFill>
                    <a:srgbClr val="FFFFFF"/>
                  </a:solidFill>
                  <a:latin typeface="Segoe UI Semibold"/>
                  <a:cs typeface="Segoe UI" pitchFamily="34" charset="0"/>
                </a:rPr>
                <a:t>Security Events</a:t>
              </a:r>
            </a:p>
          </p:txBody>
        </p:sp>
        <p:cxnSp>
          <p:nvCxnSpPr>
            <p:cNvPr id="447" name="Straight Connector 446">
              <a:extLst>
                <a:ext uri="{FF2B5EF4-FFF2-40B4-BE49-F238E27FC236}">
                  <a16:creationId xmlns:a16="http://schemas.microsoft.com/office/drawing/2014/main" id="{7EC39BC0-E14C-48FB-AE30-C8FC79E65743}"/>
                </a:ext>
              </a:extLst>
            </p:cNvPr>
            <p:cNvCxnSpPr>
              <a:cxnSpLocks/>
            </p:cNvCxnSpPr>
            <p:nvPr/>
          </p:nvCxnSpPr>
          <p:spPr>
            <a:xfrm flipV="1">
              <a:off x="227049" y="5321226"/>
              <a:ext cx="420466" cy="1"/>
            </a:xfrm>
            <a:prstGeom prst="line">
              <a:avLst/>
            </a:prstGeom>
            <a:ln w="38100">
              <a:solidFill>
                <a:srgbClr val="0078D4"/>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8" name="TextBox 447">
              <a:extLst>
                <a:ext uri="{FF2B5EF4-FFF2-40B4-BE49-F238E27FC236}">
                  <a16:creationId xmlns:a16="http://schemas.microsoft.com/office/drawing/2014/main" id="{D0F54A92-C854-4B8C-B61F-D1D29C7FDC07}"/>
                </a:ext>
              </a:extLst>
            </p:cNvPr>
            <p:cNvSpPr txBox="1"/>
            <p:nvPr/>
          </p:nvSpPr>
          <p:spPr>
            <a:xfrm>
              <a:off x="112669" y="5085296"/>
              <a:ext cx="1969305" cy="1193596"/>
            </a:xfrm>
            <a:prstGeom prst="roundRect">
              <a:avLst>
                <a:gd name="adj" fmla="val 2924"/>
              </a:avLst>
            </a:prstGeom>
            <a:noFill/>
            <a:ln w="12700">
              <a:solidFill>
                <a:schemeClr val="bg1">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rgbClr val="FFFFFF"/>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51028">
                <a:defRPr/>
              </a:pPr>
              <a:endParaRPr lang="en-US" sz="2040">
                <a:latin typeface="Segoe UI Semibold"/>
              </a:endParaRPr>
            </a:p>
          </p:txBody>
        </p:sp>
      </p:grpSp>
      <p:sp>
        <p:nvSpPr>
          <p:cNvPr id="449" name="TextBox 448" descr="Microsoft Partners / Threat Intelligence&#10;">
            <a:extLst>
              <a:ext uri="{FF2B5EF4-FFF2-40B4-BE49-F238E27FC236}">
                <a16:creationId xmlns:a16="http://schemas.microsoft.com/office/drawing/2014/main" id="{EDBF498F-A7CF-4E8D-A9C5-ED475C14828C}"/>
              </a:ext>
            </a:extLst>
          </p:cNvPr>
          <p:cNvSpPr txBox="1"/>
          <p:nvPr/>
        </p:nvSpPr>
        <p:spPr>
          <a:xfrm>
            <a:off x="289178" y="5077560"/>
            <a:ext cx="420354" cy="226510"/>
          </a:xfrm>
          <a:prstGeom prst="rect">
            <a:avLst/>
          </a:prstGeom>
          <a:solidFill>
            <a:schemeClr val="bg1"/>
          </a:solidFill>
        </p:spPr>
        <p:txBody>
          <a:bodyPr wrap="square" lIns="0" tIns="0" rIns="0" bIns="0" rtlCol="0" anchor="ctr">
            <a:noAutofit/>
          </a:bodyPr>
          <a:lstStyle/>
          <a:p>
            <a:pPr algn="ctr" defTabSz="932597">
              <a:defRPr/>
            </a:pPr>
            <a:r>
              <a:rPr lang="en-US" sz="918">
                <a:solidFill>
                  <a:srgbClr val="FFFFFF"/>
                </a:solidFill>
                <a:latin typeface="Segoe UI Semibold"/>
                <a:cs typeface="Segoe UI" pitchFamily="34" charset="0"/>
              </a:rPr>
              <a:t>Legend</a:t>
            </a:r>
          </a:p>
        </p:txBody>
      </p:sp>
      <p:grpSp>
        <p:nvGrpSpPr>
          <p:cNvPr id="668" name="!!arrowup_2pt">
            <a:extLst>
              <a:ext uri="{FF2B5EF4-FFF2-40B4-BE49-F238E27FC236}">
                <a16:creationId xmlns:a16="http://schemas.microsoft.com/office/drawing/2014/main" id="{ABA00F3E-F879-40CA-9289-5B10D98DB1BB}"/>
              </a:ext>
            </a:extLst>
          </p:cNvPr>
          <p:cNvGrpSpPr/>
          <p:nvPr/>
        </p:nvGrpSpPr>
        <p:grpSpPr>
          <a:xfrm>
            <a:off x="5995475" y="1643950"/>
            <a:ext cx="232312" cy="76887"/>
            <a:chOff x="2615998" y="3899987"/>
            <a:chExt cx="230255" cy="76206"/>
          </a:xfrm>
        </p:grpSpPr>
        <p:sp>
          <p:nvSpPr>
            <p:cNvPr id="669" name="Rectangle 668">
              <a:extLst>
                <a:ext uri="{FF2B5EF4-FFF2-40B4-BE49-F238E27FC236}">
                  <a16:creationId xmlns:a16="http://schemas.microsoft.com/office/drawing/2014/main" id="{6ECB5E3B-2E2F-4E7E-AE0B-E3DA090D506F}"/>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0" name="Isosceles Triangle 669">
              <a:extLst>
                <a:ext uri="{FF2B5EF4-FFF2-40B4-BE49-F238E27FC236}">
                  <a16:creationId xmlns:a16="http://schemas.microsoft.com/office/drawing/2014/main" id="{059704F4-33CB-47C8-9BDE-5586ADF41C90}"/>
                </a:ext>
              </a:extLst>
            </p:cNvPr>
            <p:cNvSpPr/>
            <p:nvPr/>
          </p:nvSpPr>
          <p:spPr bwMode="blackWhite">
            <a:xfrm rot="5400000">
              <a:off x="2615996" y="3899989"/>
              <a:ext cx="76203" cy="76200"/>
            </a:xfrm>
            <a:prstGeom prst="triangle">
              <a:avLst/>
            </a:prstGeom>
            <a:solidFill>
              <a:srgbClr val="9BF00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4" name="Rectangle 33">
            <a:extLst>
              <a:ext uri="{FF2B5EF4-FFF2-40B4-BE49-F238E27FC236}">
                <a16:creationId xmlns:a16="http://schemas.microsoft.com/office/drawing/2014/main" id="{55FEAFCB-F759-4341-83E9-E9774CFD0CE6}"/>
              </a:ext>
            </a:extLst>
          </p:cNvPr>
          <p:cNvSpPr/>
          <p:nvPr/>
        </p:nvSpPr>
        <p:spPr bwMode="blackWhite">
          <a:xfrm>
            <a:off x="6136120" y="1421175"/>
            <a:ext cx="443078" cy="4476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71" name="!!arrowup_2pt">
            <a:extLst>
              <a:ext uri="{FF2B5EF4-FFF2-40B4-BE49-F238E27FC236}">
                <a16:creationId xmlns:a16="http://schemas.microsoft.com/office/drawing/2014/main" id="{D6AE2305-BA96-46F6-8013-E3BF4C96D15D}"/>
              </a:ext>
            </a:extLst>
          </p:cNvPr>
          <p:cNvGrpSpPr/>
          <p:nvPr/>
        </p:nvGrpSpPr>
        <p:grpSpPr>
          <a:xfrm rot="5400000">
            <a:off x="6255397" y="1435059"/>
            <a:ext cx="232312" cy="76887"/>
            <a:chOff x="2615998" y="3899987"/>
            <a:chExt cx="230255" cy="76206"/>
          </a:xfrm>
        </p:grpSpPr>
        <p:sp>
          <p:nvSpPr>
            <p:cNvPr id="672" name="Rectangle 671">
              <a:extLst>
                <a:ext uri="{FF2B5EF4-FFF2-40B4-BE49-F238E27FC236}">
                  <a16:creationId xmlns:a16="http://schemas.microsoft.com/office/drawing/2014/main" id="{70D2C27A-895C-4E70-B317-A54E0FCBDF8F}"/>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3" name="Isosceles Triangle 672">
              <a:extLst>
                <a:ext uri="{FF2B5EF4-FFF2-40B4-BE49-F238E27FC236}">
                  <a16:creationId xmlns:a16="http://schemas.microsoft.com/office/drawing/2014/main" id="{17B68099-825C-4BE4-9FE4-78825EE53051}"/>
                </a:ext>
              </a:extLst>
            </p:cNvPr>
            <p:cNvSpPr/>
            <p:nvPr/>
          </p:nvSpPr>
          <p:spPr bwMode="blackWhite">
            <a:xfrm rot="5400000">
              <a:off x="2615996" y="3899989"/>
              <a:ext cx="76203" cy="76200"/>
            </a:xfrm>
            <a:prstGeom prst="triangle">
              <a:avLst/>
            </a:prstGeom>
            <a:solidFill>
              <a:srgbClr val="9BF00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437" name="!!movingline_down">
            <a:extLst>
              <a:ext uri="{FF2B5EF4-FFF2-40B4-BE49-F238E27FC236}">
                <a16:creationId xmlns:a16="http://schemas.microsoft.com/office/drawing/2014/main" id="{EA978261-0FB8-4967-A304-918699F338AA}"/>
              </a:ext>
            </a:extLst>
          </p:cNvPr>
          <p:cNvCxnSpPr>
            <a:cxnSpLocks/>
            <a:stCxn id="389" idx="0"/>
          </p:cNvCxnSpPr>
          <p:nvPr/>
        </p:nvCxnSpPr>
        <p:spPr>
          <a:xfrm>
            <a:off x="6351813" y="1825775"/>
            <a:ext cx="1383" cy="1541960"/>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72" name="!!arrowup_2pt">
            <a:extLst>
              <a:ext uri="{FF2B5EF4-FFF2-40B4-BE49-F238E27FC236}">
                <a16:creationId xmlns:a16="http://schemas.microsoft.com/office/drawing/2014/main" id="{C2F85E2C-15EC-49B9-83B4-54566A571FCD}"/>
              </a:ext>
            </a:extLst>
          </p:cNvPr>
          <p:cNvGrpSpPr/>
          <p:nvPr/>
        </p:nvGrpSpPr>
        <p:grpSpPr>
          <a:xfrm rot="5400000">
            <a:off x="6238337" y="3411919"/>
            <a:ext cx="232312" cy="76884"/>
            <a:chOff x="2615998" y="3899990"/>
            <a:chExt cx="230255" cy="76203"/>
          </a:xfrm>
        </p:grpSpPr>
        <p:sp>
          <p:nvSpPr>
            <p:cNvPr id="573" name="Rectangle 572">
              <a:extLst>
                <a:ext uri="{FF2B5EF4-FFF2-40B4-BE49-F238E27FC236}">
                  <a16:creationId xmlns:a16="http://schemas.microsoft.com/office/drawing/2014/main" id="{9FAE3091-F51D-4940-A0B5-009CA09033D4}"/>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4" name="Isosceles Triangle 573">
              <a:extLst>
                <a:ext uri="{FF2B5EF4-FFF2-40B4-BE49-F238E27FC236}">
                  <a16:creationId xmlns:a16="http://schemas.microsoft.com/office/drawing/2014/main" id="{2E643A18-CFBC-4C7D-B96A-53393F84C08F}"/>
                </a:ext>
              </a:extLst>
            </p:cNvPr>
            <p:cNvSpPr/>
            <p:nvPr/>
          </p:nvSpPr>
          <p:spPr bwMode="blackWhite">
            <a:xfrm rot="5400000">
              <a:off x="2615996" y="3899989"/>
              <a:ext cx="76203" cy="76200"/>
            </a:xfrm>
            <a:prstGeom prst="triangle">
              <a:avLst/>
            </a:prstGeom>
            <a:solidFill>
              <a:srgbClr val="9BF00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4" name="TextBox 63">
            <a:extLst>
              <a:ext uri="{FF2B5EF4-FFF2-40B4-BE49-F238E27FC236}">
                <a16:creationId xmlns:a16="http://schemas.microsoft.com/office/drawing/2014/main" id="{72E5995F-559C-41E0-9CAB-BD94BA614EC6}"/>
              </a:ext>
            </a:extLst>
          </p:cNvPr>
          <p:cNvSpPr txBox="1"/>
          <p:nvPr/>
        </p:nvSpPr>
        <p:spPr>
          <a:xfrm>
            <a:off x="6076992" y="3453379"/>
            <a:ext cx="544552" cy="177122"/>
          </a:xfrm>
          <a:prstGeom prst="roundRect">
            <a:avLst/>
          </a:prstGeom>
          <a:solidFill>
            <a:srgbClr val="9BF00B"/>
          </a:solidFill>
        </p:spPr>
        <p:txBody>
          <a:bodyPr wrap="square" lIns="0" tIns="0" rIns="0" bIns="0" rtlCol="0" anchor="ctr">
            <a:spAutoFit/>
          </a:bodyPr>
          <a:lstStyle/>
          <a:p>
            <a:pPr algn="ctr" defTabSz="932597">
              <a:defRPr/>
            </a:pPr>
            <a:r>
              <a:rPr lang="en-US" sz="1020" b="1" dirty="0">
                <a:solidFill>
                  <a:srgbClr val="283F03"/>
                </a:solidFill>
                <a:latin typeface="Segoe UI"/>
              </a:rPr>
              <a:t>TLS/SSL</a:t>
            </a:r>
          </a:p>
        </p:txBody>
      </p:sp>
      <p:grpSp>
        <p:nvGrpSpPr>
          <p:cNvPr id="376" name="Group 375">
            <a:extLst>
              <a:ext uri="{FF2B5EF4-FFF2-40B4-BE49-F238E27FC236}">
                <a16:creationId xmlns:a16="http://schemas.microsoft.com/office/drawing/2014/main" id="{5E22DFA3-0AF7-4A02-A6AC-DAA2E928B1D7}"/>
              </a:ext>
            </a:extLst>
          </p:cNvPr>
          <p:cNvGrpSpPr/>
          <p:nvPr/>
        </p:nvGrpSpPr>
        <p:grpSpPr>
          <a:xfrm>
            <a:off x="6006683" y="1419689"/>
            <a:ext cx="690261" cy="660347"/>
            <a:chOff x="7658015" y="2160948"/>
            <a:chExt cx="676788" cy="647458"/>
          </a:xfrm>
        </p:grpSpPr>
        <p:sp>
          <p:nvSpPr>
            <p:cNvPr id="389" name="!!wb_title">
              <a:extLst>
                <a:ext uri="{FF2B5EF4-FFF2-40B4-BE49-F238E27FC236}">
                  <a16:creationId xmlns:a16="http://schemas.microsoft.com/office/drawing/2014/main" id="{56D08191-AC00-4AFD-8BC2-CA9CD40D000D}"/>
                </a:ext>
              </a:extLst>
            </p:cNvPr>
            <p:cNvSpPr txBox="1"/>
            <p:nvPr/>
          </p:nvSpPr>
          <p:spPr>
            <a:xfrm>
              <a:off x="7658015" y="2559107"/>
              <a:ext cx="676788" cy="249299"/>
            </a:xfrm>
            <a:prstGeom prst="rect">
              <a:avLst/>
            </a:prstGeom>
            <a:solidFill>
              <a:schemeClr val="bg1"/>
            </a:solid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srgbClr val="FFFFFF"/>
                  </a:solidFill>
                  <a:effectLst/>
                  <a:uLnTx/>
                  <a:uFillTx/>
                  <a:latin typeface="Segoe UI Semibold"/>
                  <a:cs typeface="Segoe UI" pitchFamily="34" charset="0"/>
                </a:defRPr>
              </a:lvl1pPr>
            </a:lstStyle>
            <a:p>
              <a:pPr defTabSz="932597">
                <a:defRPr/>
              </a:pPr>
              <a:r>
                <a:rPr lang="en-US" sz="1020" dirty="0"/>
                <a:t>Rest API</a:t>
              </a:r>
            </a:p>
          </p:txBody>
        </p:sp>
        <p:pic>
          <p:nvPicPr>
            <p:cNvPr id="390" name="Graphic 389">
              <a:extLst>
                <a:ext uri="{FF2B5EF4-FFF2-40B4-BE49-F238E27FC236}">
                  <a16:creationId xmlns:a16="http://schemas.microsoft.com/office/drawing/2014/main" id="{6A458BD2-5D8B-476F-83FA-0E2C2A4EC810}"/>
                </a:ext>
              </a:extLst>
            </p:cNvPr>
            <p:cNvPicPr>
              <a:picLocks noChangeAspect="1"/>
            </p:cNvPicPr>
            <p:nvPr/>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7761961" y="2160948"/>
              <a:ext cx="465360" cy="465360"/>
            </a:xfrm>
            <a:prstGeom prst="rect">
              <a:avLst/>
            </a:prstGeom>
          </p:spPr>
        </p:pic>
      </p:grpSp>
      <p:sp>
        <p:nvSpPr>
          <p:cNvPr id="28" name="!!vm_title">
            <a:hlinkClick r:id="" action="ppaction://noaction"/>
            <a:extLst>
              <a:ext uri="{FF2B5EF4-FFF2-40B4-BE49-F238E27FC236}">
                <a16:creationId xmlns:a16="http://schemas.microsoft.com/office/drawing/2014/main" id="{391F07ED-EA87-4A9B-A4D8-7DEECA7245AD}"/>
              </a:ext>
            </a:extLst>
          </p:cNvPr>
          <p:cNvSpPr txBox="1"/>
          <p:nvPr/>
        </p:nvSpPr>
        <p:spPr>
          <a:xfrm>
            <a:off x="4204845" y="5020685"/>
            <a:ext cx="1019921" cy="206053"/>
          </a:xfrm>
          <a:prstGeom prst="roundRect">
            <a:avLst/>
          </a:prstGeom>
          <a:solidFill>
            <a:srgbClr val="FFC000"/>
          </a:solidFill>
        </p:spPr>
        <p:txBody>
          <a:bodyPr wrap="none" lIns="0" tIns="36717" rIns="0" bIns="36717" rtlCol="0" anchor="ctr">
            <a:spAutoFit/>
          </a:bodyPr>
          <a:lstStyle>
            <a:defPPr>
              <a:defRPr lang="en-US"/>
            </a:defPPr>
            <a:lvl1pPr algn="ctr">
              <a:defRPr sz="1000" b="1">
                <a:solidFill>
                  <a:srgbClr val="003C46"/>
                </a:solidFill>
              </a:defRPr>
            </a:lvl1pPr>
          </a:lstStyle>
          <a:p>
            <a:pPr defTabSz="932597">
              <a:defRPr/>
            </a:pPr>
            <a:r>
              <a:rPr lang="en-US" sz="714" dirty="0">
                <a:solidFill>
                  <a:srgbClr val="221A00"/>
                </a:solidFill>
                <a:latin typeface="Segoe UI"/>
              </a:rPr>
              <a:t>Syslog/CEF forwarding</a:t>
            </a:r>
          </a:p>
        </p:txBody>
      </p:sp>
      <p:sp>
        <p:nvSpPr>
          <p:cNvPr id="29" name="!!vm_title">
            <a:hlinkClick r:id="" action="ppaction://noaction"/>
            <a:extLst>
              <a:ext uri="{FF2B5EF4-FFF2-40B4-BE49-F238E27FC236}">
                <a16:creationId xmlns:a16="http://schemas.microsoft.com/office/drawing/2014/main" id="{B8CBAC61-BB3C-468F-BEA1-3E115A8B0EF7}"/>
              </a:ext>
            </a:extLst>
          </p:cNvPr>
          <p:cNvSpPr txBox="1"/>
          <p:nvPr/>
        </p:nvSpPr>
        <p:spPr>
          <a:xfrm>
            <a:off x="4174350" y="5640537"/>
            <a:ext cx="1019921" cy="206053"/>
          </a:xfrm>
          <a:prstGeom prst="roundRect">
            <a:avLst/>
          </a:prstGeom>
          <a:solidFill>
            <a:srgbClr val="FFC000"/>
          </a:solidFill>
        </p:spPr>
        <p:txBody>
          <a:bodyPr wrap="none" lIns="0" tIns="36717" rIns="0" bIns="36717" rtlCol="0" anchor="ctr">
            <a:spAutoFit/>
          </a:bodyPr>
          <a:lstStyle>
            <a:defPPr>
              <a:defRPr lang="en-US"/>
            </a:defPPr>
            <a:lvl1pPr algn="ctr">
              <a:defRPr sz="1000" b="1">
                <a:solidFill>
                  <a:srgbClr val="003C46"/>
                </a:solidFill>
              </a:defRPr>
            </a:lvl1pPr>
          </a:lstStyle>
          <a:p>
            <a:pPr defTabSz="932597">
              <a:defRPr/>
            </a:pPr>
            <a:r>
              <a:rPr lang="en-US" sz="714" dirty="0">
                <a:solidFill>
                  <a:srgbClr val="221A00"/>
                </a:solidFill>
                <a:latin typeface="Segoe UI"/>
              </a:rPr>
              <a:t>Syslog/CEF forwarding</a:t>
            </a:r>
            <a:endParaRPr lang="en-US" sz="561" dirty="0">
              <a:solidFill>
                <a:srgbClr val="221A00"/>
              </a:solidFill>
              <a:latin typeface="Segoe UI"/>
            </a:endParaRPr>
          </a:p>
        </p:txBody>
      </p:sp>
      <p:sp>
        <p:nvSpPr>
          <p:cNvPr id="33" name="Freeform: Shape 32">
            <a:extLst>
              <a:ext uri="{FF2B5EF4-FFF2-40B4-BE49-F238E27FC236}">
                <a16:creationId xmlns:a16="http://schemas.microsoft.com/office/drawing/2014/main" id="{1A72507F-24D0-4E4F-99EA-4F9D4F0BD527}"/>
              </a:ext>
            </a:extLst>
          </p:cNvPr>
          <p:cNvSpPr/>
          <p:nvPr/>
        </p:nvSpPr>
        <p:spPr bwMode="blackWhite">
          <a:xfrm rot="10800000">
            <a:off x="4044220" y="4778160"/>
            <a:ext cx="219103" cy="297938"/>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647765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62"/>
                                        </p:tgtEl>
                                        <p:attrNameLst>
                                          <p:attrName>style.visibility</p:attrName>
                                        </p:attrNameLst>
                                      </p:cBhvr>
                                      <p:to>
                                        <p:strVal val="visible"/>
                                      </p:to>
                                    </p:set>
                                    <p:animEffect transition="in" filter="wipe(right)">
                                      <p:cBhvr>
                                        <p:cTn id="7" dur="500"/>
                                        <p:tgtEl>
                                          <p:spTgt spid="56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34"/>
                                        </p:tgtEl>
                                        <p:attrNameLst>
                                          <p:attrName>style.visibility</p:attrName>
                                        </p:attrNameLst>
                                      </p:cBhvr>
                                      <p:to>
                                        <p:strVal val="visible"/>
                                      </p:to>
                                    </p:set>
                                    <p:animEffect transition="in" filter="wipe(up)">
                                      <p:cBhvr>
                                        <p:cTn id="11" dur="500"/>
                                        <p:tgtEl>
                                          <p:spTgt spid="434"/>
                                        </p:tgtEl>
                                      </p:cBhvr>
                                    </p:animEffect>
                                  </p:childTnLst>
                                </p:cTn>
                              </p:par>
                              <p:par>
                                <p:cTn id="12" presetID="22" presetClass="entr" presetSubtype="4" fill="hold" nodeType="withEffect">
                                  <p:stCondLst>
                                    <p:cond delay="0"/>
                                  </p:stCondLst>
                                  <p:childTnLst>
                                    <p:set>
                                      <p:cBhvr>
                                        <p:cTn id="13" dur="1" fill="hold">
                                          <p:stCondLst>
                                            <p:cond delay="0"/>
                                          </p:stCondLst>
                                        </p:cTn>
                                        <p:tgtEl>
                                          <p:spTgt spid="671"/>
                                        </p:tgtEl>
                                        <p:attrNameLst>
                                          <p:attrName>style.visibility</p:attrName>
                                        </p:attrNameLst>
                                      </p:cBhvr>
                                      <p:to>
                                        <p:strVal val="visible"/>
                                      </p:to>
                                    </p:set>
                                    <p:animEffect transition="in" filter="wipe(down)">
                                      <p:cBhvr>
                                        <p:cTn id="14" dur="500"/>
                                        <p:tgtEl>
                                          <p:spTgt spid="671"/>
                                        </p:tgtEl>
                                      </p:cBhvr>
                                    </p:animEffect>
                                  </p:childTnLst>
                                </p:cTn>
                              </p:par>
                              <p:par>
                                <p:cTn id="15" presetID="35" presetClass="path" presetSubtype="0" repeatCount="indefinite" fill="hold" nodeType="withEffect">
                                  <p:stCondLst>
                                    <p:cond delay="0"/>
                                  </p:stCondLst>
                                  <p:childTnLst>
                                    <p:animMotion origin="layout" path="M -3.54167E-6 -2.96296E-6 L -0.01836 -2.96296E-6 " pathEditMode="relative" rAng="0" ptsTypes="AA">
                                      <p:cBhvr>
                                        <p:cTn id="16" dur="2000" fill="hold"/>
                                        <p:tgtEl>
                                          <p:spTgt spid="134"/>
                                        </p:tgtEl>
                                        <p:attrNameLst>
                                          <p:attrName>ppt_x</p:attrName>
                                          <p:attrName>ppt_y</p:attrName>
                                        </p:attrNameLst>
                                      </p:cBhvr>
                                      <p:rCtr x="-924" y="0"/>
                                    </p:animMotion>
                                  </p:childTnLst>
                                </p:cTn>
                              </p:par>
                              <p:par>
                                <p:cTn id="17" presetID="64" presetClass="path" presetSubtype="0" repeatCount="indefinite" fill="hold" nodeType="withEffect">
                                  <p:stCondLst>
                                    <p:cond delay="0"/>
                                  </p:stCondLst>
                                  <p:childTnLst>
                                    <p:animMotion origin="layout" path="M 1.875E-6 1.11022E-16 L 1.875E-6 -0.01644 " pathEditMode="relative" rAng="0" ptsTypes="AA">
                                      <p:cBhvr>
                                        <p:cTn id="18" dur="500" fill="hold"/>
                                        <p:tgtEl>
                                          <p:spTgt spid="148"/>
                                        </p:tgtEl>
                                        <p:attrNameLst>
                                          <p:attrName>ppt_x</p:attrName>
                                          <p:attrName>ppt_y</p:attrName>
                                        </p:attrNameLst>
                                      </p:cBhvr>
                                      <p:rCtr x="0" y="-833"/>
                                    </p:animMotion>
                                  </p:childTnLst>
                                </p:cTn>
                              </p:par>
                              <p:par>
                                <p:cTn id="19" presetID="35" presetClass="path" presetSubtype="0" repeatCount="indefinite" fill="hold" nodeType="withEffect">
                                  <p:stCondLst>
                                    <p:cond delay="0"/>
                                  </p:stCondLst>
                                  <p:childTnLst>
                                    <p:animMotion origin="layout" path="M 6.25E-7 4.81481E-6 L -0.01836 4.81481E-6 " pathEditMode="relative" rAng="0" ptsTypes="AA">
                                      <p:cBhvr>
                                        <p:cTn id="20" dur="2000" fill="hold"/>
                                        <p:tgtEl>
                                          <p:spTgt spid="325"/>
                                        </p:tgtEl>
                                        <p:attrNameLst>
                                          <p:attrName>ppt_x</p:attrName>
                                          <p:attrName>ppt_y</p:attrName>
                                        </p:attrNameLst>
                                      </p:cBhvr>
                                      <p:rCtr x="-924" y="0"/>
                                    </p:animMotion>
                                  </p:childTnLst>
                                </p:cTn>
                              </p:par>
                              <p:par>
                                <p:cTn id="21" presetID="35" presetClass="path" presetSubtype="0" repeatCount="indefinite" fill="hold" nodeType="withEffect">
                                  <p:stCondLst>
                                    <p:cond delay="0"/>
                                  </p:stCondLst>
                                  <p:childTnLst>
                                    <p:animMotion origin="layout" path="M -3.125E-6 -1.48148E-6 L -0.01836 -1.48148E-6 " pathEditMode="relative" rAng="0" ptsTypes="AA">
                                      <p:cBhvr>
                                        <p:cTn id="22" dur="2000" fill="hold"/>
                                        <p:tgtEl>
                                          <p:spTgt spid="345"/>
                                        </p:tgtEl>
                                        <p:attrNameLst>
                                          <p:attrName>ppt_x</p:attrName>
                                          <p:attrName>ppt_y</p:attrName>
                                        </p:attrNameLst>
                                      </p:cBhvr>
                                      <p:rCtr x="-924" y="0"/>
                                    </p:animMotion>
                                  </p:childTnLst>
                                </p:cTn>
                              </p:par>
                              <p:par>
                                <p:cTn id="23" presetID="63" presetClass="path" presetSubtype="0" repeatCount="indefinite" fill="hold" nodeType="withEffect">
                                  <p:stCondLst>
                                    <p:cond delay="0"/>
                                  </p:stCondLst>
                                  <p:childTnLst>
                                    <p:animMotion origin="layout" path="M -4.375E-6 2.96296E-6 L 0.00977 2.96296E-6 " pathEditMode="relative" rAng="0" ptsTypes="AA">
                                      <p:cBhvr>
                                        <p:cTn id="24" dur="500" fill="hold"/>
                                        <p:tgtEl>
                                          <p:spTgt spid="351"/>
                                        </p:tgtEl>
                                        <p:attrNameLst>
                                          <p:attrName>ppt_x</p:attrName>
                                          <p:attrName>ppt_y</p:attrName>
                                        </p:attrNameLst>
                                      </p:cBhvr>
                                      <p:rCtr x="482" y="0"/>
                                    </p:animMotion>
                                  </p:childTnLst>
                                </p:cTn>
                              </p:par>
                              <p:par>
                                <p:cTn id="25" presetID="63" presetClass="path" presetSubtype="0" repeatCount="indefinite" fill="hold" nodeType="withEffect">
                                  <p:stCondLst>
                                    <p:cond delay="0"/>
                                  </p:stCondLst>
                                  <p:childTnLst>
                                    <p:animMotion origin="layout" path="M -3.33333E-6 2.59259E-6 L 0.00977 2.59259E-6 " pathEditMode="relative" rAng="0" ptsTypes="AA">
                                      <p:cBhvr>
                                        <p:cTn id="26" dur="500" fill="hold"/>
                                        <p:tgtEl>
                                          <p:spTgt spid="353"/>
                                        </p:tgtEl>
                                        <p:attrNameLst>
                                          <p:attrName>ppt_x</p:attrName>
                                          <p:attrName>ppt_y</p:attrName>
                                        </p:attrNameLst>
                                      </p:cBhvr>
                                      <p:rCtr x="482" y="0"/>
                                    </p:animMotion>
                                  </p:childTnLst>
                                </p:cTn>
                              </p:par>
                              <p:par>
                                <p:cTn id="27" presetID="64" presetClass="path" presetSubtype="0" repeatCount="indefinite" fill="hold" nodeType="withEffect">
                                  <p:stCondLst>
                                    <p:cond delay="0"/>
                                  </p:stCondLst>
                                  <p:childTnLst>
                                    <p:animMotion origin="layout" path="M 1.66667E-6 7.40741E-7 L 1.66667E-6 -0.01667 " pathEditMode="relative" rAng="0" ptsTypes="AA">
                                      <p:cBhvr>
                                        <p:cTn id="28" dur="500" fill="hold"/>
                                        <p:tgtEl>
                                          <p:spTgt spid="359"/>
                                        </p:tgtEl>
                                        <p:attrNameLst>
                                          <p:attrName>ppt_x</p:attrName>
                                          <p:attrName>ppt_y</p:attrName>
                                        </p:attrNameLst>
                                      </p:cBhvr>
                                      <p:rCtr x="0" y="-833"/>
                                    </p:animMotion>
                                  </p:childTnLst>
                                </p:cTn>
                              </p:par>
                              <p:par>
                                <p:cTn id="29" presetID="63" presetClass="path" presetSubtype="0" repeatCount="indefinite" fill="hold" nodeType="withEffect">
                                  <p:stCondLst>
                                    <p:cond delay="0"/>
                                  </p:stCondLst>
                                  <p:childTnLst>
                                    <p:animMotion origin="layout" path="M 3.95833E-6 2.59259E-6 L 0.00976 2.59259E-6 " pathEditMode="relative" rAng="0" ptsTypes="AA">
                                      <p:cBhvr>
                                        <p:cTn id="30" dur="500" fill="hold"/>
                                        <p:tgtEl>
                                          <p:spTgt spid="385"/>
                                        </p:tgtEl>
                                        <p:attrNameLst>
                                          <p:attrName>ppt_x</p:attrName>
                                          <p:attrName>ppt_y</p:attrName>
                                        </p:attrNameLst>
                                      </p:cBhvr>
                                      <p:rCtr x="482" y="0"/>
                                    </p:animMotion>
                                  </p:childTnLst>
                                </p:cTn>
                              </p:par>
                              <p:par>
                                <p:cTn id="31" presetID="63" presetClass="path" presetSubtype="0" repeatCount="indefinite" fill="hold" nodeType="withEffect">
                                  <p:stCondLst>
                                    <p:cond delay="0"/>
                                  </p:stCondLst>
                                  <p:childTnLst>
                                    <p:animMotion origin="layout" path="M 4.16667E-7 -1.48148E-6 L 0.00977 -1.48148E-6 " pathEditMode="relative" rAng="0" ptsTypes="AA">
                                      <p:cBhvr>
                                        <p:cTn id="32" dur="500" fill="hold"/>
                                        <p:tgtEl>
                                          <p:spTgt spid="392"/>
                                        </p:tgtEl>
                                        <p:attrNameLst>
                                          <p:attrName>ppt_x</p:attrName>
                                          <p:attrName>ppt_y</p:attrName>
                                        </p:attrNameLst>
                                      </p:cBhvr>
                                      <p:rCtr x="482" y="0"/>
                                    </p:animMotion>
                                  </p:childTnLst>
                                </p:cTn>
                              </p:par>
                              <p:par>
                                <p:cTn id="33" presetID="63" presetClass="path" presetSubtype="0" repeatCount="indefinite" fill="hold" nodeType="withEffect">
                                  <p:stCondLst>
                                    <p:cond delay="0"/>
                                  </p:stCondLst>
                                  <p:childTnLst>
                                    <p:animMotion origin="layout" path="M 4.79167E-6 2.96296E-6 L 0.00976 2.96296E-6 " pathEditMode="relative" rAng="0" ptsTypes="AA">
                                      <p:cBhvr>
                                        <p:cTn id="34" dur="500" fill="hold"/>
                                        <p:tgtEl>
                                          <p:spTgt spid="396"/>
                                        </p:tgtEl>
                                        <p:attrNameLst>
                                          <p:attrName>ppt_x</p:attrName>
                                          <p:attrName>ppt_y</p:attrName>
                                        </p:attrNameLst>
                                      </p:cBhvr>
                                      <p:rCtr x="482" y="0"/>
                                    </p:animMotion>
                                  </p:childTnLst>
                                </p:cTn>
                              </p:par>
                              <p:par>
                                <p:cTn id="35" presetID="63" presetClass="path" presetSubtype="0" repeatCount="indefinite" fill="hold" nodeType="withEffect">
                                  <p:stCondLst>
                                    <p:cond delay="0"/>
                                  </p:stCondLst>
                                  <p:childTnLst>
                                    <p:animMotion origin="layout" path="M -3.75E-6 3.7037E-7 L 0.00977 3.7037E-7 " pathEditMode="relative" rAng="0" ptsTypes="AA">
                                      <p:cBhvr>
                                        <p:cTn id="36" dur="500" fill="hold"/>
                                        <p:tgtEl>
                                          <p:spTgt spid="442"/>
                                        </p:tgtEl>
                                        <p:attrNameLst>
                                          <p:attrName>ppt_x</p:attrName>
                                          <p:attrName>ppt_y</p:attrName>
                                        </p:attrNameLst>
                                      </p:cBhvr>
                                      <p:rCtr x="482" y="0"/>
                                    </p:animMotion>
                                  </p:childTnLst>
                                </p:cTn>
                              </p:par>
                              <p:par>
                                <p:cTn id="37" presetID="63" presetClass="path" presetSubtype="0" repeatCount="indefinite" fill="hold" nodeType="withEffect">
                                  <p:stCondLst>
                                    <p:cond delay="0"/>
                                  </p:stCondLst>
                                  <p:childTnLst>
                                    <p:animMotion origin="layout" path="M -1.25E-6 7.40741E-7 L 0.00977 7.40741E-7 " pathEditMode="relative" rAng="0" ptsTypes="AA">
                                      <p:cBhvr>
                                        <p:cTn id="38" dur="500" fill="hold"/>
                                        <p:tgtEl>
                                          <p:spTgt spid="467"/>
                                        </p:tgtEl>
                                        <p:attrNameLst>
                                          <p:attrName>ppt_x</p:attrName>
                                          <p:attrName>ppt_y</p:attrName>
                                        </p:attrNameLst>
                                      </p:cBhvr>
                                      <p:rCtr x="482" y="0"/>
                                    </p:animMotion>
                                  </p:childTnLst>
                                </p:cTn>
                              </p:par>
                              <p:par>
                                <p:cTn id="39" presetID="35" presetClass="path" presetSubtype="0" repeatCount="indefinite" fill="hold" nodeType="withEffect">
                                  <p:stCondLst>
                                    <p:cond delay="0"/>
                                  </p:stCondLst>
                                  <p:childTnLst>
                                    <p:animMotion origin="layout" path="M -8.33333E-7 3.7037E-7 L -0.01836 3.7037E-7 " pathEditMode="relative" rAng="0" ptsTypes="AA">
                                      <p:cBhvr>
                                        <p:cTn id="40" dur="2000" fill="hold"/>
                                        <p:tgtEl>
                                          <p:spTgt spid="508"/>
                                        </p:tgtEl>
                                        <p:attrNameLst>
                                          <p:attrName>ppt_x</p:attrName>
                                          <p:attrName>ppt_y</p:attrName>
                                        </p:attrNameLst>
                                      </p:cBhvr>
                                      <p:rCtr x="-924" y="0"/>
                                    </p:animMotion>
                                  </p:childTnLst>
                                </p:cTn>
                              </p:par>
                              <p:par>
                                <p:cTn id="41" presetID="35" presetClass="path" presetSubtype="0" repeatCount="indefinite" fill="hold" nodeType="withEffect">
                                  <p:stCondLst>
                                    <p:cond delay="0"/>
                                  </p:stCondLst>
                                  <p:childTnLst>
                                    <p:animMotion origin="layout" path="M -2.29167E-6 4.81481E-6 L -0.01836 4.81481E-6 " pathEditMode="relative" rAng="0" ptsTypes="AA">
                                      <p:cBhvr>
                                        <p:cTn id="42" dur="2000" fill="hold"/>
                                        <p:tgtEl>
                                          <p:spTgt spid="562"/>
                                        </p:tgtEl>
                                        <p:attrNameLst>
                                          <p:attrName>ppt_x</p:attrName>
                                          <p:attrName>ppt_y</p:attrName>
                                        </p:attrNameLst>
                                      </p:cBhvr>
                                      <p:rCtr x="-924" y="0"/>
                                    </p:animMotion>
                                  </p:childTnLst>
                                </p:cTn>
                              </p:par>
                              <p:par>
                                <p:cTn id="43" presetID="35" presetClass="path" presetSubtype="0" repeatCount="indefinite" fill="hold" nodeType="withEffect">
                                  <p:stCondLst>
                                    <p:cond delay="0"/>
                                  </p:stCondLst>
                                  <p:childTnLst>
                                    <p:animMotion origin="layout" path="M -2.5E-6 -2.59259E-6 L -0.01836 -2.59259E-6 " pathEditMode="relative" rAng="0" ptsTypes="AA">
                                      <p:cBhvr>
                                        <p:cTn id="44" dur="2000" fill="hold"/>
                                        <p:tgtEl>
                                          <p:spTgt spid="340"/>
                                        </p:tgtEl>
                                        <p:attrNameLst>
                                          <p:attrName>ppt_x</p:attrName>
                                          <p:attrName>ppt_y</p:attrName>
                                        </p:attrNameLst>
                                      </p:cBhvr>
                                      <p:rCtr x="-924" y="0"/>
                                    </p:animMotion>
                                  </p:childTnLst>
                                </p:cTn>
                              </p:par>
                              <p:par>
                                <p:cTn id="45" presetID="64" presetClass="path" presetSubtype="0" repeatCount="indefinite" fill="hold" nodeType="withEffect">
                                  <p:stCondLst>
                                    <p:cond delay="0"/>
                                  </p:stCondLst>
                                  <p:childTnLst>
                                    <p:animMotion origin="layout" path="M -1.875E-6 1.48148E-6 L -1.875E-6 -0.01644 " pathEditMode="relative" rAng="0" ptsTypes="AA">
                                      <p:cBhvr>
                                        <p:cTn id="46" dur="500" fill="hold"/>
                                        <p:tgtEl>
                                          <p:spTgt spid="341"/>
                                        </p:tgtEl>
                                        <p:attrNameLst>
                                          <p:attrName>ppt_x</p:attrName>
                                          <p:attrName>ppt_y</p:attrName>
                                        </p:attrNameLst>
                                      </p:cBhvr>
                                      <p:rCtr x="0" y="-833"/>
                                    </p:animMotion>
                                  </p:childTnLst>
                                </p:cTn>
                              </p:par>
                              <p:par>
                                <p:cTn id="47" presetID="64" presetClass="path" presetSubtype="0" repeatCount="indefinite" fill="hold" nodeType="withEffect">
                                  <p:stCondLst>
                                    <p:cond delay="0"/>
                                  </p:stCondLst>
                                  <p:childTnLst>
                                    <p:animMotion origin="layout" path="M -3.75E-6 2.22222E-6 L -3.75E-6 -0.01644 " pathEditMode="relative" rAng="0" ptsTypes="AA">
                                      <p:cBhvr>
                                        <p:cTn id="48" dur="500" fill="hold"/>
                                        <p:tgtEl>
                                          <p:spTgt spid="326"/>
                                        </p:tgtEl>
                                        <p:attrNameLst>
                                          <p:attrName>ppt_x</p:attrName>
                                          <p:attrName>ppt_y</p:attrName>
                                        </p:attrNameLst>
                                      </p:cBhvr>
                                      <p:rCtr x="0" y="-833"/>
                                    </p:animMotion>
                                  </p:childTnLst>
                                </p:cTn>
                              </p:par>
                              <p:par>
                                <p:cTn id="49" presetID="42" presetClass="path" presetSubtype="0" repeatCount="indefinite" fill="hold" nodeType="withEffect">
                                  <p:stCondLst>
                                    <p:cond delay="0"/>
                                  </p:stCondLst>
                                  <p:childTnLst>
                                    <p:animMotion origin="layout" path="M 2.08333E-6 -7.40741E-7 L 2.08333E-6 0.01736 " pathEditMode="relative" rAng="0" ptsTypes="AA">
                                      <p:cBhvr>
                                        <p:cTn id="50" dur="1000" fill="hold"/>
                                        <p:tgtEl>
                                          <p:spTgt spid="388"/>
                                        </p:tgtEl>
                                        <p:attrNameLst>
                                          <p:attrName>ppt_x</p:attrName>
                                          <p:attrName>ppt_y</p:attrName>
                                        </p:attrNameLst>
                                      </p:cBhvr>
                                      <p:rCtr x="0" y="856"/>
                                    </p:animMotion>
                                  </p:childTnLst>
                                </p:cTn>
                              </p:par>
                              <p:par>
                                <p:cTn id="51" presetID="42" presetClass="path" presetSubtype="0" repeatCount="indefinite" fill="hold" nodeType="withEffect">
                                  <p:stCondLst>
                                    <p:cond delay="0"/>
                                  </p:stCondLst>
                                  <p:childTnLst>
                                    <p:animMotion origin="layout" path="M -2.91667E-6 -3.7037E-6 L -2.91667E-6 0.01736 " pathEditMode="relative" rAng="0" ptsTypes="AA">
                                      <p:cBhvr>
                                        <p:cTn id="52" dur="1000" fill="hold"/>
                                        <p:tgtEl>
                                          <p:spTgt spid="652"/>
                                        </p:tgtEl>
                                        <p:attrNameLst>
                                          <p:attrName>ppt_x</p:attrName>
                                          <p:attrName>ppt_y</p:attrName>
                                        </p:attrNameLst>
                                      </p:cBhvr>
                                      <p:rCtr x="0" y="856"/>
                                    </p:animMotion>
                                  </p:childTnLst>
                                </p:cTn>
                              </p:par>
                              <p:par>
                                <p:cTn id="53" presetID="42" presetClass="path" presetSubtype="0" repeatCount="indefinite" fill="hold" nodeType="withEffect">
                                  <p:stCondLst>
                                    <p:cond delay="0"/>
                                  </p:stCondLst>
                                  <p:childTnLst>
                                    <p:animMotion origin="layout" path="M 2.08333E-7 -4.81481E-6 L 2.08333E-7 0.01737 " pathEditMode="relative" rAng="0" ptsTypes="AA">
                                      <p:cBhvr>
                                        <p:cTn id="54" dur="1000" fill="hold"/>
                                        <p:tgtEl>
                                          <p:spTgt spid="434"/>
                                        </p:tgtEl>
                                        <p:attrNameLst>
                                          <p:attrName>ppt_x</p:attrName>
                                          <p:attrName>ppt_y</p:attrName>
                                        </p:attrNameLst>
                                      </p:cBhvr>
                                      <p:rCtr x="0" y="856"/>
                                    </p:animMotion>
                                  </p:childTnLst>
                                </p:cTn>
                              </p:par>
                              <p:par>
                                <p:cTn id="55" presetID="42" presetClass="path" presetSubtype="0" repeatCount="indefinite" fill="hold" nodeType="withEffect">
                                  <p:stCondLst>
                                    <p:cond delay="0"/>
                                  </p:stCondLst>
                                  <p:childTnLst>
                                    <p:animMotion origin="layout" path="M 2.70833E-6 3.7037E-6 L 2.70833E-6 0.01736 " pathEditMode="relative" rAng="0" ptsTypes="AA">
                                      <p:cBhvr>
                                        <p:cTn id="56" dur="1000" fill="hold"/>
                                        <p:tgtEl>
                                          <p:spTgt spid="437"/>
                                        </p:tgtEl>
                                        <p:attrNameLst>
                                          <p:attrName>ppt_x</p:attrName>
                                          <p:attrName>ppt_y</p:attrName>
                                        </p:attrNameLst>
                                      </p:cBhvr>
                                      <p:rCtr x="0" y="8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5AA79462-5A99-464C-B2D7-0F3C3714BA46}"/>
              </a:ext>
            </a:extLst>
          </p:cNvPr>
          <p:cNvSpPr/>
          <p:nvPr/>
        </p:nvSpPr>
        <p:spPr bwMode="auto">
          <a:xfrm>
            <a:off x="9759232" y="5059148"/>
            <a:ext cx="2677241" cy="1162750"/>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Customer 4</a:t>
            </a:r>
          </a:p>
        </p:txBody>
      </p:sp>
      <p:sp>
        <p:nvSpPr>
          <p:cNvPr id="34" name="Rectangle 33">
            <a:extLst>
              <a:ext uri="{FF2B5EF4-FFF2-40B4-BE49-F238E27FC236}">
                <a16:creationId xmlns:a16="http://schemas.microsoft.com/office/drawing/2014/main" id="{670205A5-C4C7-4911-9C82-4E170CF99046}"/>
              </a:ext>
            </a:extLst>
          </p:cNvPr>
          <p:cNvSpPr/>
          <p:nvPr/>
        </p:nvSpPr>
        <p:spPr bwMode="auto">
          <a:xfrm>
            <a:off x="9370107" y="4543931"/>
            <a:ext cx="2859341" cy="1162750"/>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Customer 3</a:t>
            </a:r>
          </a:p>
        </p:txBody>
      </p:sp>
      <p:sp>
        <p:nvSpPr>
          <p:cNvPr id="35" name="Rectangle 34">
            <a:extLst>
              <a:ext uri="{FF2B5EF4-FFF2-40B4-BE49-F238E27FC236}">
                <a16:creationId xmlns:a16="http://schemas.microsoft.com/office/drawing/2014/main" id="{73A8B4AF-111D-4233-B497-53C0B0C103B4}"/>
              </a:ext>
            </a:extLst>
          </p:cNvPr>
          <p:cNvSpPr/>
          <p:nvPr/>
        </p:nvSpPr>
        <p:spPr bwMode="auto">
          <a:xfrm>
            <a:off x="8964656" y="4031619"/>
            <a:ext cx="3069491" cy="1162750"/>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Customer 2</a:t>
            </a:r>
          </a:p>
        </p:txBody>
      </p:sp>
      <p:sp>
        <p:nvSpPr>
          <p:cNvPr id="2" name="Title 1">
            <a:extLst>
              <a:ext uri="{FF2B5EF4-FFF2-40B4-BE49-F238E27FC236}">
                <a16:creationId xmlns:a16="http://schemas.microsoft.com/office/drawing/2014/main" id="{CA55125A-AF3C-4A8B-9AE2-DA573C3BB495}"/>
              </a:ext>
            </a:extLst>
          </p:cNvPr>
          <p:cNvSpPr>
            <a:spLocks noGrp="1"/>
          </p:cNvSpPr>
          <p:nvPr>
            <p:ph type="title"/>
          </p:nvPr>
        </p:nvSpPr>
        <p:spPr>
          <a:xfrm>
            <a:off x="226036" y="269210"/>
            <a:ext cx="5319999" cy="710908"/>
          </a:xfrm>
        </p:spPr>
        <p:txBody>
          <a:bodyPr anchor="t"/>
          <a:lstStyle/>
          <a:p>
            <a:r>
              <a:rPr lang="en-US" sz="3264" dirty="0"/>
              <a:t>Microsoft Sentinel for MSSP</a:t>
            </a:r>
            <a:endParaRPr lang="en-IN" sz="3264" dirty="0"/>
          </a:p>
        </p:txBody>
      </p:sp>
      <p:sp>
        <p:nvSpPr>
          <p:cNvPr id="20" name="Title 1">
            <a:extLst>
              <a:ext uri="{FF2B5EF4-FFF2-40B4-BE49-F238E27FC236}">
                <a16:creationId xmlns:a16="http://schemas.microsoft.com/office/drawing/2014/main" id="{476C0BEB-FF74-4395-8DD3-B95A211E9569}"/>
              </a:ext>
            </a:extLst>
          </p:cNvPr>
          <p:cNvSpPr txBox="1">
            <a:spLocks/>
          </p:cNvSpPr>
          <p:nvPr/>
        </p:nvSpPr>
        <p:spPr>
          <a:xfrm>
            <a:off x="193670" y="851476"/>
            <a:ext cx="3161852" cy="400110"/>
          </a:xfrm>
          <a:prstGeom prst="rect">
            <a:avLst/>
          </a:prstGeom>
        </p:spPr>
        <p:txBody>
          <a:bodyPr wrap="square" anchor="t">
            <a:spAutoFit/>
          </a:bodyPr>
          <a:lstStyle>
            <a:defPPr>
              <a:defRPr lang="en-US"/>
            </a:defPPr>
            <a:lvl1pPr algn="ctr"/>
          </a:lstStyle>
          <a:p>
            <a:pPr algn="l" defTabSz="857523"/>
            <a:r>
              <a:rPr lang="en-US" sz="2000" i="1" dirty="0">
                <a:solidFill>
                  <a:srgbClr val="B2B2B2"/>
                </a:solidFill>
                <a:latin typeface="Segoe UI Semilight" panose="020B0402040204020203" pitchFamily="34" charset="0"/>
                <a:cs typeface="Segoe UI Semilight" panose="020B0402040204020203" pitchFamily="34" charset="0"/>
              </a:rPr>
              <a:t>Reference Architecture</a:t>
            </a:r>
          </a:p>
        </p:txBody>
      </p:sp>
      <p:sp>
        <p:nvSpPr>
          <p:cNvPr id="6" name="Rectangle 5">
            <a:extLst>
              <a:ext uri="{FF2B5EF4-FFF2-40B4-BE49-F238E27FC236}">
                <a16:creationId xmlns:a16="http://schemas.microsoft.com/office/drawing/2014/main" id="{924A4BEF-3E66-4143-97D4-77526B68E221}"/>
              </a:ext>
            </a:extLst>
          </p:cNvPr>
          <p:cNvSpPr/>
          <p:nvPr/>
        </p:nvSpPr>
        <p:spPr bwMode="auto">
          <a:xfrm>
            <a:off x="207030" y="2488822"/>
            <a:ext cx="2144646" cy="2412937"/>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SOC Collaboration</a:t>
            </a:r>
          </a:p>
          <a:p>
            <a:pPr algn="ctr" defTabSz="932472" fontAlgn="base">
              <a:lnSpc>
                <a:spcPct val="90000"/>
              </a:lnSpc>
              <a:spcBef>
                <a:spcPct val="0"/>
              </a:spcBef>
              <a:spcAft>
                <a:spcPct val="0"/>
              </a:spcAft>
            </a:pPr>
            <a:r>
              <a:rPr lang="en-US" sz="1600">
                <a:solidFill>
                  <a:schemeClr val="bg1">
                    <a:lumMod val="50000"/>
                  </a:schemeClr>
                </a:solidFill>
                <a:cs typeface="Segoe UI" pitchFamily="34" charset="0"/>
              </a:rPr>
              <a:t>M365 Subscription</a:t>
            </a:r>
          </a:p>
        </p:txBody>
      </p:sp>
      <p:sp>
        <p:nvSpPr>
          <p:cNvPr id="7" name="Rectangle 6">
            <a:extLst>
              <a:ext uri="{FF2B5EF4-FFF2-40B4-BE49-F238E27FC236}">
                <a16:creationId xmlns:a16="http://schemas.microsoft.com/office/drawing/2014/main" id="{3A8AE2FE-D3FF-46D9-9808-394B4666F17C}"/>
              </a:ext>
            </a:extLst>
          </p:cNvPr>
          <p:cNvSpPr/>
          <p:nvPr/>
        </p:nvSpPr>
        <p:spPr bwMode="auto">
          <a:xfrm>
            <a:off x="2652337" y="1023531"/>
            <a:ext cx="4513848" cy="3878229"/>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MSSP Operations</a:t>
            </a:r>
          </a:p>
          <a:p>
            <a:pPr algn="ctr" defTabSz="932472" fontAlgn="base">
              <a:lnSpc>
                <a:spcPct val="90000"/>
              </a:lnSpc>
              <a:spcBef>
                <a:spcPct val="0"/>
              </a:spcBef>
              <a:spcAft>
                <a:spcPct val="0"/>
              </a:spcAft>
            </a:pPr>
            <a:r>
              <a:rPr lang="en-US" sz="1600">
                <a:solidFill>
                  <a:schemeClr val="bg1">
                    <a:lumMod val="50000"/>
                  </a:schemeClr>
                </a:solidFill>
                <a:ea typeface="Segoe UI" pitchFamily="34" charset="0"/>
                <a:cs typeface="Segoe UI" pitchFamily="34" charset="0"/>
              </a:rPr>
              <a:t>Azure Subscription 1</a:t>
            </a:r>
            <a:endParaRPr lang="en-US" sz="1600">
              <a:solidFill>
                <a:schemeClr val="tx1"/>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EAD16C89-2C89-49C5-8970-61602377E6D4}"/>
              </a:ext>
            </a:extLst>
          </p:cNvPr>
          <p:cNvSpPr/>
          <p:nvPr/>
        </p:nvSpPr>
        <p:spPr bwMode="auto">
          <a:xfrm>
            <a:off x="402335" y="3199250"/>
            <a:ext cx="1754043" cy="1457461"/>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Teams for secure collaboration and communication</a:t>
            </a:r>
            <a:endParaRPr lang="en-US" sz="1200">
              <a:solidFill>
                <a:schemeClr val="bg1">
                  <a:lumMod val="50000"/>
                </a:schemeClr>
              </a:solidFill>
              <a:ea typeface="Segoe UI" pitchFamily="34" charset="0"/>
              <a:cs typeface="Segoe UI" pitchFamily="34" charset="0"/>
            </a:endParaRPr>
          </a:p>
        </p:txBody>
      </p:sp>
      <p:cxnSp>
        <p:nvCxnSpPr>
          <p:cNvPr id="27" name="Straight Arrow Connector 26">
            <a:extLst>
              <a:ext uri="{FF2B5EF4-FFF2-40B4-BE49-F238E27FC236}">
                <a16:creationId xmlns:a16="http://schemas.microsoft.com/office/drawing/2014/main" id="{8FA55D21-BA1D-4C98-B52E-A6940BBAFE15}"/>
              </a:ext>
            </a:extLst>
          </p:cNvPr>
          <p:cNvCxnSpPr>
            <a:cxnSpLocks/>
            <a:stCxn id="45" idx="1"/>
            <a:endCxn id="6" idx="2"/>
          </p:cNvCxnSpPr>
          <p:nvPr/>
        </p:nvCxnSpPr>
        <p:spPr>
          <a:xfrm rot="10800000">
            <a:off x="1279353" y="4901760"/>
            <a:ext cx="751018" cy="754735"/>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434214A-68DF-469C-8EE6-30C7E7373F6D}"/>
              </a:ext>
            </a:extLst>
          </p:cNvPr>
          <p:cNvCxnSpPr>
            <a:cxnSpLocks/>
            <a:stCxn id="45" idx="3"/>
            <a:endCxn id="7" idx="2"/>
          </p:cNvCxnSpPr>
          <p:nvPr/>
        </p:nvCxnSpPr>
        <p:spPr>
          <a:xfrm flipV="1">
            <a:off x="3255871" y="4901760"/>
            <a:ext cx="1653390" cy="75473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81256B3-42E7-45E7-BDB1-628337E36146}"/>
              </a:ext>
            </a:extLst>
          </p:cNvPr>
          <p:cNvSpPr/>
          <p:nvPr/>
        </p:nvSpPr>
        <p:spPr bwMode="auto">
          <a:xfrm>
            <a:off x="923061" y="6089707"/>
            <a:ext cx="3433152" cy="541578"/>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MSSP Identity</a:t>
            </a:r>
          </a:p>
          <a:p>
            <a:pPr algn="ctr" defTabSz="932472" fontAlgn="base">
              <a:lnSpc>
                <a:spcPct val="90000"/>
              </a:lnSpc>
              <a:spcBef>
                <a:spcPct val="0"/>
              </a:spcBef>
              <a:spcAft>
                <a:spcPct val="0"/>
              </a:spcAft>
            </a:pPr>
            <a:r>
              <a:rPr lang="en-US" sz="1200">
                <a:solidFill>
                  <a:schemeClr val="bg1"/>
                </a:solidFill>
                <a:ea typeface="Segoe UI" pitchFamily="34" charset="0"/>
                <a:cs typeface="Segoe UI" pitchFamily="34" charset="0"/>
              </a:rPr>
              <a:t>Azure AD: Tenant 2</a:t>
            </a:r>
          </a:p>
        </p:txBody>
      </p:sp>
      <p:sp>
        <p:nvSpPr>
          <p:cNvPr id="40" name="Rectangle 39">
            <a:extLst>
              <a:ext uri="{FF2B5EF4-FFF2-40B4-BE49-F238E27FC236}">
                <a16:creationId xmlns:a16="http://schemas.microsoft.com/office/drawing/2014/main" id="{6DA89C9D-1180-4500-AFEF-3C844F0A5E00}"/>
              </a:ext>
            </a:extLst>
          </p:cNvPr>
          <p:cNvSpPr/>
          <p:nvPr/>
        </p:nvSpPr>
        <p:spPr bwMode="auto">
          <a:xfrm>
            <a:off x="5055631" y="1722200"/>
            <a:ext cx="1797824" cy="668593"/>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Partner Admin Center</a:t>
            </a:r>
            <a:endParaRPr lang="en-US" sz="1200">
              <a:solidFill>
                <a:schemeClr val="bg1">
                  <a:lumMod val="50000"/>
                </a:schemeClr>
              </a:soli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FAC8172D-4134-47E8-8BF9-A19682DCB9D1}"/>
              </a:ext>
            </a:extLst>
          </p:cNvPr>
          <p:cNvSpPr/>
          <p:nvPr/>
        </p:nvSpPr>
        <p:spPr bwMode="auto">
          <a:xfrm>
            <a:off x="7775329" y="1067020"/>
            <a:ext cx="4076981" cy="3525494"/>
          </a:xfrm>
          <a:prstGeom prst="rect">
            <a:avLst/>
          </a:prstGeom>
          <a:solidFill>
            <a:srgbClr val="D2D2D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Customer 1</a:t>
            </a:r>
          </a:p>
          <a:p>
            <a:pPr algn="ctr" defTabSz="932472" fontAlgn="base">
              <a:lnSpc>
                <a:spcPct val="90000"/>
              </a:lnSpc>
              <a:spcBef>
                <a:spcPct val="0"/>
              </a:spcBef>
              <a:spcAft>
                <a:spcPct val="0"/>
              </a:spcAft>
            </a:pPr>
            <a:r>
              <a:rPr lang="en-US" sz="1600">
                <a:solidFill>
                  <a:schemeClr val="bg1">
                    <a:lumMod val="50000"/>
                  </a:schemeClr>
                </a:solidFill>
                <a:ea typeface="Segoe UI" pitchFamily="34" charset="0"/>
                <a:cs typeface="Segoe UI" pitchFamily="34" charset="0"/>
              </a:rPr>
              <a:t>Azure Subscription 2</a:t>
            </a:r>
            <a:endParaRPr lang="en-US" sz="1600">
              <a:solidFill>
                <a:schemeClr val="tx1"/>
              </a:soli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67D1A646-EDF1-4AAC-A0FB-90BA94E8AC13}"/>
              </a:ext>
            </a:extLst>
          </p:cNvPr>
          <p:cNvSpPr/>
          <p:nvPr/>
        </p:nvSpPr>
        <p:spPr bwMode="auto">
          <a:xfrm>
            <a:off x="9663715" y="2617367"/>
            <a:ext cx="2050522" cy="34791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Microsoft Sentinel</a:t>
            </a:r>
            <a:endParaRPr lang="en-US" sz="1200">
              <a:solidFill>
                <a:schemeClr val="bg1">
                  <a:lumMod val="50000"/>
                </a:schemeClr>
              </a:solidFill>
              <a:ea typeface="Segoe UI" pitchFamily="34" charset="0"/>
              <a:cs typeface="Segoe UI" pitchFamily="34" charset="0"/>
            </a:endParaRPr>
          </a:p>
        </p:txBody>
      </p:sp>
      <p:sp>
        <p:nvSpPr>
          <p:cNvPr id="60" name="Rectangle 59">
            <a:hlinkClick r:id="rId3"/>
            <a:extLst>
              <a:ext uri="{FF2B5EF4-FFF2-40B4-BE49-F238E27FC236}">
                <a16:creationId xmlns:a16="http://schemas.microsoft.com/office/drawing/2014/main" id="{DCEA68E7-8A4F-45C1-B917-0CF6E273971E}"/>
              </a:ext>
            </a:extLst>
          </p:cNvPr>
          <p:cNvSpPr/>
          <p:nvPr/>
        </p:nvSpPr>
        <p:spPr bwMode="auto">
          <a:xfrm>
            <a:off x="5063404" y="2566164"/>
            <a:ext cx="1797825" cy="52375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Azure Lighthouse</a:t>
            </a:r>
            <a:endParaRPr lang="en-US" sz="1200">
              <a:solidFill>
                <a:schemeClr val="bg1">
                  <a:lumMod val="50000"/>
                </a:schemeClr>
              </a:soli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955C3DF5-3DE0-4216-999F-B30E5004F8F8}"/>
              </a:ext>
            </a:extLst>
          </p:cNvPr>
          <p:cNvSpPr/>
          <p:nvPr/>
        </p:nvSpPr>
        <p:spPr bwMode="auto">
          <a:xfrm>
            <a:off x="9660613" y="2215676"/>
            <a:ext cx="2050522" cy="34791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Logic Apps</a:t>
            </a:r>
            <a:endParaRPr lang="en-US" sz="1200">
              <a:solidFill>
                <a:schemeClr val="bg1">
                  <a:lumMod val="50000"/>
                </a:schemeClr>
              </a:solidFill>
              <a:ea typeface="Segoe UI" pitchFamily="34" charset="0"/>
              <a:cs typeface="Segoe UI" pitchFamily="34" charset="0"/>
            </a:endParaRPr>
          </a:p>
        </p:txBody>
      </p:sp>
      <p:sp>
        <p:nvSpPr>
          <p:cNvPr id="63" name="Rectangle 62">
            <a:extLst>
              <a:ext uri="{FF2B5EF4-FFF2-40B4-BE49-F238E27FC236}">
                <a16:creationId xmlns:a16="http://schemas.microsoft.com/office/drawing/2014/main" id="{2ABA2091-6C81-454E-8304-B1D3AC9F77BB}"/>
              </a:ext>
            </a:extLst>
          </p:cNvPr>
          <p:cNvSpPr/>
          <p:nvPr/>
        </p:nvSpPr>
        <p:spPr bwMode="auto">
          <a:xfrm>
            <a:off x="5059736" y="3995318"/>
            <a:ext cx="1797823" cy="73340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Cross Workspace Incident View</a:t>
            </a:r>
            <a:endParaRPr lang="en-US" sz="1200">
              <a:solidFill>
                <a:schemeClr val="bg1">
                  <a:lumMod val="50000"/>
                </a:schemeClr>
              </a:soli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09DE9E4D-0F85-49E2-A2EA-67C51002FEAF}"/>
              </a:ext>
            </a:extLst>
          </p:cNvPr>
          <p:cNvSpPr/>
          <p:nvPr/>
        </p:nvSpPr>
        <p:spPr bwMode="auto">
          <a:xfrm>
            <a:off x="9619665" y="3464209"/>
            <a:ext cx="2099085" cy="54923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Customer Identity</a:t>
            </a:r>
          </a:p>
          <a:p>
            <a:pPr algn="ctr" defTabSz="932472" fontAlgn="base">
              <a:lnSpc>
                <a:spcPct val="90000"/>
              </a:lnSpc>
              <a:spcBef>
                <a:spcPct val="0"/>
              </a:spcBef>
              <a:spcAft>
                <a:spcPct val="0"/>
              </a:spcAft>
            </a:pPr>
            <a:r>
              <a:rPr lang="en-US" sz="1200">
                <a:solidFill>
                  <a:schemeClr val="bg1"/>
                </a:solidFill>
                <a:ea typeface="Segoe UI" pitchFamily="34" charset="0"/>
                <a:cs typeface="Segoe UI" pitchFamily="34" charset="0"/>
              </a:rPr>
              <a:t>Azure AD: Tenant 3</a:t>
            </a:r>
          </a:p>
        </p:txBody>
      </p:sp>
      <p:sp>
        <p:nvSpPr>
          <p:cNvPr id="68" name="Rectangle 67">
            <a:extLst>
              <a:ext uri="{FF2B5EF4-FFF2-40B4-BE49-F238E27FC236}">
                <a16:creationId xmlns:a16="http://schemas.microsoft.com/office/drawing/2014/main" id="{BD14618F-D29C-44A6-A79D-B3850BE20797}"/>
              </a:ext>
            </a:extLst>
          </p:cNvPr>
          <p:cNvSpPr/>
          <p:nvPr/>
        </p:nvSpPr>
        <p:spPr bwMode="auto">
          <a:xfrm>
            <a:off x="7964956" y="1722198"/>
            <a:ext cx="1493255" cy="66668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PAL Registration</a:t>
            </a:r>
            <a:endParaRPr lang="en-US" sz="1200">
              <a:solidFill>
                <a:schemeClr val="bg1">
                  <a:lumMod val="50000"/>
                </a:schemeClr>
              </a:solidFill>
              <a:ea typeface="Segoe UI" pitchFamily="34" charset="0"/>
              <a:cs typeface="Segoe UI" pitchFamily="34" charset="0"/>
            </a:endParaRPr>
          </a:p>
        </p:txBody>
      </p:sp>
      <p:cxnSp>
        <p:nvCxnSpPr>
          <p:cNvPr id="69" name="Straight Arrow Connector 68">
            <a:extLst>
              <a:ext uri="{FF2B5EF4-FFF2-40B4-BE49-F238E27FC236}">
                <a16:creationId xmlns:a16="http://schemas.microsoft.com/office/drawing/2014/main" id="{B8DE9F29-21DE-48EB-94EA-811C38330737}"/>
              </a:ext>
            </a:extLst>
          </p:cNvPr>
          <p:cNvCxnSpPr>
            <a:cxnSpLocks/>
            <a:stCxn id="8" idx="3"/>
            <a:endCxn id="52" idx="2"/>
          </p:cNvCxnSpPr>
          <p:nvPr/>
        </p:nvCxnSpPr>
        <p:spPr>
          <a:xfrm flipV="1">
            <a:off x="4356213" y="4461006"/>
            <a:ext cx="4410900" cy="1899490"/>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842D4CDB-F314-4523-9590-267FA9B7569E}"/>
              </a:ext>
            </a:extLst>
          </p:cNvPr>
          <p:cNvSpPr/>
          <p:nvPr/>
        </p:nvSpPr>
        <p:spPr bwMode="auto">
          <a:xfrm>
            <a:off x="8368118" y="3544941"/>
            <a:ext cx="790172" cy="379140"/>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B2B</a:t>
            </a:r>
            <a:endParaRPr lang="en-US" sz="1200">
              <a:solidFill>
                <a:schemeClr val="bg1">
                  <a:lumMod val="50000"/>
                </a:schemeClr>
              </a:solidFill>
              <a:ea typeface="Segoe UI" pitchFamily="34" charset="0"/>
              <a:cs typeface="Segoe UI" pitchFamily="34" charset="0"/>
            </a:endParaRPr>
          </a:p>
        </p:txBody>
      </p:sp>
      <p:cxnSp>
        <p:nvCxnSpPr>
          <p:cNvPr id="73" name="Straight Arrow Connector 68">
            <a:extLst>
              <a:ext uri="{FF2B5EF4-FFF2-40B4-BE49-F238E27FC236}">
                <a16:creationId xmlns:a16="http://schemas.microsoft.com/office/drawing/2014/main" id="{E96FB49D-CF32-47AF-A00B-31FD09529101}"/>
              </a:ext>
            </a:extLst>
          </p:cNvPr>
          <p:cNvCxnSpPr>
            <a:cxnSpLocks/>
            <a:stCxn id="70" idx="3"/>
            <a:endCxn id="67" idx="1"/>
          </p:cNvCxnSpPr>
          <p:nvPr/>
        </p:nvCxnSpPr>
        <p:spPr>
          <a:xfrm>
            <a:off x="9158290" y="3734511"/>
            <a:ext cx="461375" cy="4315"/>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68">
            <a:extLst>
              <a:ext uri="{FF2B5EF4-FFF2-40B4-BE49-F238E27FC236}">
                <a16:creationId xmlns:a16="http://schemas.microsoft.com/office/drawing/2014/main" id="{3B78ADF9-944D-4250-9E44-259BD1B57557}"/>
              </a:ext>
            </a:extLst>
          </p:cNvPr>
          <p:cNvCxnSpPr>
            <a:cxnSpLocks/>
            <a:stCxn id="40" idx="3"/>
            <a:endCxn id="68" idx="1"/>
          </p:cNvCxnSpPr>
          <p:nvPr/>
        </p:nvCxnSpPr>
        <p:spPr>
          <a:xfrm flipV="1">
            <a:off x="6853455" y="2055542"/>
            <a:ext cx="1111501" cy="955"/>
          </a:xfrm>
          <a:prstGeom prst="bentConnector3">
            <a:avLst>
              <a:gd name="adj1" fmla="val 50000"/>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Arrow Connector 68">
            <a:extLst>
              <a:ext uri="{FF2B5EF4-FFF2-40B4-BE49-F238E27FC236}">
                <a16:creationId xmlns:a16="http://schemas.microsoft.com/office/drawing/2014/main" id="{C54DC5A7-9DE1-4E62-9D6F-71A818D12770}"/>
              </a:ext>
            </a:extLst>
          </p:cNvPr>
          <p:cNvCxnSpPr>
            <a:cxnSpLocks/>
            <a:stCxn id="63" idx="3"/>
            <a:endCxn id="31" idx="1"/>
          </p:cNvCxnSpPr>
          <p:nvPr/>
        </p:nvCxnSpPr>
        <p:spPr>
          <a:xfrm flipV="1">
            <a:off x="6857559" y="3197537"/>
            <a:ext cx="2804643" cy="1164485"/>
          </a:xfrm>
          <a:prstGeom prst="bentConnector3">
            <a:avLst>
              <a:gd name="adj1" fmla="val 50000"/>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Straight Arrow Connector 68">
            <a:extLst>
              <a:ext uri="{FF2B5EF4-FFF2-40B4-BE49-F238E27FC236}">
                <a16:creationId xmlns:a16="http://schemas.microsoft.com/office/drawing/2014/main" id="{7F1B6B12-B8E3-4918-B9C0-4ADDEAAB0703}"/>
              </a:ext>
            </a:extLst>
          </p:cNvPr>
          <p:cNvCxnSpPr>
            <a:cxnSpLocks/>
            <a:stCxn id="60" idx="3"/>
            <a:endCxn id="50" idx="1"/>
          </p:cNvCxnSpPr>
          <p:nvPr/>
        </p:nvCxnSpPr>
        <p:spPr>
          <a:xfrm>
            <a:off x="6861229" y="2828041"/>
            <a:ext cx="914100" cy="1726"/>
          </a:xfrm>
          <a:prstGeom prst="bentConnector3">
            <a:avLst>
              <a:gd name="adj1" fmla="val 50000"/>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A7E73CC-6CFC-47F0-A976-AFF2E2FBF9BF}"/>
              </a:ext>
            </a:extLst>
          </p:cNvPr>
          <p:cNvSpPr/>
          <p:nvPr/>
        </p:nvSpPr>
        <p:spPr bwMode="auto">
          <a:xfrm>
            <a:off x="9662202" y="3023580"/>
            <a:ext cx="2050522" cy="34791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Log Analytics</a:t>
            </a:r>
            <a:endParaRPr lang="en-US" sz="1200">
              <a:solidFill>
                <a:schemeClr val="bg1">
                  <a:lumMod val="50000"/>
                </a:schemeClr>
              </a:solidFill>
              <a:ea typeface="Segoe UI" pitchFamily="34" charset="0"/>
              <a:cs typeface="Segoe UI" pitchFamily="34" charset="0"/>
            </a:endParaRPr>
          </a:p>
        </p:txBody>
      </p:sp>
      <p:cxnSp>
        <p:nvCxnSpPr>
          <p:cNvPr id="36" name="Straight Arrow Connector 68">
            <a:extLst>
              <a:ext uri="{FF2B5EF4-FFF2-40B4-BE49-F238E27FC236}">
                <a16:creationId xmlns:a16="http://schemas.microsoft.com/office/drawing/2014/main" id="{0B14CEAD-9D66-419C-A0E7-3FDC17DFF843}"/>
              </a:ext>
            </a:extLst>
          </p:cNvPr>
          <p:cNvCxnSpPr>
            <a:cxnSpLocks/>
          </p:cNvCxnSpPr>
          <p:nvPr/>
        </p:nvCxnSpPr>
        <p:spPr>
          <a:xfrm flipV="1">
            <a:off x="7398755" y="618247"/>
            <a:ext cx="12700" cy="6111517"/>
          </a:xfrm>
          <a:prstGeom prst="straightConnector1">
            <a:avLst/>
          </a:prstGeom>
          <a:ln w="19050">
            <a:solidFill>
              <a:schemeClr val="accent2">
                <a:lumMod val="75000"/>
                <a:lumOff val="2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263CABC-7EB7-4040-AF5E-9627324A313B}"/>
              </a:ext>
            </a:extLst>
          </p:cNvPr>
          <p:cNvSpPr/>
          <p:nvPr/>
        </p:nvSpPr>
        <p:spPr>
          <a:xfrm>
            <a:off x="6161679" y="619777"/>
            <a:ext cx="1004506" cy="400110"/>
          </a:xfrm>
          <a:prstGeom prst="rect">
            <a:avLst/>
          </a:prstGeom>
        </p:spPr>
        <p:txBody>
          <a:bodyPr wrap="none">
            <a:spAutoFit/>
          </a:bodyPr>
          <a:lstStyle/>
          <a:p>
            <a:r>
              <a:rPr lang="en-US" sz="2000">
                <a:solidFill>
                  <a:srgbClr val="4078CC"/>
                </a:solidFill>
                <a:ea typeface="Segoe UI" pitchFamily="34" charset="0"/>
                <a:cs typeface="Segoe UI" pitchFamily="34" charset="0"/>
              </a:rPr>
              <a:t>Partner</a:t>
            </a:r>
            <a:endParaRPr lang="en-US">
              <a:solidFill>
                <a:srgbClr val="4078CC"/>
              </a:solidFill>
            </a:endParaRPr>
          </a:p>
        </p:txBody>
      </p:sp>
      <p:sp>
        <p:nvSpPr>
          <p:cNvPr id="41" name="Rectangle 40">
            <a:extLst>
              <a:ext uri="{FF2B5EF4-FFF2-40B4-BE49-F238E27FC236}">
                <a16:creationId xmlns:a16="http://schemas.microsoft.com/office/drawing/2014/main" id="{E989B4D6-DFC2-4921-8D09-B8453513F62C}"/>
              </a:ext>
            </a:extLst>
          </p:cNvPr>
          <p:cNvSpPr/>
          <p:nvPr/>
        </p:nvSpPr>
        <p:spPr>
          <a:xfrm>
            <a:off x="7648159" y="616194"/>
            <a:ext cx="1279133" cy="400110"/>
          </a:xfrm>
          <a:prstGeom prst="rect">
            <a:avLst/>
          </a:prstGeom>
        </p:spPr>
        <p:txBody>
          <a:bodyPr wrap="none">
            <a:spAutoFit/>
          </a:bodyPr>
          <a:lstStyle/>
          <a:p>
            <a:r>
              <a:rPr lang="en-US" sz="2000">
                <a:solidFill>
                  <a:srgbClr val="4078CC"/>
                </a:solidFill>
                <a:ea typeface="Segoe UI" pitchFamily="34" charset="0"/>
                <a:cs typeface="Segoe UI" pitchFamily="34" charset="0"/>
              </a:rPr>
              <a:t>Customer</a:t>
            </a:r>
            <a:endParaRPr lang="en-US">
              <a:solidFill>
                <a:srgbClr val="4078CC"/>
              </a:solidFill>
            </a:endParaRPr>
          </a:p>
        </p:txBody>
      </p:sp>
      <p:sp>
        <p:nvSpPr>
          <p:cNvPr id="43" name="Rectangle 42">
            <a:extLst>
              <a:ext uri="{FF2B5EF4-FFF2-40B4-BE49-F238E27FC236}">
                <a16:creationId xmlns:a16="http://schemas.microsoft.com/office/drawing/2014/main" id="{363BA4B4-2D8F-4B8E-9A5A-7BFB8B86638C}"/>
              </a:ext>
            </a:extLst>
          </p:cNvPr>
          <p:cNvSpPr/>
          <p:nvPr/>
        </p:nvSpPr>
        <p:spPr bwMode="auto">
          <a:xfrm>
            <a:off x="5055630" y="3284519"/>
            <a:ext cx="1797825" cy="52375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Microsoft Sentinel API</a:t>
            </a:r>
            <a:endParaRPr lang="en-US" sz="1200">
              <a:solidFill>
                <a:schemeClr val="bg1">
                  <a:lumMod val="50000"/>
                </a:schemeClr>
              </a:solidFill>
              <a:ea typeface="Segoe UI" pitchFamily="34" charset="0"/>
              <a:cs typeface="Segoe UI" pitchFamily="34" charset="0"/>
            </a:endParaRPr>
          </a:p>
        </p:txBody>
      </p:sp>
      <p:cxnSp>
        <p:nvCxnSpPr>
          <p:cNvPr id="44" name="Straight Arrow Connector 68">
            <a:extLst>
              <a:ext uri="{FF2B5EF4-FFF2-40B4-BE49-F238E27FC236}">
                <a16:creationId xmlns:a16="http://schemas.microsoft.com/office/drawing/2014/main" id="{996CA40B-A888-44B4-9B74-C06C55E1B88C}"/>
              </a:ext>
            </a:extLst>
          </p:cNvPr>
          <p:cNvCxnSpPr>
            <a:cxnSpLocks/>
            <a:stCxn id="43" idx="3"/>
            <a:endCxn id="51" idx="1"/>
          </p:cNvCxnSpPr>
          <p:nvPr/>
        </p:nvCxnSpPr>
        <p:spPr>
          <a:xfrm flipV="1">
            <a:off x="6853455" y="2791324"/>
            <a:ext cx="2810260" cy="755072"/>
          </a:xfrm>
          <a:prstGeom prst="bentConnector3">
            <a:avLst>
              <a:gd name="adj1" fmla="val 50000"/>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0337672B-5EFA-4606-90A6-EAB981B4AC02}"/>
              </a:ext>
            </a:extLst>
          </p:cNvPr>
          <p:cNvSpPr/>
          <p:nvPr/>
        </p:nvSpPr>
        <p:spPr bwMode="auto">
          <a:xfrm>
            <a:off x="2030371" y="5494164"/>
            <a:ext cx="1225500" cy="324660"/>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PIM</a:t>
            </a:r>
            <a:endParaRPr lang="en-US" sz="1200">
              <a:solidFill>
                <a:schemeClr val="bg1">
                  <a:lumMod val="50000"/>
                </a:schemeClr>
              </a:solidFill>
              <a:ea typeface="Segoe UI" pitchFamily="34" charset="0"/>
              <a:cs typeface="Segoe UI" pitchFamily="34" charset="0"/>
            </a:endParaRPr>
          </a:p>
        </p:txBody>
      </p:sp>
      <p:cxnSp>
        <p:nvCxnSpPr>
          <p:cNvPr id="46" name="Straight Arrow Connector 45">
            <a:extLst>
              <a:ext uri="{FF2B5EF4-FFF2-40B4-BE49-F238E27FC236}">
                <a16:creationId xmlns:a16="http://schemas.microsoft.com/office/drawing/2014/main" id="{A6EF2431-BB02-4D26-9D63-BFFED354343F}"/>
              </a:ext>
            </a:extLst>
          </p:cNvPr>
          <p:cNvCxnSpPr>
            <a:cxnSpLocks/>
            <a:stCxn id="8" idx="0"/>
            <a:endCxn id="45" idx="2"/>
          </p:cNvCxnSpPr>
          <p:nvPr/>
        </p:nvCxnSpPr>
        <p:spPr>
          <a:xfrm flipV="1">
            <a:off x="2639637" y="5818824"/>
            <a:ext cx="3484" cy="27088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2F2A12E2-1105-4941-8AD3-03392F1642A4}"/>
              </a:ext>
            </a:extLst>
          </p:cNvPr>
          <p:cNvSpPr/>
          <p:nvPr/>
        </p:nvSpPr>
        <p:spPr bwMode="auto">
          <a:xfrm>
            <a:off x="8372027" y="4081866"/>
            <a:ext cx="790172" cy="379140"/>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CA</a:t>
            </a:r>
            <a:endParaRPr lang="en-US" sz="1200">
              <a:solidFill>
                <a:schemeClr val="bg1">
                  <a:lumMod val="50000"/>
                </a:schemeClr>
              </a:solidFill>
              <a:ea typeface="Segoe UI" pitchFamily="34" charset="0"/>
              <a:cs typeface="Segoe UI" pitchFamily="34" charset="0"/>
            </a:endParaRPr>
          </a:p>
        </p:txBody>
      </p:sp>
      <p:cxnSp>
        <p:nvCxnSpPr>
          <p:cNvPr id="54" name="Straight Arrow Connector 68">
            <a:extLst>
              <a:ext uri="{FF2B5EF4-FFF2-40B4-BE49-F238E27FC236}">
                <a16:creationId xmlns:a16="http://schemas.microsoft.com/office/drawing/2014/main" id="{971F0F40-774C-4607-B662-AED16D0F36C8}"/>
              </a:ext>
            </a:extLst>
          </p:cNvPr>
          <p:cNvCxnSpPr>
            <a:cxnSpLocks/>
            <a:stCxn id="52" idx="0"/>
            <a:endCxn id="70" idx="2"/>
          </p:cNvCxnSpPr>
          <p:nvPr/>
        </p:nvCxnSpPr>
        <p:spPr>
          <a:xfrm rot="16200000" flipV="1">
            <a:off x="8686267" y="4001019"/>
            <a:ext cx="157785" cy="390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4C840D84-690F-4C1E-A8A8-6F2F36AF12DD}"/>
              </a:ext>
            </a:extLst>
          </p:cNvPr>
          <p:cNvSpPr/>
          <p:nvPr/>
        </p:nvSpPr>
        <p:spPr bwMode="auto">
          <a:xfrm>
            <a:off x="2803210" y="4308793"/>
            <a:ext cx="2050183" cy="34791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Log Analytics</a:t>
            </a:r>
            <a:endParaRPr lang="en-US" sz="1200">
              <a:solidFill>
                <a:schemeClr val="bg1">
                  <a:lumMod val="50000"/>
                </a:schemeClr>
              </a:soli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C6BF96EA-DAE5-4487-89E2-7B2FBE1B2A7C}"/>
              </a:ext>
            </a:extLst>
          </p:cNvPr>
          <p:cNvSpPr/>
          <p:nvPr/>
        </p:nvSpPr>
        <p:spPr bwMode="auto">
          <a:xfrm>
            <a:off x="2803210" y="3913837"/>
            <a:ext cx="2050183" cy="34791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Microsoft Sentinel</a:t>
            </a:r>
            <a:endParaRPr lang="en-US" sz="1200">
              <a:solidFill>
                <a:schemeClr val="bg1">
                  <a:lumMod val="50000"/>
                </a:schemeClr>
              </a:solidFill>
              <a:ea typeface="Segoe UI" pitchFamily="34" charset="0"/>
              <a:cs typeface="Segoe UI" pitchFamily="34" charset="0"/>
            </a:endParaRPr>
          </a:p>
        </p:txBody>
      </p:sp>
      <p:grpSp>
        <p:nvGrpSpPr>
          <p:cNvPr id="49" name="Group 48">
            <a:extLst>
              <a:ext uri="{FF2B5EF4-FFF2-40B4-BE49-F238E27FC236}">
                <a16:creationId xmlns:a16="http://schemas.microsoft.com/office/drawing/2014/main" id="{D94AED7B-2B86-48C6-8745-3A7AFAC59317}"/>
              </a:ext>
            </a:extLst>
          </p:cNvPr>
          <p:cNvGrpSpPr/>
          <p:nvPr/>
        </p:nvGrpSpPr>
        <p:grpSpPr>
          <a:xfrm>
            <a:off x="2728998" y="3274874"/>
            <a:ext cx="2194323" cy="1502535"/>
            <a:chOff x="2898359" y="3695672"/>
            <a:chExt cx="2077832" cy="1081737"/>
          </a:xfrm>
        </p:grpSpPr>
        <p:sp>
          <p:nvSpPr>
            <p:cNvPr id="53" name="Rectangle 52">
              <a:extLst>
                <a:ext uri="{FF2B5EF4-FFF2-40B4-BE49-F238E27FC236}">
                  <a16:creationId xmlns:a16="http://schemas.microsoft.com/office/drawing/2014/main" id="{C239F36F-58F3-4756-9AE5-2469DCFAF770}"/>
                </a:ext>
              </a:extLst>
            </p:cNvPr>
            <p:cNvSpPr/>
            <p:nvPr/>
          </p:nvSpPr>
          <p:spPr bwMode="auto">
            <a:xfrm>
              <a:off x="2898359" y="3740521"/>
              <a:ext cx="2077832" cy="1036888"/>
            </a:xfrm>
            <a:prstGeom prst="rect">
              <a:avLst/>
            </a:prstGeom>
            <a:noFill/>
            <a:ln w="12700">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84BAD3E5-EE32-4896-B8BC-6AA0CEE7EB67}"/>
                </a:ext>
              </a:extLst>
            </p:cNvPr>
            <p:cNvSpPr/>
            <p:nvPr/>
          </p:nvSpPr>
          <p:spPr bwMode="auto">
            <a:xfrm>
              <a:off x="2983166" y="3695672"/>
              <a:ext cx="798259" cy="80602"/>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rgbClr val="FF0000"/>
                  </a:solidFill>
                  <a:ea typeface="Segoe UI" pitchFamily="34" charset="0"/>
                  <a:cs typeface="Segoe UI" pitchFamily="34" charset="0"/>
                </a:rPr>
                <a:t>Optional</a:t>
              </a:r>
              <a:endParaRPr lang="en-US" sz="1050">
                <a:solidFill>
                  <a:srgbClr val="FF0000"/>
                </a:solidFill>
                <a:ea typeface="Segoe UI" pitchFamily="34" charset="0"/>
                <a:cs typeface="Segoe UI" pitchFamily="34" charset="0"/>
              </a:endParaRPr>
            </a:p>
          </p:txBody>
        </p:sp>
      </p:grpSp>
      <p:sp>
        <p:nvSpPr>
          <p:cNvPr id="56" name="Rectangle 55">
            <a:extLst>
              <a:ext uri="{FF2B5EF4-FFF2-40B4-BE49-F238E27FC236}">
                <a16:creationId xmlns:a16="http://schemas.microsoft.com/office/drawing/2014/main" id="{2F2DEBC3-9C4D-4F39-BECB-752E7F0F8350}"/>
              </a:ext>
            </a:extLst>
          </p:cNvPr>
          <p:cNvSpPr/>
          <p:nvPr/>
        </p:nvSpPr>
        <p:spPr bwMode="auto">
          <a:xfrm>
            <a:off x="3087869" y="1754199"/>
            <a:ext cx="1662805" cy="50486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CI/CD Pipeline</a:t>
            </a:r>
            <a:endParaRPr lang="en-US" sz="1200">
              <a:solidFill>
                <a:schemeClr val="bg1">
                  <a:lumMod val="50000"/>
                </a:schemeClr>
              </a:soli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B692C863-7262-4F91-85B8-48FFC3EC3412}"/>
              </a:ext>
            </a:extLst>
          </p:cNvPr>
          <p:cNvSpPr/>
          <p:nvPr/>
        </p:nvSpPr>
        <p:spPr bwMode="auto">
          <a:xfrm>
            <a:off x="3087869" y="2329088"/>
            <a:ext cx="1662805" cy="400110"/>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Workbooks</a:t>
            </a:r>
            <a:endParaRPr lang="en-US" sz="1200">
              <a:solidFill>
                <a:schemeClr val="bg1">
                  <a:lumMod val="50000"/>
                </a:schemeClr>
              </a:solidFill>
              <a:ea typeface="Segoe UI" pitchFamily="34" charset="0"/>
              <a:cs typeface="Segoe UI" pitchFamily="34" charset="0"/>
            </a:endParaRPr>
          </a:p>
        </p:txBody>
      </p:sp>
      <p:sp>
        <p:nvSpPr>
          <p:cNvPr id="58" name="Rectangle 57">
            <a:hlinkClick r:id="rId4"/>
            <a:extLst>
              <a:ext uri="{FF2B5EF4-FFF2-40B4-BE49-F238E27FC236}">
                <a16:creationId xmlns:a16="http://schemas.microsoft.com/office/drawing/2014/main" id="{242B7498-6192-4A15-868F-5CAC37E984D6}"/>
              </a:ext>
            </a:extLst>
          </p:cNvPr>
          <p:cNvSpPr/>
          <p:nvPr/>
        </p:nvSpPr>
        <p:spPr bwMode="auto">
          <a:xfrm>
            <a:off x="2803210" y="3515101"/>
            <a:ext cx="2050183" cy="34791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Logic Apps</a:t>
            </a:r>
            <a:endParaRPr lang="en-US" sz="1200">
              <a:solidFill>
                <a:schemeClr val="bg1">
                  <a:lumMod val="50000"/>
                </a:schemeClr>
              </a:solidFill>
              <a:ea typeface="Segoe UI" pitchFamily="34" charset="0"/>
              <a:cs typeface="Segoe UI" pitchFamily="34" charset="0"/>
            </a:endParaRPr>
          </a:p>
        </p:txBody>
      </p:sp>
      <p:sp>
        <p:nvSpPr>
          <p:cNvPr id="5" name="Rectangle 4">
            <a:hlinkClick r:id="rId4"/>
            <a:extLst>
              <a:ext uri="{FF2B5EF4-FFF2-40B4-BE49-F238E27FC236}">
                <a16:creationId xmlns:a16="http://schemas.microsoft.com/office/drawing/2014/main" id="{3C51D148-0807-4DD6-BE19-C595767D863D}"/>
              </a:ext>
            </a:extLst>
          </p:cNvPr>
          <p:cNvSpPr/>
          <p:nvPr/>
        </p:nvSpPr>
        <p:spPr bwMode="auto">
          <a:xfrm>
            <a:off x="3089641" y="2839476"/>
            <a:ext cx="1661033" cy="34791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Protected IP</a:t>
            </a:r>
            <a:endParaRPr lang="en-US" sz="1200">
              <a:solidFill>
                <a:schemeClr val="bg1">
                  <a:lumMod val="50000"/>
                </a:schemeClr>
              </a:solidFill>
              <a:ea typeface="Segoe UI" pitchFamily="34" charset="0"/>
              <a:cs typeface="Segoe UI" pitchFamily="34" charset="0"/>
            </a:endParaRPr>
          </a:p>
        </p:txBody>
      </p:sp>
    </p:spTree>
    <p:extLst>
      <p:ext uri="{BB962C8B-B14F-4D97-AF65-F5344CB8AC3E}">
        <p14:creationId xmlns:p14="http://schemas.microsoft.com/office/powerpoint/2010/main" val="359089062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E4E9CF-4FCE-49C5-AB20-D1BA84996BB4}"/>
              </a:ext>
            </a:extLst>
          </p:cNvPr>
          <p:cNvPicPr>
            <a:picLocks noChangeAspect="1"/>
          </p:cNvPicPr>
          <p:nvPr/>
        </p:nvPicPr>
        <p:blipFill>
          <a:blip r:embed="rId3"/>
          <a:stretch>
            <a:fillRect/>
          </a:stretch>
        </p:blipFill>
        <p:spPr>
          <a:xfrm>
            <a:off x="121025" y="1497699"/>
            <a:ext cx="9259477" cy="4622859"/>
          </a:xfrm>
          <a:prstGeom prst="rect">
            <a:avLst/>
          </a:prstGeom>
        </p:spPr>
      </p:pic>
      <p:sp>
        <p:nvSpPr>
          <p:cNvPr id="2" name="Title 1">
            <a:extLst>
              <a:ext uri="{FF2B5EF4-FFF2-40B4-BE49-F238E27FC236}">
                <a16:creationId xmlns:a16="http://schemas.microsoft.com/office/drawing/2014/main" id="{CA55125A-AF3C-4A8B-9AE2-DA573C3BB495}"/>
              </a:ext>
            </a:extLst>
          </p:cNvPr>
          <p:cNvSpPr>
            <a:spLocks noGrp="1"/>
          </p:cNvSpPr>
          <p:nvPr>
            <p:ph type="title"/>
          </p:nvPr>
        </p:nvSpPr>
        <p:spPr>
          <a:xfrm>
            <a:off x="226036" y="269210"/>
            <a:ext cx="6210863" cy="710908"/>
          </a:xfrm>
        </p:spPr>
        <p:txBody>
          <a:bodyPr anchor="t"/>
          <a:lstStyle/>
          <a:p>
            <a:r>
              <a:rPr lang="en-US" sz="3264"/>
              <a:t>Microsoft Sentinel for MSSP</a:t>
            </a:r>
            <a:endParaRPr lang="en-IN" sz="3264"/>
          </a:p>
        </p:txBody>
      </p:sp>
      <p:sp>
        <p:nvSpPr>
          <p:cNvPr id="20" name="Title 1">
            <a:extLst>
              <a:ext uri="{FF2B5EF4-FFF2-40B4-BE49-F238E27FC236}">
                <a16:creationId xmlns:a16="http://schemas.microsoft.com/office/drawing/2014/main" id="{476C0BEB-FF74-4395-8DD3-B95A211E9569}"/>
              </a:ext>
            </a:extLst>
          </p:cNvPr>
          <p:cNvSpPr txBox="1">
            <a:spLocks/>
          </p:cNvSpPr>
          <p:nvPr/>
        </p:nvSpPr>
        <p:spPr>
          <a:xfrm>
            <a:off x="193670" y="851476"/>
            <a:ext cx="3161852" cy="400110"/>
          </a:xfrm>
          <a:prstGeom prst="rect">
            <a:avLst/>
          </a:prstGeom>
        </p:spPr>
        <p:txBody>
          <a:bodyPr wrap="square" anchor="t">
            <a:spAutoFit/>
          </a:bodyPr>
          <a:lstStyle>
            <a:defPPr>
              <a:defRPr lang="en-US"/>
            </a:defPPr>
            <a:lvl1pPr algn="ctr"/>
          </a:lstStyle>
          <a:p>
            <a:pPr algn="l" defTabSz="857523"/>
            <a:r>
              <a:rPr lang="en-US" sz="2000" i="1">
                <a:solidFill>
                  <a:srgbClr val="B2B2B2"/>
                </a:solidFill>
                <a:latin typeface="Segoe UI Semilight" panose="020B0402040204020203" pitchFamily="34" charset="0"/>
                <a:cs typeface="Segoe UI Semilight" panose="020B0402040204020203" pitchFamily="34" charset="0"/>
              </a:rPr>
              <a:t>Reference Architecture</a:t>
            </a:r>
          </a:p>
        </p:txBody>
      </p:sp>
      <p:sp>
        <p:nvSpPr>
          <p:cNvPr id="36" name="Rectangle 35">
            <a:extLst>
              <a:ext uri="{FF2B5EF4-FFF2-40B4-BE49-F238E27FC236}">
                <a16:creationId xmlns:a16="http://schemas.microsoft.com/office/drawing/2014/main" id="{2160AD99-2DC8-4F43-BA6E-9FD11CB48464}"/>
              </a:ext>
            </a:extLst>
          </p:cNvPr>
          <p:cNvSpPr/>
          <p:nvPr/>
        </p:nvSpPr>
        <p:spPr bwMode="auto">
          <a:xfrm>
            <a:off x="10354038" y="2231241"/>
            <a:ext cx="1694893" cy="44629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Customer Data</a:t>
            </a:r>
          </a:p>
          <a:p>
            <a:pPr algn="ctr" defTabSz="932472" fontAlgn="base">
              <a:lnSpc>
                <a:spcPct val="90000"/>
              </a:lnSpc>
              <a:spcBef>
                <a:spcPct val="0"/>
              </a:spcBef>
              <a:spcAft>
                <a:spcPct val="0"/>
              </a:spcAft>
            </a:pPr>
            <a:r>
              <a:rPr lang="en-US" sz="1050">
                <a:solidFill>
                  <a:schemeClr val="bg1"/>
                </a:solidFill>
                <a:ea typeface="Segoe UI" pitchFamily="34" charset="0"/>
                <a:cs typeface="Segoe UI" pitchFamily="34" charset="0"/>
              </a:rPr>
              <a:t>On-premises</a:t>
            </a:r>
          </a:p>
        </p:txBody>
      </p:sp>
      <p:sp>
        <p:nvSpPr>
          <p:cNvPr id="37" name="Rectangle 36">
            <a:extLst>
              <a:ext uri="{FF2B5EF4-FFF2-40B4-BE49-F238E27FC236}">
                <a16:creationId xmlns:a16="http://schemas.microsoft.com/office/drawing/2014/main" id="{397B3260-87B1-4753-83D2-24076A9C8905}"/>
              </a:ext>
            </a:extLst>
          </p:cNvPr>
          <p:cNvSpPr/>
          <p:nvPr/>
        </p:nvSpPr>
        <p:spPr bwMode="auto">
          <a:xfrm>
            <a:off x="10354037" y="2771560"/>
            <a:ext cx="1694894" cy="44629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Customer Data</a:t>
            </a:r>
          </a:p>
          <a:p>
            <a:pPr algn="ctr" defTabSz="932472" fontAlgn="base">
              <a:lnSpc>
                <a:spcPct val="90000"/>
              </a:lnSpc>
              <a:spcBef>
                <a:spcPct val="0"/>
              </a:spcBef>
              <a:spcAft>
                <a:spcPct val="0"/>
              </a:spcAft>
            </a:pPr>
            <a:r>
              <a:rPr lang="en-US" sz="1050">
                <a:solidFill>
                  <a:schemeClr val="bg1"/>
                </a:solidFill>
                <a:ea typeface="Segoe UI" pitchFamily="34" charset="0"/>
                <a:cs typeface="Segoe UI" pitchFamily="34" charset="0"/>
              </a:rPr>
              <a:t>Azure Subscriptions</a:t>
            </a:r>
          </a:p>
        </p:txBody>
      </p:sp>
      <p:sp>
        <p:nvSpPr>
          <p:cNvPr id="38" name="Rectangle 37">
            <a:extLst>
              <a:ext uri="{FF2B5EF4-FFF2-40B4-BE49-F238E27FC236}">
                <a16:creationId xmlns:a16="http://schemas.microsoft.com/office/drawing/2014/main" id="{46DC621C-E979-4DF5-8D5B-E23F07B81B99}"/>
              </a:ext>
            </a:extLst>
          </p:cNvPr>
          <p:cNvSpPr/>
          <p:nvPr/>
        </p:nvSpPr>
        <p:spPr bwMode="auto">
          <a:xfrm>
            <a:off x="10354037" y="3291713"/>
            <a:ext cx="1694894" cy="44629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Customer Data</a:t>
            </a:r>
          </a:p>
          <a:p>
            <a:pPr algn="ctr" defTabSz="932472" fontAlgn="base">
              <a:lnSpc>
                <a:spcPct val="90000"/>
              </a:lnSpc>
              <a:spcBef>
                <a:spcPct val="0"/>
              </a:spcBef>
              <a:spcAft>
                <a:spcPct val="0"/>
              </a:spcAft>
            </a:pPr>
            <a:r>
              <a:rPr lang="en-US" sz="1050">
                <a:solidFill>
                  <a:schemeClr val="bg1"/>
                </a:solidFill>
                <a:ea typeface="Segoe UI" pitchFamily="34" charset="0"/>
                <a:cs typeface="Segoe UI" pitchFamily="34" charset="0"/>
              </a:rPr>
              <a:t>Office 365</a:t>
            </a:r>
          </a:p>
        </p:txBody>
      </p:sp>
      <p:sp>
        <p:nvSpPr>
          <p:cNvPr id="39" name="Rectangle 38">
            <a:extLst>
              <a:ext uri="{FF2B5EF4-FFF2-40B4-BE49-F238E27FC236}">
                <a16:creationId xmlns:a16="http://schemas.microsoft.com/office/drawing/2014/main" id="{A919BD73-5C88-4F4D-9ED5-22239614AD0F}"/>
              </a:ext>
            </a:extLst>
          </p:cNvPr>
          <p:cNvSpPr/>
          <p:nvPr/>
        </p:nvSpPr>
        <p:spPr bwMode="auto">
          <a:xfrm>
            <a:off x="10354037" y="4141547"/>
            <a:ext cx="1694894" cy="44629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Customer Data</a:t>
            </a:r>
          </a:p>
          <a:p>
            <a:pPr algn="ctr" defTabSz="932472" fontAlgn="base">
              <a:lnSpc>
                <a:spcPct val="90000"/>
              </a:lnSpc>
              <a:spcBef>
                <a:spcPct val="0"/>
              </a:spcBef>
              <a:spcAft>
                <a:spcPct val="0"/>
              </a:spcAft>
            </a:pPr>
            <a:r>
              <a:rPr lang="en-US" sz="1050">
                <a:solidFill>
                  <a:schemeClr val="bg1"/>
                </a:solidFill>
                <a:ea typeface="Segoe UI" pitchFamily="34" charset="0"/>
                <a:cs typeface="Segoe UI" pitchFamily="34" charset="0"/>
              </a:rPr>
              <a:t>Other Cloud Services</a:t>
            </a:r>
          </a:p>
        </p:txBody>
      </p:sp>
      <p:cxnSp>
        <p:nvCxnSpPr>
          <p:cNvPr id="41" name="Straight Arrow Connector 68">
            <a:extLst>
              <a:ext uri="{FF2B5EF4-FFF2-40B4-BE49-F238E27FC236}">
                <a16:creationId xmlns:a16="http://schemas.microsoft.com/office/drawing/2014/main" id="{3C561D32-9236-4684-A06B-5A8A41D50055}"/>
              </a:ext>
            </a:extLst>
          </p:cNvPr>
          <p:cNvCxnSpPr>
            <a:cxnSpLocks/>
            <a:stCxn id="36" idx="1"/>
            <a:endCxn id="13" idx="3"/>
          </p:cNvCxnSpPr>
          <p:nvPr/>
        </p:nvCxnSpPr>
        <p:spPr>
          <a:xfrm rot="10800000" flipV="1">
            <a:off x="10014894" y="2454386"/>
            <a:ext cx="339144" cy="129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68">
            <a:extLst>
              <a:ext uri="{FF2B5EF4-FFF2-40B4-BE49-F238E27FC236}">
                <a16:creationId xmlns:a16="http://schemas.microsoft.com/office/drawing/2014/main" id="{489D492F-5EBE-460E-996D-F5773BDC302E}"/>
              </a:ext>
            </a:extLst>
          </p:cNvPr>
          <p:cNvCxnSpPr>
            <a:cxnSpLocks/>
            <a:stCxn id="37" idx="1"/>
          </p:cNvCxnSpPr>
          <p:nvPr/>
        </p:nvCxnSpPr>
        <p:spPr>
          <a:xfrm rot="10800000" flipV="1">
            <a:off x="8792013" y="2994706"/>
            <a:ext cx="1562024" cy="446288"/>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68">
            <a:extLst>
              <a:ext uri="{FF2B5EF4-FFF2-40B4-BE49-F238E27FC236}">
                <a16:creationId xmlns:a16="http://schemas.microsoft.com/office/drawing/2014/main" id="{A6844E58-463E-4025-87EE-6C478F5EDD82}"/>
              </a:ext>
            </a:extLst>
          </p:cNvPr>
          <p:cNvCxnSpPr>
            <a:cxnSpLocks/>
            <a:stCxn id="38" idx="1"/>
          </p:cNvCxnSpPr>
          <p:nvPr/>
        </p:nvCxnSpPr>
        <p:spPr>
          <a:xfrm rot="10800000">
            <a:off x="8792013" y="3440997"/>
            <a:ext cx="1562024" cy="7386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68">
            <a:extLst>
              <a:ext uri="{FF2B5EF4-FFF2-40B4-BE49-F238E27FC236}">
                <a16:creationId xmlns:a16="http://schemas.microsoft.com/office/drawing/2014/main" id="{01870E12-9532-4C90-9B10-68920D08FD4A}"/>
              </a:ext>
            </a:extLst>
          </p:cNvPr>
          <p:cNvCxnSpPr>
            <a:cxnSpLocks/>
          </p:cNvCxnSpPr>
          <p:nvPr/>
        </p:nvCxnSpPr>
        <p:spPr>
          <a:xfrm rot="10800000">
            <a:off x="8792013" y="3440996"/>
            <a:ext cx="1562026" cy="923698"/>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5C1584C-A849-4EE1-B2E2-01291C1C8162}"/>
              </a:ext>
            </a:extLst>
          </p:cNvPr>
          <p:cNvSpPr/>
          <p:nvPr/>
        </p:nvSpPr>
        <p:spPr bwMode="auto">
          <a:xfrm>
            <a:off x="9171939" y="2284682"/>
            <a:ext cx="842955" cy="342008"/>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bg1"/>
                </a:solidFill>
                <a:ea typeface="Segoe UI" pitchFamily="34" charset="0"/>
                <a:cs typeface="Segoe UI" pitchFamily="34" charset="0"/>
              </a:rPr>
              <a:t>Syslog</a:t>
            </a:r>
            <a:endParaRPr lang="en-US" sz="1000">
              <a:solidFill>
                <a:schemeClr val="bg1">
                  <a:lumMod val="50000"/>
                </a:schemeClr>
              </a:solidFill>
              <a:ea typeface="Segoe UI" pitchFamily="34" charset="0"/>
              <a:cs typeface="Segoe UI" pitchFamily="34" charset="0"/>
            </a:endParaRPr>
          </a:p>
        </p:txBody>
      </p:sp>
      <p:cxnSp>
        <p:nvCxnSpPr>
          <p:cNvPr id="19" name="Straight Arrow Connector 68">
            <a:extLst>
              <a:ext uri="{FF2B5EF4-FFF2-40B4-BE49-F238E27FC236}">
                <a16:creationId xmlns:a16="http://schemas.microsoft.com/office/drawing/2014/main" id="{CE56C966-5589-4164-AC75-434D8349029F}"/>
              </a:ext>
            </a:extLst>
          </p:cNvPr>
          <p:cNvCxnSpPr>
            <a:cxnSpLocks/>
          </p:cNvCxnSpPr>
          <p:nvPr/>
        </p:nvCxnSpPr>
        <p:spPr>
          <a:xfrm rot="5400000">
            <a:off x="8775241" y="2643460"/>
            <a:ext cx="814304" cy="780764"/>
          </a:xfrm>
          <a:prstGeom prst="bentConnector3">
            <a:avLst>
              <a:gd name="adj1" fmla="val 10010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516019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023B74-712A-42DE-9493-EAC582EDDAA6}"/>
              </a:ext>
            </a:extLst>
          </p:cNvPr>
          <p:cNvSpPr>
            <a:spLocks noGrp="1"/>
          </p:cNvSpPr>
          <p:nvPr>
            <p:ph type="title"/>
          </p:nvPr>
        </p:nvSpPr>
        <p:spPr>
          <a:xfrm>
            <a:off x="600855" y="466301"/>
            <a:ext cx="11237870" cy="565027"/>
          </a:xfrm>
        </p:spPr>
        <p:txBody>
          <a:bodyPr/>
          <a:lstStyle/>
          <a:p>
            <a:r>
              <a:rPr lang="en-US"/>
              <a:t>Manage costs as you ingest more data</a:t>
            </a:r>
          </a:p>
        </p:txBody>
      </p:sp>
      <p:grpSp>
        <p:nvGrpSpPr>
          <p:cNvPr id="60" name="Group 59" descr="Current model. Analytics Logs: Full KQL, Alerts supported, No query limits, 30/90 days included. Ingestion charge. Log Analytics: $2.30 to $1.6/GB Microsoft Sentinel: $2.00 to $0.70/GB. Query charge: N/A.&#10;&#10;&#10;">
            <a:extLst>
              <a:ext uri="{FF2B5EF4-FFF2-40B4-BE49-F238E27FC236}">
                <a16:creationId xmlns:a16="http://schemas.microsoft.com/office/drawing/2014/main" id="{220DA330-0460-4ECA-90EC-0B6C77ACB2F3}"/>
              </a:ext>
            </a:extLst>
          </p:cNvPr>
          <p:cNvGrpSpPr/>
          <p:nvPr/>
        </p:nvGrpSpPr>
        <p:grpSpPr>
          <a:xfrm>
            <a:off x="600855" y="1609430"/>
            <a:ext cx="6201812" cy="1823229"/>
            <a:chOff x="588263" y="1578016"/>
            <a:chExt cx="6080760" cy="1787642"/>
          </a:xfrm>
        </p:grpSpPr>
        <p:sp>
          <p:nvSpPr>
            <p:cNvPr id="7" name="Rectangle: Top Corners Rounded 6">
              <a:extLst>
                <a:ext uri="{FF2B5EF4-FFF2-40B4-BE49-F238E27FC236}">
                  <a16:creationId xmlns:a16="http://schemas.microsoft.com/office/drawing/2014/main" id="{300D3600-34A8-4C4E-AFCE-75184D37E89A}"/>
                </a:ext>
                <a:ext uri="{C183D7F6-B498-43B3-948B-1728B52AA6E4}">
                  <adec:decorative xmlns:adec="http://schemas.microsoft.com/office/drawing/2017/decorative" val="1"/>
                </a:ext>
              </a:extLst>
            </p:cNvPr>
            <p:cNvSpPr/>
            <p:nvPr/>
          </p:nvSpPr>
          <p:spPr bwMode="auto">
            <a:xfrm>
              <a:off x="588263" y="1719738"/>
              <a:ext cx="6080760" cy="1645920"/>
            </a:xfrm>
            <a:prstGeom prst="round2SameRect">
              <a:avLst>
                <a:gd name="adj1" fmla="val 8824"/>
                <a:gd name="adj2" fmla="val 8351"/>
              </a:avLst>
            </a:prstGeom>
            <a:solidFill>
              <a:schemeClr val="bg1"/>
            </a:solidFill>
            <a:ln w="47625">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prstClr val="black"/>
                  </a:solidFill>
                  <a:effectLst/>
                  <a:uLnTx/>
                  <a:uFillTx/>
                  <a:latin typeface="Segoe UI"/>
                  <a:ea typeface="+mn-ea"/>
                  <a:cs typeface="+mn-cs"/>
                </a:rPr>
                <a:t> </a:t>
              </a:r>
            </a:p>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E459D5FB-B36F-4BCE-8ADA-FBA632F6773A}"/>
                </a:ext>
              </a:extLst>
            </p:cNvPr>
            <p:cNvSpPr txBox="1"/>
            <p:nvPr/>
          </p:nvSpPr>
          <p:spPr>
            <a:xfrm>
              <a:off x="1008214" y="2507264"/>
              <a:ext cx="2954919" cy="642099"/>
            </a:xfrm>
            <a:prstGeom prst="rect">
              <a:avLst/>
            </a:prstGeom>
            <a:noFill/>
          </p:spPr>
          <p:txBody>
            <a:bodyPr wrap="square" lIns="0" tIns="0" rIns="0" bIns="0" rtlCol="0">
              <a:spAutoFit/>
            </a:bodyPr>
            <a:lstStyle/>
            <a:p>
              <a:pPr marL="0" marR="0" lvl="0" indent="0" algn="l" defTabSz="932597" rtl="0" eaLnBrk="1" fontAlgn="auto" latinLnBrk="0" hangingPunct="1">
                <a:lnSpc>
                  <a:spcPct val="100000"/>
                </a:lnSpc>
                <a:spcBef>
                  <a:spcPts val="0"/>
                </a:spcBef>
                <a:spcAft>
                  <a:spcPts val="306"/>
                </a:spcAft>
                <a:buClrTx/>
                <a:buSzTx/>
                <a:buFontTx/>
                <a:buNone/>
                <a:tabLst/>
                <a:defRPr/>
              </a:pPr>
              <a:r>
                <a:rPr kumimoji="0" lang="fr-FR" sz="1224" b="0" i="0" u="none" strike="noStrike" kern="1200" cap="none" spc="0" normalizeH="0" baseline="0" noProof="0">
                  <a:ln>
                    <a:noFill/>
                  </a:ln>
                  <a:solidFill>
                    <a:srgbClr val="0078D4"/>
                  </a:solidFill>
                  <a:effectLst/>
                  <a:uLnTx/>
                  <a:uFillTx/>
                  <a:latin typeface="Segoe UI Semibold"/>
                  <a:ea typeface="+mn-ea"/>
                  <a:cs typeface="+mn-cs"/>
                </a:rPr>
                <a:t>Ingestion charge</a:t>
              </a:r>
            </a:p>
            <a:p>
              <a:pPr marL="0" marR="0" lvl="0" indent="0" algn="l" defTabSz="932597" rtl="0" eaLnBrk="1" fontAlgn="auto" latinLnBrk="0" hangingPunct="1">
                <a:lnSpc>
                  <a:spcPct val="100000"/>
                </a:lnSpc>
                <a:spcBef>
                  <a:spcPts val="0"/>
                </a:spcBef>
                <a:spcAft>
                  <a:spcPts val="306"/>
                </a:spcAft>
                <a:buClrTx/>
                <a:buSzTx/>
                <a:buFontTx/>
                <a:buNone/>
                <a:tabLst/>
                <a:defRPr/>
              </a:pPr>
              <a:r>
                <a:rPr kumimoji="0" lang="en-US" sz="1224" b="0" i="0" u="none" strike="noStrike" kern="1200" cap="none" spc="0" normalizeH="0" baseline="0" noProof="0">
                  <a:ln>
                    <a:noFill/>
                  </a:ln>
                  <a:solidFill>
                    <a:prstClr val="black"/>
                  </a:solidFill>
                  <a:effectLst/>
                  <a:uLnTx/>
                  <a:uFillTx/>
                  <a:latin typeface="Segoe UI"/>
                  <a:ea typeface="+mn-ea"/>
                  <a:cs typeface="+mn-cs"/>
                </a:rPr>
                <a:t>Log Analytics: $1.6 to $2.3/GB</a:t>
              </a:r>
            </a:p>
            <a:p>
              <a:pPr marL="0" marR="0" lvl="0" indent="0" algn="l" defTabSz="932597" rtl="0" eaLnBrk="1" fontAlgn="auto" latinLnBrk="0" hangingPunct="1">
                <a:lnSpc>
                  <a:spcPct val="100000"/>
                </a:lnSpc>
                <a:spcBef>
                  <a:spcPts val="0"/>
                </a:spcBef>
                <a:spcAft>
                  <a:spcPts val="306"/>
                </a:spcAft>
                <a:buClrTx/>
                <a:buSzTx/>
                <a:buFontTx/>
                <a:buNone/>
                <a:tabLst/>
                <a:defRPr/>
              </a:pPr>
              <a:r>
                <a:rPr kumimoji="0" lang="en-US" sz="1224" b="0" i="0" u="none" strike="noStrike" kern="1200" cap="none" spc="0" normalizeH="0" baseline="0" noProof="0">
                  <a:ln>
                    <a:noFill/>
                  </a:ln>
                  <a:solidFill>
                    <a:prstClr val="black"/>
                  </a:solidFill>
                  <a:effectLst/>
                  <a:uLnTx/>
                  <a:uFillTx/>
                  <a:latin typeface="Segoe UI"/>
                  <a:ea typeface="+mn-ea"/>
                  <a:cs typeface="+mn-cs"/>
                </a:rPr>
                <a:t>Microsoft Sentinel: $0.7 to $2.0/GB</a:t>
              </a:r>
            </a:p>
          </p:txBody>
        </p:sp>
        <p:sp>
          <p:nvSpPr>
            <p:cNvPr id="28" name="TextBox 27">
              <a:extLst>
                <a:ext uri="{FF2B5EF4-FFF2-40B4-BE49-F238E27FC236}">
                  <a16:creationId xmlns:a16="http://schemas.microsoft.com/office/drawing/2014/main" id="{1C094D74-7B7E-4CD5-932C-A8A690C4B245}"/>
                </a:ext>
              </a:extLst>
            </p:cNvPr>
            <p:cNvSpPr txBox="1"/>
            <p:nvPr/>
          </p:nvSpPr>
          <p:spPr>
            <a:xfrm>
              <a:off x="3963133" y="2507264"/>
              <a:ext cx="1781495" cy="642099"/>
            </a:xfrm>
            <a:prstGeom prst="rect">
              <a:avLst/>
            </a:prstGeom>
            <a:noFill/>
          </p:spPr>
          <p:txBody>
            <a:bodyPr wrap="square" lIns="0" tIns="0" rIns="0" bIns="0" rtlCol="0">
              <a:spAutoFit/>
            </a:bodyPr>
            <a:lstStyle/>
            <a:p>
              <a:pPr marL="0" marR="0" lvl="0" indent="0" algn="l" defTabSz="932597" rtl="0" eaLnBrk="1" fontAlgn="auto" latinLnBrk="0" hangingPunct="1">
                <a:lnSpc>
                  <a:spcPct val="100000"/>
                </a:lnSpc>
                <a:spcBef>
                  <a:spcPts val="0"/>
                </a:spcBef>
                <a:spcAft>
                  <a:spcPts val="306"/>
                </a:spcAft>
                <a:buClrTx/>
                <a:buSzTx/>
                <a:buFontTx/>
                <a:buNone/>
                <a:tabLst/>
                <a:defRPr/>
              </a:pPr>
              <a:r>
                <a:rPr kumimoji="0" lang="fr-FR" sz="1224" b="0" i="0" u="none" strike="noStrike" kern="1200" cap="none" spc="0" normalizeH="0" baseline="0" noProof="0">
                  <a:ln>
                    <a:noFill/>
                  </a:ln>
                  <a:solidFill>
                    <a:srgbClr val="0078D4"/>
                  </a:solidFill>
                  <a:effectLst/>
                  <a:uLnTx/>
                  <a:uFillTx/>
                  <a:latin typeface="Segoe UI Semibold"/>
                  <a:ea typeface="+mn-ea"/>
                  <a:cs typeface="+mn-cs"/>
                </a:rPr>
                <a:t>Query charge</a:t>
              </a:r>
            </a:p>
            <a:p>
              <a:pPr marL="0" marR="0" lvl="0" indent="0" algn="l" defTabSz="932597" rtl="0" eaLnBrk="1" fontAlgn="auto" latinLnBrk="0" hangingPunct="1">
                <a:lnSpc>
                  <a:spcPct val="100000"/>
                </a:lnSpc>
                <a:spcBef>
                  <a:spcPts val="0"/>
                </a:spcBef>
                <a:spcAft>
                  <a:spcPts val="306"/>
                </a:spcAft>
                <a:buClrTx/>
                <a:buSzTx/>
                <a:buFontTx/>
                <a:buNone/>
                <a:tabLst/>
                <a:defRPr/>
              </a:pPr>
              <a:r>
                <a:rPr kumimoji="0" lang="en-US" sz="1224" b="0" i="0" u="none" strike="noStrike" kern="1200" cap="none" spc="0" normalizeH="0" baseline="0" noProof="0">
                  <a:ln>
                    <a:noFill/>
                  </a:ln>
                  <a:solidFill>
                    <a:prstClr val="black"/>
                  </a:solidFill>
                  <a:effectLst/>
                  <a:uLnTx/>
                  <a:uFillTx/>
                  <a:latin typeface="Segoe UI"/>
                  <a:ea typeface="+mn-ea"/>
                  <a:cs typeface="+mn-cs"/>
                </a:rPr>
                <a:t>N/A</a:t>
              </a:r>
            </a:p>
            <a:p>
              <a:pPr marL="0" marR="0" lvl="0" indent="0" algn="l" defTabSz="932597" rtl="0" eaLnBrk="1" fontAlgn="auto" latinLnBrk="0" hangingPunct="1">
                <a:lnSpc>
                  <a:spcPct val="100000"/>
                </a:lnSpc>
                <a:spcBef>
                  <a:spcPts val="0"/>
                </a:spcBef>
                <a:spcAft>
                  <a:spcPts val="306"/>
                </a:spcAft>
                <a:buClrTx/>
                <a:buSzTx/>
                <a:buFontTx/>
                <a:buNone/>
                <a:tabLst/>
                <a:defRPr/>
              </a:pPr>
              <a:endParaRPr kumimoji="0" lang="en-US" sz="1224" b="0" i="0" u="none" strike="noStrike" kern="1200" cap="none" spc="0" normalizeH="0" baseline="0" noProof="0" err="1">
                <a:ln>
                  <a:noFill/>
                </a:ln>
                <a:solidFill>
                  <a:srgbClr val="000000"/>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6999A667-178E-4181-AA33-755E16A150F8}"/>
                </a:ext>
              </a:extLst>
            </p:cNvPr>
            <p:cNvSpPr txBox="1"/>
            <p:nvPr/>
          </p:nvSpPr>
          <p:spPr>
            <a:xfrm>
              <a:off x="1008214" y="1944360"/>
              <a:ext cx="4858169" cy="507575"/>
            </a:xfrm>
            <a:prstGeom prst="rect">
              <a:avLst/>
            </a:prstGeom>
            <a:noFill/>
          </p:spPr>
          <p:txBody>
            <a:bodyPr wrap="square" lIns="0">
              <a:spAutoFit/>
            </a:bodyPr>
            <a:lstStyle/>
            <a:p>
              <a:pPr marL="0" marR="0" lvl="0" indent="0" algn="l" defTabSz="932597" rtl="0" eaLnBrk="1" fontAlgn="auto" latinLnBrk="0" hangingPunct="1">
                <a:lnSpc>
                  <a:spcPct val="100000"/>
                </a:lnSpc>
                <a:spcBef>
                  <a:spcPts val="0"/>
                </a:spcBef>
                <a:spcAft>
                  <a:spcPts val="306"/>
                </a:spcAft>
                <a:buClrTx/>
                <a:buSzTx/>
                <a:buFontTx/>
                <a:buNone/>
                <a:tabLst/>
                <a:defRPr/>
              </a:pPr>
              <a:r>
                <a:rPr kumimoji="0" lang="en-US" sz="1224" b="0" i="0" u="none" strike="noStrike" kern="1200" cap="none" spc="0" normalizeH="0" baseline="0" noProof="0">
                  <a:ln>
                    <a:noFill/>
                  </a:ln>
                  <a:solidFill>
                    <a:srgbClr val="0078D4"/>
                  </a:solidFill>
                  <a:effectLst/>
                  <a:uLnTx/>
                  <a:uFillTx/>
                  <a:latin typeface="Segoe UI Semibold"/>
                  <a:ea typeface="+mn-ea"/>
                  <a:cs typeface="+mn-cs"/>
                </a:rPr>
                <a:t>Analytics Logs </a:t>
              </a:r>
            </a:p>
            <a:p>
              <a:pPr marL="0" marR="0" lvl="0" indent="0" algn="l" defTabSz="932597" rtl="0" eaLnBrk="1" fontAlgn="auto" latinLnBrk="0" hangingPunct="1">
                <a:lnSpc>
                  <a:spcPct val="100000"/>
                </a:lnSpc>
                <a:spcBef>
                  <a:spcPts val="0"/>
                </a:spcBef>
                <a:spcAft>
                  <a:spcPts val="306"/>
                </a:spcAft>
                <a:buClrTx/>
                <a:buSzTx/>
                <a:buFontTx/>
                <a:buNone/>
                <a:tabLst/>
                <a:defRPr/>
              </a:pPr>
              <a:r>
                <a:rPr kumimoji="0" lang="en-US" sz="1224" b="0" i="0" u="none" strike="noStrike" kern="1200" cap="none" spc="0" normalizeH="0" baseline="0" noProof="0">
                  <a:ln>
                    <a:noFill/>
                  </a:ln>
                  <a:solidFill>
                    <a:prstClr val="black"/>
                  </a:solidFill>
                  <a:effectLst/>
                  <a:uLnTx/>
                  <a:uFillTx/>
                  <a:latin typeface="Segoe UI"/>
                  <a:ea typeface="+mn-ea"/>
                  <a:cs typeface="+mn-cs"/>
                </a:rPr>
                <a:t>Full KQL, Alerts supported, No query limits, 90 days included</a:t>
              </a:r>
            </a:p>
          </p:txBody>
        </p:sp>
        <p:sp>
          <p:nvSpPr>
            <p:cNvPr id="33" name="TextBox 32">
              <a:extLst>
                <a:ext uri="{FF2B5EF4-FFF2-40B4-BE49-F238E27FC236}">
                  <a16:creationId xmlns:a16="http://schemas.microsoft.com/office/drawing/2014/main" id="{B86B8701-C982-426B-AD99-5270BDCA75CE}"/>
                </a:ext>
              </a:extLst>
            </p:cNvPr>
            <p:cNvSpPr txBox="1"/>
            <p:nvPr/>
          </p:nvSpPr>
          <p:spPr>
            <a:xfrm>
              <a:off x="2557726" y="1578016"/>
              <a:ext cx="2141834" cy="282513"/>
            </a:xfrm>
            <a:prstGeom prst="rect">
              <a:avLst/>
            </a:prstGeom>
            <a:solidFill>
              <a:schemeClr val="bg1"/>
            </a:solidFill>
          </p:spPr>
          <p:txBody>
            <a:bodyPr wrap="square" lIns="0" tIns="0" rIns="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a:ea typeface="+mn-ea"/>
                  <a:cs typeface="+mn-cs"/>
                </a:rPr>
                <a:t>Current </a:t>
              </a:r>
              <a:r>
                <a:rPr kumimoji="0" lang="en-US" sz="18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a:ea typeface="+mn-ea"/>
                  <a:cs typeface="+mn-cs"/>
                </a:rPr>
                <a:t>features</a:t>
              </a:r>
              <a:endParaRPr kumimoji="0" lang="en-US" sz="1836"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a:ea typeface="+mn-ea"/>
                <a:cs typeface="+mn-cs"/>
              </a:endParaRPr>
            </a:p>
          </p:txBody>
        </p:sp>
      </p:grpSp>
      <p:grpSp>
        <p:nvGrpSpPr>
          <p:cNvPr id="61" name="Group 60" descr="New changes. Basic Logs: Reduced KQL + Alerts not supported + Query concurrency limits, 8 days retention included. Ingestion charge: Log Analytics: $0.50/GB; Microsoft Sentinel: $0.50/GB, Commitment Tiers not available. Search query charge. &#10;Log Analytics: $0.005/GB-scanned; &#10;Microsoft Sentinel enabled workspace: Full query charge. &#10;&#10;&#10;">
            <a:extLst>
              <a:ext uri="{FF2B5EF4-FFF2-40B4-BE49-F238E27FC236}">
                <a16:creationId xmlns:a16="http://schemas.microsoft.com/office/drawing/2014/main" id="{AD6AF295-9712-4E4A-88DC-ECCD71E997B9}"/>
              </a:ext>
            </a:extLst>
          </p:cNvPr>
          <p:cNvGrpSpPr/>
          <p:nvPr/>
        </p:nvGrpSpPr>
        <p:grpSpPr>
          <a:xfrm>
            <a:off x="6952545" y="1609430"/>
            <a:ext cx="4883070" cy="2239549"/>
            <a:chOff x="6815975" y="1578016"/>
            <a:chExt cx="4787758" cy="2195836"/>
          </a:xfrm>
        </p:grpSpPr>
        <p:sp>
          <p:nvSpPr>
            <p:cNvPr id="51" name="Rectangle: Top Corners Rounded 50">
              <a:extLst>
                <a:ext uri="{FF2B5EF4-FFF2-40B4-BE49-F238E27FC236}">
                  <a16:creationId xmlns:a16="http://schemas.microsoft.com/office/drawing/2014/main" id="{76ADF1DD-6C12-4F19-BFBB-BEC53E6A395D}"/>
                </a:ext>
              </a:extLst>
            </p:cNvPr>
            <p:cNvSpPr/>
            <p:nvPr/>
          </p:nvSpPr>
          <p:spPr bwMode="auto">
            <a:xfrm>
              <a:off x="6815975" y="1719738"/>
              <a:ext cx="4787758" cy="2054114"/>
            </a:xfrm>
            <a:prstGeom prst="round2SameRect">
              <a:avLst>
                <a:gd name="adj1" fmla="val 4622"/>
                <a:gd name="adj2" fmla="val 4149"/>
              </a:avLst>
            </a:prstGeom>
            <a:solidFill>
              <a:schemeClr val="bg1"/>
            </a:solidFill>
            <a:ln w="47625">
              <a:solidFill>
                <a:srgbClr val="107C1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prstClr val="black"/>
                  </a:solidFill>
                  <a:effectLst/>
                  <a:uLnTx/>
                  <a:uFillTx/>
                  <a:latin typeface="Segoe UI"/>
                  <a:ea typeface="+mn-ea"/>
                  <a:cs typeface="+mn-cs"/>
                </a:rPr>
                <a:t> </a:t>
              </a:r>
            </a:p>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238D230F-9796-4DC8-AED1-1362E58F755A}"/>
                </a:ext>
              </a:extLst>
            </p:cNvPr>
            <p:cNvSpPr txBox="1"/>
            <p:nvPr/>
          </p:nvSpPr>
          <p:spPr>
            <a:xfrm>
              <a:off x="8138937" y="1578016"/>
              <a:ext cx="2141834" cy="282513"/>
            </a:xfrm>
            <a:prstGeom prst="rect">
              <a:avLst/>
            </a:prstGeom>
            <a:solidFill>
              <a:schemeClr val="bg1"/>
            </a:solidFill>
          </p:spPr>
          <p:txBody>
            <a:bodyPr wrap="square" lIns="0" tIns="0" rIns="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a:ea typeface="+mn-ea"/>
                  <a:cs typeface="+mn-cs"/>
                </a:rPr>
                <a:t>New features</a:t>
              </a:r>
            </a:p>
          </p:txBody>
        </p:sp>
        <p:sp>
          <p:nvSpPr>
            <p:cNvPr id="53" name="TextBox 52">
              <a:extLst>
                <a:ext uri="{FF2B5EF4-FFF2-40B4-BE49-F238E27FC236}">
                  <a16:creationId xmlns:a16="http://schemas.microsoft.com/office/drawing/2014/main" id="{CB5CF093-8D9F-4398-8FD4-B2A7BD0E06B2}"/>
                </a:ext>
              </a:extLst>
            </p:cNvPr>
            <p:cNvSpPr txBox="1"/>
            <p:nvPr/>
          </p:nvSpPr>
          <p:spPr>
            <a:xfrm>
              <a:off x="7019874" y="2707266"/>
              <a:ext cx="2105945" cy="854080"/>
            </a:xfrm>
            <a:prstGeom prst="rect">
              <a:avLst/>
            </a:prstGeom>
            <a:noFill/>
          </p:spPr>
          <p:txBody>
            <a:bodyPr wrap="square" lIns="0" tIns="0" rIns="0" bIns="0" rtlCol="0">
              <a:spAutoFit/>
            </a:bodyPr>
            <a:lstStyle/>
            <a:p>
              <a:pPr marL="0" marR="0" lvl="0" indent="0" algn="l" defTabSz="932597" rtl="0" eaLnBrk="1" fontAlgn="auto" latinLnBrk="0" hangingPunct="1">
                <a:lnSpc>
                  <a:spcPct val="100000"/>
                </a:lnSpc>
                <a:spcBef>
                  <a:spcPts val="0"/>
                </a:spcBef>
                <a:spcAft>
                  <a:spcPts val="306"/>
                </a:spcAft>
                <a:buClrTx/>
                <a:buSzTx/>
                <a:buFontTx/>
                <a:buNone/>
                <a:tabLst/>
                <a:defRPr/>
              </a:pPr>
              <a:r>
                <a:rPr kumimoji="0" lang="fr-FR" sz="1224" b="0" i="0" u="none" strike="noStrike" kern="1200" cap="none" spc="0" normalizeH="0" baseline="0" noProof="0">
                  <a:ln>
                    <a:noFill/>
                  </a:ln>
                  <a:solidFill>
                    <a:srgbClr val="107C10"/>
                  </a:solidFill>
                  <a:effectLst/>
                  <a:uLnTx/>
                  <a:uFillTx/>
                  <a:latin typeface="Segoe UI Semibold"/>
                  <a:ea typeface="+mn-ea"/>
                  <a:cs typeface="+mn-cs"/>
                </a:rPr>
                <a:t>Ingestion charge</a:t>
              </a:r>
            </a:p>
            <a:p>
              <a:pPr marL="0" marR="0" lvl="0" indent="0" algn="l" defTabSz="932597" rtl="0" eaLnBrk="1" fontAlgn="auto" latinLnBrk="0" hangingPunct="1">
                <a:lnSpc>
                  <a:spcPct val="100000"/>
                </a:lnSpc>
                <a:spcBef>
                  <a:spcPts val="0"/>
                </a:spcBef>
                <a:spcAft>
                  <a:spcPts val="306"/>
                </a:spcAft>
                <a:buClrTx/>
                <a:buSzTx/>
                <a:buFontTx/>
                <a:buNone/>
                <a:tabLst/>
                <a:defRPr/>
              </a:pPr>
              <a:r>
                <a:rPr kumimoji="0" lang="en-US" sz="1224" b="0" i="0" u="none" strike="noStrike" kern="1200" cap="none" spc="0" normalizeH="0" baseline="0" noProof="0">
                  <a:ln>
                    <a:noFill/>
                  </a:ln>
                  <a:solidFill>
                    <a:prstClr val="black"/>
                  </a:solidFill>
                  <a:effectLst/>
                  <a:uLnTx/>
                  <a:uFillTx/>
                  <a:latin typeface="Segoe UI"/>
                  <a:ea typeface="+mn-ea"/>
                  <a:cs typeface="+mn-cs"/>
                </a:rPr>
                <a:t>Log Analytics: $0.50/GB; </a:t>
              </a:r>
            </a:p>
            <a:p>
              <a:pPr marL="0" marR="0" lvl="0" indent="0" algn="l" defTabSz="932597" rtl="0" eaLnBrk="1" fontAlgn="auto" latinLnBrk="0" hangingPunct="1">
                <a:lnSpc>
                  <a:spcPct val="100000"/>
                </a:lnSpc>
                <a:spcBef>
                  <a:spcPts val="0"/>
                </a:spcBef>
                <a:spcAft>
                  <a:spcPts val="306"/>
                </a:spcAft>
                <a:buClrTx/>
                <a:buSzTx/>
                <a:buFontTx/>
                <a:buNone/>
                <a:tabLst/>
                <a:defRPr/>
              </a:pPr>
              <a:r>
                <a:rPr kumimoji="0" lang="en-US" sz="1224" b="0" i="0" u="none" strike="noStrike" kern="1200" cap="none" spc="0" normalizeH="0" baseline="0" noProof="0">
                  <a:ln>
                    <a:noFill/>
                  </a:ln>
                  <a:solidFill>
                    <a:prstClr val="black"/>
                  </a:solidFill>
                  <a:effectLst/>
                  <a:uLnTx/>
                  <a:uFillTx/>
                  <a:latin typeface="Segoe UI"/>
                  <a:ea typeface="+mn-ea"/>
                  <a:cs typeface="+mn-cs"/>
                </a:rPr>
                <a:t>Microsoft Sentinel: $0.50/GB</a:t>
              </a:r>
            </a:p>
            <a:p>
              <a:pPr marL="0" marR="0" lvl="0" indent="0" algn="l" defTabSz="932597" rtl="0" eaLnBrk="1" fontAlgn="auto" latinLnBrk="0" hangingPunct="1">
                <a:lnSpc>
                  <a:spcPct val="100000"/>
                </a:lnSpc>
                <a:spcBef>
                  <a:spcPts val="0"/>
                </a:spcBef>
                <a:spcAft>
                  <a:spcPts val="306"/>
                </a:spcAft>
                <a:buClrTx/>
                <a:buSzTx/>
                <a:buFontTx/>
                <a:buNone/>
                <a:tabLst/>
                <a:defRPr/>
              </a:pPr>
              <a:r>
                <a:rPr kumimoji="0" lang="en-US" sz="1071" b="0" i="1" u="none" strike="noStrike" kern="1200" cap="none" spc="0" normalizeH="0" baseline="0" noProof="0">
                  <a:ln>
                    <a:noFill/>
                  </a:ln>
                  <a:solidFill>
                    <a:prstClr val="black"/>
                  </a:solidFill>
                  <a:effectLst/>
                  <a:uLnTx/>
                  <a:uFillTx/>
                  <a:latin typeface="Segoe UI"/>
                  <a:ea typeface="+mn-ea"/>
                  <a:cs typeface="+mn-cs"/>
                </a:rPr>
                <a:t>Commitment Tiers not available</a:t>
              </a:r>
            </a:p>
          </p:txBody>
        </p:sp>
        <p:sp>
          <p:nvSpPr>
            <p:cNvPr id="54" name="TextBox 53">
              <a:extLst>
                <a:ext uri="{FF2B5EF4-FFF2-40B4-BE49-F238E27FC236}">
                  <a16:creationId xmlns:a16="http://schemas.microsoft.com/office/drawing/2014/main" id="{BDF37976-0889-4126-90CC-914A842CFBC7}"/>
                </a:ext>
              </a:extLst>
            </p:cNvPr>
            <p:cNvSpPr txBox="1"/>
            <p:nvPr/>
          </p:nvSpPr>
          <p:spPr>
            <a:xfrm>
              <a:off x="9125889" y="2707266"/>
              <a:ext cx="2338777" cy="407137"/>
            </a:xfrm>
            <a:prstGeom prst="rect">
              <a:avLst/>
            </a:prstGeom>
            <a:noFill/>
          </p:spPr>
          <p:txBody>
            <a:bodyPr wrap="square" lIns="0" tIns="0" rIns="0" bIns="0" rtlCol="0">
              <a:spAutoFit/>
            </a:bodyPr>
            <a:lstStyle/>
            <a:p>
              <a:pPr marL="0" marR="0" lvl="0" indent="0" algn="l" defTabSz="932597" rtl="0" eaLnBrk="1" fontAlgn="auto" latinLnBrk="0" hangingPunct="1">
                <a:lnSpc>
                  <a:spcPct val="100000"/>
                </a:lnSpc>
                <a:spcBef>
                  <a:spcPts val="0"/>
                </a:spcBef>
                <a:spcAft>
                  <a:spcPts val="306"/>
                </a:spcAft>
                <a:buClrTx/>
                <a:buSzTx/>
                <a:buFontTx/>
                <a:buNone/>
                <a:tabLst/>
                <a:defRPr/>
              </a:pPr>
              <a:r>
                <a:rPr kumimoji="0" lang="fr-FR" sz="1224" b="0" i="0" u="none" strike="noStrike" kern="1200" cap="none" spc="0" normalizeH="0" baseline="0" noProof="0">
                  <a:ln>
                    <a:noFill/>
                  </a:ln>
                  <a:solidFill>
                    <a:srgbClr val="107C10"/>
                  </a:solidFill>
                  <a:effectLst/>
                  <a:uLnTx/>
                  <a:uFillTx/>
                  <a:latin typeface="Segoe UI Semibold"/>
                  <a:ea typeface="+mn-ea"/>
                  <a:cs typeface="+mn-cs"/>
                </a:rPr>
                <a:t>Search </a:t>
              </a:r>
              <a:r>
                <a:rPr kumimoji="0" lang="fr-FR" sz="1224" b="0" i="0" u="none" strike="noStrike" kern="1200" cap="none" spc="0" normalizeH="0" baseline="0" noProof="0" err="1">
                  <a:ln>
                    <a:noFill/>
                  </a:ln>
                  <a:solidFill>
                    <a:srgbClr val="107C10"/>
                  </a:solidFill>
                  <a:effectLst/>
                  <a:uLnTx/>
                  <a:uFillTx/>
                  <a:latin typeface="Segoe UI Semibold"/>
                  <a:ea typeface="+mn-ea"/>
                  <a:cs typeface="+mn-cs"/>
                </a:rPr>
                <a:t>query</a:t>
              </a:r>
              <a:r>
                <a:rPr kumimoji="0" lang="fr-FR" sz="1224" b="0" i="0" u="none" strike="noStrike" kern="1200" cap="none" spc="0" normalizeH="0" baseline="0" noProof="0">
                  <a:ln>
                    <a:noFill/>
                  </a:ln>
                  <a:solidFill>
                    <a:srgbClr val="107C10"/>
                  </a:solidFill>
                  <a:effectLst/>
                  <a:uLnTx/>
                  <a:uFillTx/>
                  <a:latin typeface="Segoe UI Semibold"/>
                  <a:ea typeface="+mn-ea"/>
                  <a:cs typeface="+mn-cs"/>
                </a:rPr>
                <a:t> charge </a:t>
              </a:r>
            </a:p>
            <a:p>
              <a:pPr marL="0" marR="0" lvl="0" indent="0" algn="l" defTabSz="932597" rtl="0" eaLnBrk="1" fontAlgn="auto" latinLnBrk="0" hangingPunct="1">
                <a:lnSpc>
                  <a:spcPct val="100000"/>
                </a:lnSpc>
                <a:spcBef>
                  <a:spcPts val="0"/>
                </a:spcBef>
                <a:spcAft>
                  <a:spcPts val="306"/>
                </a:spcAft>
                <a:buClrTx/>
                <a:buSzTx/>
                <a:buFontTx/>
                <a:buNone/>
                <a:tabLst/>
                <a:defRPr/>
              </a:pPr>
              <a:r>
                <a:rPr kumimoji="0" lang="en-US" sz="1224" b="0" i="0" u="none" strike="noStrike" kern="1200" cap="none" spc="0" normalizeH="0" baseline="0" noProof="0">
                  <a:ln>
                    <a:noFill/>
                  </a:ln>
                  <a:solidFill>
                    <a:prstClr val="black"/>
                  </a:solidFill>
                  <a:effectLst/>
                  <a:uLnTx/>
                  <a:uFillTx/>
                  <a:latin typeface="Segoe UI"/>
                  <a:ea typeface="+mn-ea"/>
                  <a:cs typeface="+mn-cs"/>
                </a:rPr>
                <a:t>Log Analytics: $0.005/GB-scanned; </a:t>
              </a:r>
            </a:p>
          </p:txBody>
        </p:sp>
        <p:sp>
          <p:nvSpPr>
            <p:cNvPr id="55" name="TextBox 54">
              <a:extLst>
                <a:ext uri="{FF2B5EF4-FFF2-40B4-BE49-F238E27FC236}">
                  <a16:creationId xmlns:a16="http://schemas.microsoft.com/office/drawing/2014/main" id="{FD66E6E3-63DB-40D5-8412-F30CD114B963}"/>
                </a:ext>
              </a:extLst>
            </p:cNvPr>
            <p:cNvSpPr txBox="1"/>
            <p:nvPr/>
          </p:nvSpPr>
          <p:spPr>
            <a:xfrm>
              <a:off x="7019874" y="1944360"/>
              <a:ext cx="4256377" cy="695960"/>
            </a:xfrm>
            <a:prstGeom prst="rect">
              <a:avLst/>
            </a:prstGeom>
            <a:noFill/>
          </p:spPr>
          <p:txBody>
            <a:bodyPr wrap="square" lIns="0">
              <a:spAutoFit/>
            </a:bodyPr>
            <a:lstStyle/>
            <a:p>
              <a:pPr marL="0" marR="0" lvl="0" indent="0" algn="l" defTabSz="932597" rtl="0" eaLnBrk="1" fontAlgn="auto" latinLnBrk="0" hangingPunct="1">
                <a:lnSpc>
                  <a:spcPct val="100000"/>
                </a:lnSpc>
                <a:spcBef>
                  <a:spcPts val="0"/>
                </a:spcBef>
                <a:spcAft>
                  <a:spcPts val="306"/>
                </a:spcAft>
                <a:buClrTx/>
                <a:buSzTx/>
                <a:buFontTx/>
                <a:buNone/>
                <a:tabLst/>
                <a:defRPr/>
              </a:pPr>
              <a:r>
                <a:rPr kumimoji="0" lang="en-US" sz="1224" b="0" i="0" u="none" strike="noStrike" kern="1200" cap="none" spc="0" normalizeH="0" baseline="0" noProof="0">
                  <a:ln>
                    <a:noFill/>
                  </a:ln>
                  <a:solidFill>
                    <a:srgbClr val="107C10"/>
                  </a:solidFill>
                  <a:effectLst/>
                  <a:uLnTx/>
                  <a:uFillTx/>
                  <a:latin typeface="Segoe UI Semibold"/>
                  <a:ea typeface="+mn-ea"/>
                  <a:cs typeface="+mn-cs"/>
                </a:rPr>
                <a:t>Basic Logs</a:t>
              </a:r>
            </a:p>
            <a:p>
              <a:pPr marL="0" marR="0" lvl="0" indent="0" algn="l" defTabSz="932597" rtl="0" eaLnBrk="1" fontAlgn="auto" latinLnBrk="0" hangingPunct="1">
                <a:lnSpc>
                  <a:spcPct val="100000"/>
                </a:lnSpc>
                <a:spcBef>
                  <a:spcPts val="0"/>
                </a:spcBef>
                <a:spcAft>
                  <a:spcPts val="306"/>
                </a:spcAft>
                <a:buClrTx/>
                <a:buSzTx/>
                <a:buFontTx/>
                <a:buNone/>
                <a:tabLst/>
                <a:defRPr/>
              </a:pPr>
              <a:r>
                <a:rPr kumimoji="0" lang="en-US" sz="1224" b="0" i="0" u="none" strike="noStrike" kern="1200" cap="none" spc="0" normalizeH="0" baseline="0" noProof="0">
                  <a:ln>
                    <a:noFill/>
                  </a:ln>
                  <a:solidFill>
                    <a:prstClr val="black"/>
                  </a:solidFill>
                  <a:effectLst/>
                  <a:uLnTx/>
                  <a:uFillTx/>
                  <a:latin typeface="Segoe UI"/>
                  <a:ea typeface="+mn-ea"/>
                  <a:cs typeface="+mn-cs"/>
                </a:rPr>
                <a:t>Reduced KQL, Alerts not supported, Query concurrency limits, 8 days retention included</a:t>
              </a:r>
            </a:p>
          </p:txBody>
        </p:sp>
      </p:grpSp>
      <p:cxnSp>
        <p:nvCxnSpPr>
          <p:cNvPr id="38" name="Straight Arrow Connector 37" descr="Arrow pointing from Data archive to Current model">
            <a:extLst>
              <a:ext uri="{FF2B5EF4-FFF2-40B4-BE49-F238E27FC236}">
                <a16:creationId xmlns:a16="http://schemas.microsoft.com/office/drawing/2014/main" id="{38181D85-CC1E-4454-84EA-6C736262CA47}"/>
              </a:ext>
              <a:ext uri="{C183D7F6-B498-43B3-948B-1728B52AA6E4}">
                <adec:decorative xmlns:adec="http://schemas.microsoft.com/office/drawing/2017/decorative" val="0"/>
              </a:ext>
            </a:extLst>
          </p:cNvPr>
          <p:cNvCxnSpPr>
            <a:cxnSpLocks/>
          </p:cNvCxnSpPr>
          <p:nvPr/>
        </p:nvCxnSpPr>
        <p:spPr>
          <a:xfrm flipV="1">
            <a:off x="893971" y="3577954"/>
            <a:ext cx="0" cy="1853088"/>
          </a:xfrm>
          <a:prstGeom prst="straightConnector1">
            <a:avLst/>
          </a:prstGeom>
          <a:solidFill>
            <a:schemeClr val="bg1"/>
          </a:solidFill>
          <a:ln w="47625">
            <a:gradFill>
              <a:gsLst>
                <a:gs pos="0">
                  <a:srgbClr val="D2D2D2"/>
                </a:gs>
                <a:gs pos="65000">
                  <a:srgbClr val="0078D4"/>
                </a:gs>
              </a:gsLst>
              <a:lin ang="5400000" scaled="1"/>
            </a:gra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cxnSp>
      <p:sp>
        <p:nvSpPr>
          <p:cNvPr id="19" name="TextBox 18">
            <a:extLst>
              <a:ext uri="{FF2B5EF4-FFF2-40B4-BE49-F238E27FC236}">
                <a16:creationId xmlns:a16="http://schemas.microsoft.com/office/drawing/2014/main" id="{AF0B017D-CAA8-4F3E-B7C0-49E42B464393}"/>
              </a:ext>
            </a:extLst>
          </p:cNvPr>
          <p:cNvSpPr txBox="1"/>
          <p:nvPr/>
        </p:nvSpPr>
        <p:spPr>
          <a:xfrm>
            <a:off x="1029166" y="3994055"/>
            <a:ext cx="879866" cy="807779"/>
          </a:xfrm>
          <a:prstGeom prst="rect">
            <a:avLst/>
          </a:prstGeom>
          <a:noFill/>
        </p:spPr>
        <p:txBody>
          <a:bodyPr wrap="square" lIns="0" tIns="0" rIns="0" bIns="0" rtlCol="0">
            <a:spAutoFit/>
          </a:bodyPr>
          <a:lstStyle>
            <a:defPPr>
              <a:defRPr lang="en-US"/>
            </a:defPPr>
            <a:lvl1pPr>
              <a:spcAft>
                <a:spcPts val="300"/>
              </a:spcAft>
              <a:defRPr sz="1200">
                <a:solidFill>
                  <a:srgbClr val="0078D4"/>
                </a:solidFill>
                <a:latin typeface="+mj-lt"/>
              </a:defRPr>
            </a:lvl1pPr>
          </a:lstStyle>
          <a:p>
            <a:pPr marL="0" marR="0" lvl="0" indent="0" algn="l" defTabSz="932597" rtl="0" eaLnBrk="1" fontAlgn="auto" latinLnBrk="0" hangingPunct="1">
              <a:lnSpc>
                <a:spcPct val="100000"/>
              </a:lnSpc>
              <a:spcBef>
                <a:spcPts val="0"/>
              </a:spcBef>
              <a:spcAft>
                <a:spcPts val="306"/>
              </a:spcAft>
              <a:buClrTx/>
              <a:buSzTx/>
              <a:buFontTx/>
              <a:buNone/>
              <a:tabLst/>
              <a:defRPr/>
            </a:pPr>
            <a:r>
              <a:rPr kumimoji="0" lang="en-US" sz="1224" b="0" i="0" u="none" strike="noStrike" kern="1200" cap="none" spc="0" normalizeH="0" baseline="0" noProof="0">
                <a:ln>
                  <a:noFill/>
                </a:ln>
                <a:solidFill>
                  <a:srgbClr val="0078D4"/>
                </a:solidFill>
                <a:effectLst/>
                <a:uLnTx/>
                <a:uFillTx/>
                <a:latin typeface="Segoe UI Semibold"/>
                <a:ea typeface="+mn-ea"/>
                <a:cs typeface="+mn-cs"/>
              </a:rPr>
              <a:t>Search job charge*:</a:t>
            </a:r>
          </a:p>
          <a:p>
            <a:pPr marL="0" marR="0" lvl="0" indent="0" algn="l" defTabSz="932597" rtl="0" eaLnBrk="1" fontAlgn="auto" latinLnBrk="0" hangingPunct="1">
              <a:lnSpc>
                <a:spcPct val="100000"/>
              </a:lnSpc>
              <a:spcBef>
                <a:spcPts val="0"/>
              </a:spcBef>
              <a:spcAft>
                <a:spcPts val="306"/>
              </a:spcAft>
              <a:buClrTx/>
              <a:buSzTx/>
              <a:buFontTx/>
              <a:buNone/>
              <a:tabLst/>
              <a:defRPr/>
            </a:pPr>
            <a:r>
              <a:rPr kumimoji="0" lang="en-US" sz="1224" b="0" i="0" u="none" strike="noStrike" kern="1200" cap="none" spc="0" normalizeH="0" baseline="0" noProof="0">
                <a:ln>
                  <a:noFill/>
                </a:ln>
                <a:solidFill>
                  <a:prstClr val="black"/>
                </a:solidFill>
                <a:effectLst/>
                <a:uLnTx/>
                <a:uFillTx/>
                <a:latin typeface="Segoe UI"/>
                <a:ea typeface="+mn-ea"/>
                <a:cs typeface="+mn-cs"/>
              </a:rPr>
              <a:t>$0.005/GB</a:t>
            </a:r>
            <a:br>
              <a:rPr kumimoji="0" lang="en-US" sz="1224" b="0" i="0" u="none" strike="noStrike" kern="1200" cap="none" spc="0" normalizeH="0" baseline="0" noProof="0">
                <a:ln>
                  <a:noFill/>
                </a:ln>
                <a:solidFill>
                  <a:prstClr val="black"/>
                </a:solidFill>
                <a:effectLst/>
                <a:uLnTx/>
                <a:uFillTx/>
                <a:latin typeface="Segoe UI"/>
                <a:ea typeface="+mn-ea"/>
                <a:cs typeface="+mn-cs"/>
              </a:rPr>
            </a:br>
            <a:r>
              <a:rPr kumimoji="0" lang="en-US" sz="1224" b="0" i="0" u="none" strike="noStrike" kern="1200" cap="none" spc="0" normalizeH="0" baseline="0" noProof="0">
                <a:ln>
                  <a:noFill/>
                </a:ln>
                <a:solidFill>
                  <a:prstClr val="black"/>
                </a:solidFill>
                <a:effectLst/>
                <a:uLnTx/>
                <a:uFillTx/>
                <a:latin typeface="Segoe UI"/>
                <a:ea typeface="+mn-ea"/>
                <a:cs typeface="+mn-cs"/>
              </a:rPr>
              <a:t>-scanned</a:t>
            </a:r>
          </a:p>
        </p:txBody>
      </p:sp>
      <p:sp>
        <p:nvSpPr>
          <p:cNvPr id="31" name="TextBox 30">
            <a:extLst>
              <a:ext uri="{FF2B5EF4-FFF2-40B4-BE49-F238E27FC236}">
                <a16:creationId xmlns:a16="http://schemas.microsoft.com/office/drawing/2014/main" id="{4B4D3529-E7AC-426A-AD84-7A6457EDCEE8}"/>
              </a:ext>
            </a:extLst>
          </p:cNvPr>
          <p:cNvSpPr txBox="1"/>
          <p:nvPr/>
        </p:nvSpPr>
        <p:spPr>
          <a:xfrm>
            <a:off x="2259530" y="3994056"/>
            <a:ext cx="1727400" cy="1033745"/>
          </a:xfrm>
          <a:prstGeom prst="rect">
            <a:avLst/>
          </a:prstGeom>
          <a:noFill/>
        </p:spPr>
        <p:txBody>
          <a:bodyPr wrap="square" lIns="0" tIns="0" rIns="0" bIns="0" rtlCol="0">
            <a:spAutoFit/>
          </a:bodyPr>
          <a:lstStyle>
            <a:defPPr>
              <a:defRPr lang="en-US"/>
            </a:defPPr>
            <a:lvl1pPr>
              <a:spcAft>
                <a:spcPts val="300"/>
              </a:spcAft>
              <a:defRPr sz="1200">
                <a:solidFill>
                  <a:srgbClr val="0078D4"/>
                </a:solidFill>
                <a:latin typeface="+mj-lt"/>
              </a:defRPr>
            </a:lvl1pPr>
          </a:lstStyle>
          <a:p>
            <a:pPr marL="0" marR="0" lvl="0" indent="0" algn="l" defTabSz="932597" rtl="0" eaLnBrk="1" fontAlgn="auto" latinLnBrk="0" hangingPunct="1">
              <a:lnSpc>
                <a:spcPct val="100000"/>
              </a:lnSpc>
              <a:spcBef>
                <a:spcPts val="0"/>
              </a:spcBef>
              <a:spcAft>
                <a:spcPts val="306"/>
              </a:spcAft>
              <a:buClrTx/>
              <a:buSzTx/>
              <a:buFontTx/>
              <a:buNone/>
              <a:tabLst/>
              <a:defRPr/>
            </a:pPr>
            <a:r>
              <a:rPr kumimoji="0" lang="en-US" sz="1224" b="0" i="0" u="none" strike="noStrike" kern="1200" cap="none" spc="0" normalizeH="0" baseline="0" noProof="0">
                <a:ln>
                  <a:noFill/>
                </a:ln>
                <a:solidFill>
                  <a:srgbClr val="0078D4"/>
                </a:solidFill>
                <a:effectLst/>
                <a:uLnTx/>
                <a:uFillTx/>
                <a:latin typeface="Segoe UI Semibold"/>
                <a:ea typeface="+mn-ea"/>
                <a:cs typeface="+mn-cs"/>
              </a:rPr>
              <a:t>Restore charge</a:t>
            </a:r>
          </a:p>
          <a:p>
            <a:pPr marL="0" marR="0" lvl="0" indent="0" algn="l" defTabSz="932597" rtl="0" eaLnBrk="1" fontAlgn="auto" latinLnBrk="0" hangingPunct="1">
              <a:lnSpc>
                <a:spcPct val="100000"/>
              </a:lnSpc>
              <a:spcBef>
                <a:spcPts val="0"/>
              </a:spcBef>
              <a:spcAft>
                <a:spcPts val="306"/>
              </a:spcAft>
              <a:buClrTx/>
              <a:buSzTx/>
              <a:buFontTx/>
              <a:buNone/>
              <a:tabLst/>
              <a:defRPr/>
            </a:pPr>
            <a:r>
              <a:rPr kumimoji="0" lang="en-US" sz="1224" b="0" i="0" u="none" strike="noStrike" kern="1200" cap="none" spc="0" normalizeH="0" baseline="0" noProof="0">
                <a:ln>
                  <a:noFill/>
                </a:ln>
                <a:solidFill>
                  <a:prstClr val="black"/>
                </a:solidFill>
                <a:effectLst/>
                <a:uLnTx/>
                <a:uFillTx/>
                <a:latin typeface="Segoe UI"/>
                <a:ea typeface="+mn-ea"/>
                <a:cs typeface="+mn-cs"/>
              </a:rPr>
              <a:t>$0.10/GB/day*</a:t>
            </a:r>
          </a:p>
          <a:p>
            <a:pPr marL="0" marR="0" lvl="0" indent="0" algn="l" defTabSz="932597" rtl="0" eaLnBrk="1" fontAlgn="auto" latinLnBrk="0" hangingPunct="1">
              <a:lnSpc>
                <a:spcPct val="100000"/>
              </a:lnSpc>
              <a:spcBef>
                <a:spcPts val="0"/>
              </a:spcBef>
              <a:spcAft>
                <a:spcPts val="306"/>
              </a:spcAft>
              <a:buClrTx/>
              <a:buSzTx/>
              <a:buFontTx/>
              <a:buNone/>
              <a:tabLst/>
              <a:defRPr/>
            </a:pPr>
            <a:r>
              <a:rPr kumimoji="0" lang="en-US" sz="1224" b="0" i="0" u="none" strike="noStrike" kern="1200" cap="none" spc="0" normalizeH="0" baseline="0" noProof="0">
                <a:ln>
                  <a:noFill/>
                </a:ln>
                <a:solidFill>
                  <a:prstClr val="black"/>
                </a:solidFill>
                <a:effectLst/>
                <a:uLnTx/>
                <a:uFillTx/>
                <a:latin typeface="Segoe UI"/>
                <a:ea typeface="+mn-ea"/>
                <a:cs typeface="+mn-cs"/>
              </a:rPr>
              <a:t>Min. daily charge for 2TB and 12-hours (~$96) </a:t>
            </a:r>
          </a:p>
          <a:p>
            <a:pPr marL="0" marR="0" lvl="0" indent="0" algn="l" defTabSz="932597" rtl="0" eaLnBrk="1" fontAlgn="auto" latinLnBrk="0" hangingPunct="1">
              <a:lnSpc>
                <a:spcPct val="100000"/>
              </a:lnSpc>
              <a:spcBef>
                <a:spcPts val="0"/>
              </a:spcBef>
              <a:spcAft>
                <a:spcPts val="306"/>
              </a:spcAft>
              <a:buClrTx/>
              <a:buSzTx/>
              <a:buFontTx/>
              <a:buNone/>
              <a:tabLst/>
              <a:defRPr/>
            </a:pPr>
            <a:r>
              <a:rPr kumimoji="0" lang="en-US" sz="1071" b="0" i="1" u="none" strike="noStrike" kern="1200" cap="none" spc="0" normalizeH="0" baseline="0" noProof="0">
                <a:ln>
                  <a:noFill/>
                </a:ln>
                <a:solidFill>
                  <a:prstClr val="black"/>
                </a:solidFill>
                <a:effectLst/>
                <a:uLnTx/>
                <a:uFillTx/>
                <a:latin typeface="Segoe UI"/>
                <a:ea typeface="+mn-ea"/>
                <a:cs typeface="+mn-cs"/>
              </a:rPr>
              <a:t>*pro-rated hourly</a:t>
            </a:r>
          </a:p>
        </p:txBody>
      </p:sp>
      <p:cxnSp>
        <p:nvCxnSpPr>
          <p:cNvPr id="17" name="Straight Arrow Connector 16" descr="Arrow pointing down from Current model to Data Archive">
            <a:extLst>
              <a:ext uri="{FF2B5EF4-FFF2-40B4-BE49-F238E27FC236}">
                <a16:creationId xmlns:a16="http://schemas.microsoft.com/office/drawing/2014/main" id="{49EC7BB3-DD61-4DC5-9801-D24FBD752C11}"/>
              </a:ext>
              <a:ext uri="{C183D7F6-B498-43B3-948B-1728B52AA6E4}">
                <adec:decorative xmlns:adec="http://schemas.microsoft.com/office/drawing/2017/decorative" val="0"/>
              </a:ext>
            </a:extLst>
          </p:cNvPr>
          <p:cNvCxnSpPr>
            <a:cxnSpLocks/>
          </p:cNvCxnSpPr>
          <p:nvPr/>
        </p:nvCxnSpPr>
        <p:spPr>
          <a:xfrm>
            <a:off x="4174127" y="3432660"/>
            <a:ext cx="0" cy="1894067"/>
          </a:xfrm>
          <a:prstGeom prst="straightConnector1">
            <a:avLst/>
          </a:prstGeom>
          <a:solidFill>
            <a:schemeClr val="bg1"/>
          </a:solidFill>
          <a:ln w="47625">
            <a:solidFill>
              <a:srgbClr val="0078D4"/>
            </a:solidFill>
            <a:headEnd type="none" w="sm" len="sm"/>
            <a:tailEnd type="arrow" w="med" len="med"/>
          </a:ln>
          <a:effectLst/>
        </p:spPr>
        <p:style>
          <a:lnRef idx="1">
            <a:schemeClr val="accent2"/>
          </a:lnRef>
          <a:fillRef idx="3">
            <a:schemeClr val="accent2"/>
          </a:fillRef>
          <a:effectRef idx="2">
            <a:schemeClr val="accent2"/>
          </a:effectRef>
          <a:fontRef idx="minor">
            <a:schemeClr val="lt1"/>
          </a:fontRef>
        </p:style>
      </p:cxnSp>
      <p:sp>
        <p:nvSpPr>
          <p:cNvPr id="43" name="Rectangle: Top Corners Rounded 42">
            <a:extLst>
              <a:ext uri="{FF2B5EF4-FFF2-40B4-BE49-F238E27FC236}">
                <a16:creationId xmlns:a16="http://schemas.microsoft.com/office/drawing/2014/main" id="{3C426234-1010-435C-B63D-FC7D42670832}"/>
              </a:ext>
            </a:extLst>
          </p:cNvPr>
          <p:cNvSpPr/>
          <p:nvPr/>
        </p:nvSpPr>
        <p:spPr bwMode="auto">
          <a:xfrm>
            <a:off x="4447775" y="3828059"/>
            <a:ext cx="2354893" cy="1170562"/>
          </a:xfrm>
          <a:prstGeom prst="round2SameRect">
            <a:avLst>
              <a:gd name="adj1" fmla="val 16667"/>
              <a:gd name="adj2" fmla="val 16194"/>
            </a:avLst>
          </a:prstGeom>
          <a:solidFill>
            <a:srgbClr val="0078D4"/>
          </a:solidFill>
          <a:ln w="635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marL="0" marR="0" lvl="0" indent="0" algn="ctr" defTabSz="932597" rtl="0" eaLnBrk="1" fontAlgn="auto" latinLnBrk="0" hangingPunct="1">
              <a:lnSpc>
                <a:spcPct val="100000"/>
              </a:lnSpc>
              <a:spcBef>
                <a:spcPts val="0"/>
              </a:spcBef>
              <a:spcAft>
                <a:spcPts val="306"/>
              </a:spcAft>
              <a:buClrTx/>
              <a:buSzTx/>
              <a:buFontTx/>
              <a:buNone/>
              <a:tabLst/>
              <a:defRPr/>
            </a:pPr>
            <a:r>
              <a:rPr kumimoji="0" lang="en-US" sz="1428" b="0" i="0" u="none" strike="noStrike" kern="1200" cap="none" spc="0" normalizeH="0" baseline="0" noProof="0">
                <a:ln>
                  <a:noFill/>
                </a:ln>
                <a:solidFill>
                  <a:srgbClr val="FFFFFF"/>
                </a:solidFill>
                <a:effectLst/>
                <a:uLnTx/>
                <a:uFillTx/>
                <a:latin typeface="Segoe UI"/>
                <a:ea typeface="+mn-ea"/>
                <a:cs typeface="+mn-cs"/>
              </a:rPr>
              <a:t> </a:t>
            </a:r>
            <a:r>
              <a:rPr kumimoji="0" lang="en-US" sz="1224" b="0" i="0" u="none" strike="noStrike" kern="1200" cap="none" spc="0" normalizeH="0" baseline="0" noProof="0">
                <a:ln>
                  <a:noFill/>
                </a:ln>
                <a:solidFill>
                  <a:srgbClr val="FFFFFF"/>
                </a:solidFill>
                <a:effectLst/>
                <a:uLnTx/>
                <a:uFillTx/>
                <a:latin typeface="Segoe UI Semibold"/>
                <a:ea typeface="+mn-ea"/>
                <a:cs typeface="+mn-cs"/>
              </a:rPr>
              <a:t>Data retention</a:t>
            </a:r>
          </a:p>
          <a:p>
            <a:pPr marL="0" marR="0" lvl="0" indent="0" algn="ctr" defTabSz="932597" rtl="0" eaLnBrk="1" fontAlgn="auto" latinLnBrk="0" hangingPunct="1">
              <a:lnSpc>
                <a:spcPct val="100000"/>
              </a:lnSpc>
              <a:spcBef>
                <a:spcPts val="0"/>
              </a:spcBef>
              <a:spcAft>
                <a:spcPts val="306"/>
              </a:spcAft>
              <a:buClrTx/>
              <a:buSzTx/>
              <a:buFontTx/>
              <a:buNone/>
              <a:tabLst/>
              <a:defRPr/>
            </a:pPr>
            <a:r>
              <a:rPr kumimoji="0" lang="en-US" sz="1224" b="0" i="0" u="none" strike="noStrike" kern="1200" cap="none" spc="0" normalizeH="0" baseline="0" noProof="0">
                <a:ln>
                  <a:noFill/>
                </a:ln>
                <a:solidFill>
                  <a:srgbClr val="FFFFFF"/>
                </a:solidFill>
                <a:effectLst/>
                <a:uLnTx/>
                <a:uFillTx/>
                <a:latin typeface="Segoe UI"/>
                <a:ea typeface="+mn-ea"/>
                <a:cs typeface="+mn-cs"/>
              </a:rPr>
              <a:t>Full KQL, 90 days included, 2-year max. retention</a:t>
            </a:r>
          </a:p>
          <a:p>
            <a:pPr marL="0" marR="0" lvl="0" indent="0" algn="ctr" defTabSz="932597" rtl="0" eaLnBrk="1" fontAlgn="auto" latinLnBrk="0" hangingPunct="1">
              <a:lnSpc>
                <a:spcPct val="100000"/>
              </a:lnSpc>
              <a:spcBef>
                <a:spcPts val="0"/>
              </a:spcBef>
              <a:spcAft>
                <a:spcPts val="306"/>
              </a:spcAft>
              <a:buClrTx/>
              <a:buSzTx/>
              <a:buFontTx/>
              <a:buNone/>
              <a:tabLst/>
              <a:defRPr/>
            </a:pPr>
            <a:r>
              <a:rPr kumimoji="0" lang="en-US" sz="1224" b="0" i="0" u="none" strike="noStrike" kern="1200" cap="none" spc="0" normalizeH="0" baseline="0" noProof="0">
                <a:ln>
                  <a:noFill/>
                </a:ln>
                <a:solidFill>
                  <a:srgbClr val="FFFFFF"/>
                </a:solidFill>
                <a:effectLst/>
                <a:uLnTx/>
                <a:uFillTx/>
                <a:latin typeface="Segoe UI"/>
                <a:ea typeface="+mn-ea"/>
                <a:cs typeface="+mn-cs"/>
              </a:rPr>
              <a:t>$0.10/GB-month</a:t>
            </a:r>
          </a:p>
        </p:txBody>
      </p:sp>
      <p:cxnSp>
        <p:nvCxnSpPr>
          <p:cNvPr id="56" name="Straight Arrow Connector 55" descr="Arrow pointing down from New changes to Data archive">
            <a:extLst>
              <a:ext uri="{FF2B5EF4-FFF2-40B4-BE49-F238E27FC236}">
                <a16:creationId xmlns:a16="http://schemas.microsoft.com/office/drawing/2014/main" id="{BF553ADD-4AEE-4F2B-A188-DD14A5647114}"/>
              </a:ext>
              <a:ext uri="{C183D7F6-B498-43B3-948B-1728B52AA6E4}">
                <adec:decorative xmlns:adec="http://schemas.microsoft.com/office/drawing/2017/decorative" val="0"/>
              </a:ext>
            </a:extLst>
          </p:cNvPr>
          <p:cNvCxnSpPr>
            <a:cxnSpLocks/>
          </p:cNvCxnSpPr>
          <p:nvPr/>
        </p:nvCxnSpPr>
        <p:spPr>
          <a:xfrm>
            <a:off x="9394080" y="3848979"/>
            <a:ext cx="0" cy="1466775"/>
          </a:xfrm>
          <a:prstGeom prst="straightConnector1">
            <a:avLst/>
          </a:prstGeom>
          <a:solidFill>
            <a:schemeClr val="bg1"/>
          </a:solidFill>
          <a:ln w="47625">
            <a:solidFill>
              <a:srgbClr val="107C10"/>
            </a:solidFill>
            <a:prstDash val="solid"/>
            <a:headEnd type="none" w="sm" len="sm"/>
            <a:tailEnd type="arrow" w="med" len="med"/>
          </a:ln>
          <a:effectLst/>
        </p:spPr>
        <p:style>
          <a:lnRef idx="1">
            <a:schemeClr val="accent2"/>
          </a:lnRef>
          <a:fillRef idx="3">
            <a:schemeClr val="accent2"/>
          </a:fillRef>
          <a:effectRef idx="2">
            <a:schemeClr val="accent2"/>
          </a:effectRef>
          <a:fontRef idx="minor">
            <a:schemeClr val="lt1"/>
          </a:fontRef>
        </p:style>
      </p:cxnSp>
      <p:sp>
        <p:nvSpPr>
          <p:cNvPr id="35" name="Rectangle: Top Corners Rounded 34">
            <a:extLst>
              <a:ext uri="{FF2B5EF4-FFF2-40B4-BE49-F238E27FC236}">
                <a16:creationId xmlns:a16="http://schemas.microsoft.com/office/drawing/2014/main" id="{C41D1E5D-164A-4D30-AAEB-FF4210F14A42}"/>
              </a:ext>
            </a:extLst>
          </p:cNvPr>
          <p:cNvSpPr/>
          <p:nvPr/>
        </p:nvSpPr>
        <p:spPr bwMode="auto">
          <a:xfrm>
            <a:off x="597745" y="5330844"/>
            <a:ext cx="11237870" cy="1111061"/>
          </a:xfrm>
          <a:prstGeom prst="round2SameRect">
            <a:avLst>
              <a:gd name="adj1" fmla="val 50000"/>
              <a:gd name="adj2" fmla="val 50000"/>
            </a:avLst>
          </a:prstGeom>
          <a:solidFill>
            <a:srgbClr val="E6E6E6"/>
          </a:solidFill>
          <a:ln w="635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0" rIns="186521" bIns="0" numCol="1" spcCol="0" rtlCol="0" fromWordArt="0" anchor="ctr" anchorCtr="0" forceAA="0" compatLnSpc="1">
            <a:prstTxWarp prst="textNoShape">
              <a:avLst/>
            </a:prstTxWarp>
            <a:spAutoFit/>
          </a:bodyPr>
          <a:lstStyle/>
          <a:p>
            <a:pPr marL="0" marR="0" lvl="0" indent="0" algn="ctr" defTabSz="932597" rtl="0" eaLnBrk="1" fontAlgn="auto" latinLnBrk="0" hangingPunct="1">
              <a:lnSpc>
                <a:spcPct val="100000"/>
              </a:lnSpc>
              <a:spcBef>
                <a:spcPts val="0"/>
              </a:spcBef>
              <a:spcAft>
                <a:spcPts val="612"/>
              </a:spcAft>
              <a:buClrTx/>
              <a:buSzTx/>
              <a:buFontTx/>
              <a:buNone/>
              <a:tabLst/>
              <a:defRPr/>
            </a:pPr>
            <a:r>
              <a:rPr kumimoji="0" lang="en-US" sz="1836"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a:ea typeface="+mn-ea"/>
                <a:cs typeface="+mn-cs"/>
              </a:rPr>
              <a:t>Data archive</a:t>
            </a:r>
          </a:p>
          <a:p>
            <a:pPr marL="0" marR="0" lvl="0" indent="0" algn="ctr" defTabSz="932597" rtl="0" eaLnBrk="1" fontAlgn="auto" latinLnBrk="0" hangingPunct="1">
              <a:lnSpc>
                <a:spcPct val="100000"/>
              </a:lnSpc>
              <a:spcBef>
                <a:spcPts val="0"/>
              </a:spcBef>
              <a:spcAft>
                <a:spcPts val="306"/>
              </a:spcAft>
              <a:buClrTx/>
              <a:buSzTx/>
              <a:buFontTx/>
              <a:buNone/>
              <a:tabLst/>
              <a:defRPr/>
            </a:pPr>
            <a:r>
              <a:rPr kumimoji="0" lang="en-US" sz="1224" b="0" i="0" u="none" strike="noStrike" kern="1200" cap="none" spc="0" normalizeH="0" baseline="0" noProof="0">
                <a:ln>
                  <a:noFill/>
                </a:ln>
                <a:solidFill>
                  <a:prstClr val="black"/>
                </a:solidFill>
                <a:effectLst/>
                <a:uLnTx/>
                <a:uFillTx/>
                <a:latin typeface="Segoe UI"/>
                <a:ea typeface="+mn-ea"/>
                <a:cs typeface="+mn-cs"/>
              </a:rPr>
              <a:t>Batch queries with limited KQL, 0 to 7-year max. archive</a:t>
            </a:r>
          </a:p>
          <a:p>
            <a:pPr marL="0" marR="0" lvl="0" indent="0" algn="ctr" defTabSz="932597" rtl="0" eaLnBrk="1" fontAlgn="auto" latinLnBrk="0" hangingPunct="1">
              <a:lnSpc>
                <a:spcPct val="100000"/>
              </a:lnSpc>
              <a:spcBef>
                <a:spcPts val="0"/>
              </a:spcBef>
              <a:spcAft>
                <a:spcPts val="306"/>
              </a:spcAft>
              <a:buClrTx/>
              <a:buSzTx/>
              <a:buFontTx/>
              <a:buNone/>
              <a:tabLst/>
              <a:defRPr/>
            </a:pPr>
            <a:r>
              <a:rPr kumimoji="0" lang="en-US" sz="1224" b="0" i="0" u="none" strike="noStrike" kern="1200" cap="none" spc="0" normalizeH="0" baseline="0" noProof="0">
                <a:ln>
                  <a:noFill/>
                </a:ln>
                <a:solidFill>
                  <a:prstClr val="black"/>
                </a:solidFill>
                <a:effectLst/>
                <a:uLnTx/>
                <a:uFillTx/>
                <a:latin typeface="Segoe UI Semibold"/>
                <a:ea typeface="+mn-ea"/>
                <a:cs typeface="+mn-cs"/>
              </a:rPr>
              <a:t>Data Archive Charge</a:t>
            </a:r>
            <a:r>
              <a:rPr kumimoji="0" lang="en-US" sz="1224" b="0" i="0" u="none" strike="noStrike" kern="1200" cap="none" spc="0" normalizeH="0" baseline="0" noProof="0">
                <a:ln>
                  <a:noFill/>
                </a:ln>
                <a:solidFill>
                  <a:prstClr val="black"/>
                </a:solidFill>
                <a:effectLst/>
                <a:uLnTx/>
                <a:uFillTx/>
                <a:latin typeface="Segoe UI"/>
                <a:ea typeface="+mn-ea"/>
                <a:cs typeface="+mn-cs"/>
              </a:rPr>
              <a:t>: $0.02/GB/month  </a:t>
            </a:r>
          </a:p>
        </p:txBody>
      </p:sp>
      <p:cxnSp>
        <p:nvCxnSpPr>
          <p:cNvPr id="42" name="Straight Arrow Connector 41">
            <a:extLst>
              <a:ext uri="{FF2B5EF4-FFF2-40B4-BE49-F238E27FC236}">
                <a16:creationId xmlns:a16="http://schemas.microsoft.com/office/drawing/2014/main" id="{19A983DD-6864-47B1-8915-5989CBC80B07}"/>
              </a:ext>
              <a:ext uri="{C183D7F6-B498-43B3-948B-1728B52AA6E4}">
                <adec:decorative xmlns:adec="http://schemas.microsoft.com/office/drawing/2017/decorative" val="1"/>
              </a:ext>
            </a:extLst>
          </p:cNvPr>
          <p:cNvCxnSpPr>
            <a:cxnSpLocks/>
          </p:cNvCxnSpPr>
          <p:nvPr/>
        </p:nvCxnSpPr>
        <p:spPr>
          <a:xfrm flipV="1">
            <a:off x="2106615" y="3577954"/>
            <a:ext cx="0" cy="1771946"/>
          </a:xfrm>
          <a:prstGeom prst="straightConnector1">
            <a:avLst/>
          </a:prstGeom>
          <a:solidFill>
            <a:schemeClr val="bg1"/>
          </a:solidFill>
          <a:ln w="47625">
            <a:gradFill>
              <a:gsLst>
                <a:gs pos="0">
                  <a:srgbClr val="D2D2D2"/>
                </a:gs>
                <a:gs pos="65000">
                  <a:srgbClr val="0078D4"/>
                </a:gs>
              </a:gsLst>
              <a:lin ang="5400000" scaled="1"/>
            </a:gra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cxnSp>
      <p:cxnSp>
        <p:nvCxnSpPr>
          <p:cNvPr id="44" name="Straight Arrow Connector 43">
            <a:extLst>
              <a:ext uri="{FF2B5EF4-FFF2-40B4-BE49-F238E27FC236}">
                <a16:creationId xmlns:a16="http://schemas.microsoft.com/office/drawing/2014/main" id="{7A1B97BB-8907-466E-9D16-236ACA66CE30}"/>
              </a:ext>
              <a:ext uri="{C183D7F6-B498-43B3-948B-1728B52AA6E4}">
                <adec:decorative xmlns:adec="http://schemas.microsoft.com/office/drawing/2017/decorative" val="1"/>
              </a:ext>
            </a:extLst>
          </p:cNvPr>
          <p:cNvCxnSpPr>
            <a:cxnSpLocks/>
          </p:cNvCxnSpPr>
          <p:nvPr/>
        </p:nvCxnSpPr>
        <p:spPr>
          <a:xfrm>
            <a:off x="5625221" y="3421687"/>
            <a:ext cx="0" cy="427292"/>
          </a:xfrm>
          <a:prstGeom prst="straightConnector1">
            <a:avLst/>
          </a:prstGeom>
          <a:solidFill>
            <a:schemeClr val="bg1"/>
          </a:solidFill>
          <a:ln w="47625">
            <a:solidFill>
              <a:srgbClr val="0078D4"/>
            </a:solidFill>
            <a:headEnd type="none" w="sm" len="sm"/>
            <a:tailEnd type="arrow" w="med" len="med"/>
          </a:ln>
          <a:effectLst/>
        </p:spPr>
        <p:style>
          <a:lnRef idx="1">
            <a:schemeClr val="accent2"/>
          </a:lnRef>
          <a:fillRef idx="3">
            <a:schemeClr val="accent2"/>
          </a:fillRef>
          <a:effectRef idx="2">
            <a:schemeClr val="accent2"/>
          </a:effectRef>
          <a:fontRef idx="minor">
            <a:schemeClr val="lt1"/>
          </a:fontRef>
        </p:style>
      </p:cxnSp>
      <p:cxnSp>
        <p:nvCxnSpPr>
          <p:cNvPr id="47" name="Straight Arrow Connector 46">
            <a:extLst>
              <a:ext uri="{FF2B5EF4-FFF2-40B4-BE49-F238E27FC236}">
                <a16:creationId xmlns:a16="http://schemas.microsoft.com/office/drawing/2014/main" id="{3FBF9888-2D6E-4DB1-BCFC-8D0E30D8BAC9}"/>
              </a:ext>
              <a:ext uri="{C183D7F6-B498-43B3-948B-1728B52AA6E4}">
                <adec:decorative xmlns:adec="http://schemas.microsoft.com/office/drawing/2017/decorative" val="1"/>
              </a:ext>
            </a:extLst>
          </p:cNvPr>
          <p:cNvCxnSpPr>
            <a:cxnSpLocks/>
          </p:cNvCxnSpPr>
          <p:nvPr/>
        </p:nvCxnSpPr>
        <p:spPr>
          <a:xfrm>
            <a:off x="5625221" y="4899434"/>
            <a:ext cx="0" cy="427292"/>
          </a:xfrm>
          <a:prstGeom prst="straightConnector1">
            <a:avLst/>
          </a:prstGeom>
          <a:solidFill>
            <a:schemeClr val="bg1"/>
          </a:solidFill>
          <a:ln w="47625">
            <a:solidFill>
              <a:srgbClr val="0078D4"/>
            </a:solidFill>
            <a:headEnd type="none" w="sm" len="sm"/>
            <a:tailEnd type="arrow"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8806740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42" presetClass="path" presetSubtype="0" decel="100000" fill="hold" nodeType="withEffect">
                                  <p:stCondLst>
                                    <p:cond delay="0"/>
                                  </p:stCondLst>
                                  <p:childTnLst>
                                    <p:animMotion origin="layout" path="M -3.75E-6 -0.03472 L -3.75E-6 1.85185E-6 " pathEditMode="relative" rAng="0" ptsTypes="AA">
                                      <p:cBhvr>
                                        <p:cTn id="9" dur="500" fill="hold"/>
                                        <p:tgtEl>
                                          <p:spTgt spid="60"/>
                                        </p:tgtEl>
                                        <p:attrNameLst>
                                          <p:attrName>ppt_x</p:attrName>
                                          <p:attrName>ppt_y</p:attrName>
                                        </p:attrNameLst>
                                      </p:cBhvr>
                                      <p:rCtr x="0" y="1736"/>
                                    </p:animMotion>
                                  </p:childTnLst>
                                </p:cTn>
                              </p:par>
                              <p:par>
                                <p:cTn id="10" presetID="10" presetClass="entr" presetSubtype="0" fill="hold" nodeType="with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fade">
                                      <p:cBhvr>
                                        <p:cTn id="20" dur="500"/>
                                        <p:tgtEl>
                                          <p:spTgt spid="61"/>
                                        </p:tgtEl>
                                      </p:cBhvr>
                                    </p:animEffect>
                                  </p:childTnLst>
                                </p:cTn>
                              </p:par>
                              <p:par>
                                <p:cTn id="21" presetID="42" presetClass="path" presetSubtype="0" decel="100000" fill="hold" nodeType="withEffect">
                                  <p:stCondLst>
                                    <p:cond delay="0"/>
                                  </p:stCondLst>
                                  <p:childTnLst>
                                    <p:animMotion origin="layout" path="M -3.75E-6 -0.03472 L -3.75E-6 1.85185E-6 " pathEditMode="relative" rAng="0" ptsTypes="AA">
                                      <p:cBhvr>
                                        <p:cTn id="22" dur="500" fill="hold"/>
                                        <p:tgtEl>
                                          <p:spTgt spid="61"/>
                                        </p:tgtEl>
                                        <p:attrNameLst>
                                          <p:attrName>ppt_x</p:attrName>
                                          <p:attrName>ppt_y</p:attrName>
                                        </p:attrNameLst>
                                      </p:cBhvr>
                                      <p:rCtr x="0" y="173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35"/>
                                        </p:tgtEl>
                                        <p:attrNameLst>
                                          <p:attrName>ppt_x</p:attrName>
                                          <p:attrName>ppt_y</p:attrName>
                                        </p:attrNameLst>
                                      </p:cBhvr>
                                      <p:rCtr x="0" y="-1944"/>
                                    </p:animMotion>
                                  </p:childTnLst>
                                </p:cTn>
                              </p:par>
                              <p:par>
                                <p:cTn id="30" presetID="10" presetClass="entr" presetSubtype="0" fill="hold" nodeType="with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par>
                                <p:cTn id="33" presetID="10"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nodeType="with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fade">
                                      <p:cBhvr>
                                        <p:cTn id="38" dur="500"/>
                                        <p:tgtEl>
                                          <p:spTgt spid="4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par>
                                <p:cTn id="50" presetID="10" presetClass="entr" presetSubtype="0" fill="hold"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1" grpId="0"/>
      <p:bldP spid="43" grpId="0" animBg="1"/>
      <p:bldP spid="35" grpId="0" animBg="1"/>
      <p:bldP spid="35"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56096C-95DA-404A-8E3C-989CE0EADD61}"/>
              </a:ext>
            </a:extLst>
          </p:cNvPr>
          <p:cNvSpPr>
            <a:spLocks noGrp="1"/>
          </p:cNvSpPr>
          <p:nvPr>
            <p:ph type="title"/>
          </p:nvPr>
        </p:nvSpPr>
        <p:spPr/>
        <p:txBody>
          <a:bodyPr vert="horz" wrap="square" lIns="0" tIns="0" rIns="0" bIns="0" rtlCol="0" anchor="t">
            <a:normAutofit fontScale="90000"/>
          </a:bodyPr>
          <a:lstStyle/>
          <a:p>
            <a:r>
              <a:rPr lang="en-US" sz="3672" dirty="0"/>
              <a:t>Calculators</a:t>
            </a:r>
          </a:p>
        </p:txBody>
      </p:sp>
      <p:sp>
        <p:nvSpPr>
          <p:cNvPr id="42" name="04R">
            <a:extLst>
              <a:ext uri="{FF2B5EF4-FFF2-40B4-BE49-F238E27FC236}">
                <a16:creationId xmlns:a16="http://schemas.microsoft.com/office/drawing/2014/main" id="{9FF538F9-48C6-4B8D-AAF0-80A1F56A6E73}"/>
              </a:ext>
            </a:extLst>
          </p:cNvPr>
          <p:cNvSpPr/>
          <p:nvPr/>
        </p:nvSpPr>
        <p:spPr bwMode="auto">
          <a:xfrm flipV="1">
            <a:off x="242101" y="6386623"/>
            <a:ext cx="11952272" cy="110988"/>
          </a:xfrm>
          <a:prstGeom prst="rect">
            <a:avLst/>
          </a:prstGeom>
          <a:solidFill>
            <a:schemeClr val="accent1"/>
          </a:solidFill>
          <a:ln w="9525" cap="flat" cmpd="sng" algn="ctr">
            <a:noFill/>
            <a:prstDash val="solid"/>
            <a:headEnd type="none" w="med" len="med"/>
            <a:tailEnd type="none" w="med" len="med"/>
          </a:ln>
          <a:effectLst/>
        </p:spPr>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0078D4"/>
              </a:solidFill>
              <a:effectLst/>
              <a:uLnTx/>
              <a:uFillTx/>
              <a:latin typeface="Segoe UI"/>
              <a:ea typeface="+mn-ea"/>
              <a:cs typeface="Segoe UI" pitchFamily="34" charset="0"/>
            </a:endParaRPr>
          </a:p>
        </p:txBody>
      </p:sp>
      <p:sp>
        <p:nvSpPr>
          <p:cNvPr id="62" name="TextBox 61">
            <a:extLst>
              <a:ext uri="{FF2B5EF4-FFF2-40B4-BE49-F238E27FC236}">
                <a16:creationId xmlns:a16="http://schemas.microsoft.com/office/drawing/2014/main" id="{ECBAB811-9F86-42EE-9774-E6E339D984F4}"/>
              </a:ext>
            </a:extLst>
          </p:cNvPr>
          <p:cNvSpPr txBox="1"/>
          <p:nvPr/>
        </p:nvSpPr>
        <p:spPr>
          <a:xfrm>
            <a:off x="985520" y="1409655"/>
            <a:ext cx="9118600" cy="1264642"/>
          </a:xfrm>
          <a:prstGeom prst="rect">
            <a:avLst/>
          </a:prstGeom>
          <a:noFill/>
        </p:spPr>
        <p:txBody>
          <a:bodyPr wrap="square">
            <a:spAutoFit/>
          </a:bodyPr>
          <a:lstStyle/>
          <a:p>
            <a:pPr marL="285750" marR="0" lvl="0" indent="-285750">
              <a:lnSpc>
                <a:spcPct val="107000"/>
              </a:lnSpc>
              <a:spcBef>
                <a:spcPts val="0"/>
              </a:spcBef>
              <a:spcAft>
                <a:spcPts val="0"/>
              </a:spcAft>
              <a:buFont typeface="Arial" panose="020B0604020202020204" pitchFamily="34" charset="0"/>
              <a:buChar char="•"/>
            </a:pP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https://cloudpartners.transform.microsoft.com/download?assetname=assets/Azure_Sentinel_Calculator.xlsx&amp;download=1</a:t>
            </a:r>
            <a:endPar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nSpc>
                <a:spcPct val="107000"/>
              </a:lnSpc>
              <a:spcBef>
                <a:spcPts val="0"/>
              </a:spcBef>
              <a:spcAft>
                <a:spcPts val="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nSpc>
                <a:spcPct val="107000"/>
              </a:lnSpc>
              <a:spcBef>
                <a:spcPts val="0"/>
              </a:spcBef>
              <a:spcAft>
                <a:spcPts val="800"/>
              </a:spcAft>
              <a:buFont typeface="Arial" panose="020B0604020202020204" pitchFamily="34" charset="0"/>
              <a:buChar char="•"/>
            </a:pP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https://dataexplorer.azure.com/AzureDataExplorerCostEstimator.html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7AE0FE71-1C8C-404D-B337-28C66D2A77F7}"/>
              </a:ext>
            </a:extLst>
          </p:cNvPr>
          <p:cNvPicPr>
            <a:picLocks noChangeAspect="1"/>
          </p:cNvPicPr>
          <p:nvPr/>
        </p:nvPicPr>
        <p:blipFill>
          <a:blip r:embed="rId5"/>
          <a:stretch>
            <a:fillRect/>
          </a:stretch>
        </p:blipFill>
        <p:spPr>
          <a:xfrm>
            <a:off x="242101" y="3437821"/>
            <a:ext cx="12044150" cy="2015828"/>
          </a:xfrm>
          <a:prstGeom prst="rect">
            <a:avLst/>
          </a:prstGeom>
        </p:spPr>
      </p:pic>
    </p:spTree>
    <p:extLst>
      <p:ext uri="{BB962C8B-B14F-4D97-AF65-F5344CB8AC3E}">
        <p14:creationId xmlns:p14="http://schemas.microsoft.com/office/powerpoint/2010/main" val="166573960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81B87C-59C5-40C4-BDC5-FF25DBEDD872}"/>
              </a:ext>
            </a:extLst>
          </p:cNvPr>
          <p:cNvSpPr>
            <a:spLocks noGrp="1"/>
          </p:cNvSpPr>
          <p:nvPr>
            <p:ph type="title"/>
          </p:nvPr>
        </p:nvSpPr>
        <p:spPr>
          <a:xfrm>
            <a:off x="5405448" y="1198064"/>
            <a:ext cx="6321775" cy="576340"/>
          </a:xfrm>
        </p:spPr>
        <p:txBody>
          <a:bodyPr/>
          <a:lstStyle/>
          <a:p>
            <a:r>
              <a:rPr lang="en-US" spc="-50">
                <a:latin typeface="Segoe UI Semibold" panose="020B0702040204020203" pitchFamily="34" charset="0"/>
                <a:cs typeface="Segoe UI Semibold" panose="020B0702040204020203" pitchFamily="34" charset="0"/>
              </a:rPr>
              <a:t>1. Microsoft Sentinel free trial</a:t>
            </a:r>
            <a:endParaRPr lang="en-US">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endParaRPr>
          </a:p>
        </p:txBody>
      </p:sp>
      <p:sp>
        <p:nvSpPr>
          <p:cNvPr id="16" name="Graphic 9">
            <a:extLst>
              <a:ext uri="{FF2B5EF4-FFF2-40B4-BE49-F238E27FC236}">
                <a16:creationId xmlns:a16="http://schemas.microsoft.com/office/drawing/2014/main" id="{EC84E4B8-C31D-4012-9740-7B86FF176FFD}"/>
              </a:ext>
              <a:ext uri="{C183D7F6-B498-43B3-948B-1728B52AA6E4}">
                <adec:decorative xmlns:adec="http://schemas.microsoft.com/office/drawing/2017/decorative" val="1"/>
              </a:ext>
            </a:extLst>
          </p:cNvPr>
          <p:cNvSpPr/>
          <p:nvPr/>
        </p:nvSpPr>
        <p:spPr>
          <a:xfrm>
            <a:off x="-476149" y="5397847"/>
            <a:ext cx="12900816" cy="473264"/>
          </a:xfrm>
          <a:custGeom>
            <a:avLst/>
            <a:gdLst>
              <a:gd name="connsiteX0" fmla="*/ -11 w 12179774"/>
              <a:gd name="connsiteY0" fmla="*/ 513 h 464026"/>
              <a:gd name="connsiteX1" fmla="*/ 4343774 w 12179774"/>
              <a:gd name="connsiteY1" fmla="*/ 513 h 464026"/>
              <a:gd name="connsiteX2" fmla="*/ 4575787 w 12179774"/>
              <a:gd name="connsiteY2" fmla="*/ 232526 h 464026"/>
              <a:gd name="connsiteX3" fmla="*/ 4575787 w 12179774"/>
              <a:gd name="connsiteY3" fmla="*/ 232526 h 464026"/>
              <a:gd name="connsiteX4" fmla="*/ 4807801 w 12179774"/>
              <a:gd name="connsiteY4" fmla="*/ 464539 h 464026"/>
              <a:gd name="connsiteX5" fmla="*/ 12179764 w 12179774"/>
              <a:gd name="connsiteY5" fmla="*/ 464539 h 464026"/>
              <a:gd name="connsiteX0" fmla="*/ 0 w 12576817"/>
              <a:gd name="connsiteY0" fmla="*/ 0 h 464026"/>
              <a:gd name="connsiteX1" fmla="*/ 4343785 w 12576817"/>
              <a:gd name="connsiteY1" fmla="*/ 0 h 464026"/>
              <a:gd name="connsiteX2" fmla="*/ 4575798 w 12576817"/>
              <a:gd name="connsiteY2" fmla="*/ 232013 h 464026"/>
              <a:gd name="connsiteX3" fmla="*/ 4575798 w 12576817"/>
              <a:gd name="connsiteY3" fmla="*/ 232013 h 464026"/>
              <a:gd name="connsiteX4" fmla="*/ 4807812 w 12576817"/>
              <a:gd name="connsiteY4" fmla="*/ 464026 h 464026"/>
              <a:gd name="connsiteX5" fmla="*/ 12576817 w 12576817"/>
              <a:gd name="connsiteY5" fmla="*/ 464026 h 464026"/>
              <a:gd name="connsiteX0" fmla="*/ 0 w 12649007"/>
              <a:gd name="connsiteY0" fmla="*/ 0 h 464026"/>
              <a:gd name="connsiteX1" fmla="*/ 4343785 w 12649007"/>
              <a:gd name="connsiteY1" fmla="*/ 0 h 464026"/>
              <a:gd name="connsiteX2" fmla="*/ 4575798 w 12649007"/>
              <a:gd name="connsiteY2" fmla="*/ 232013 h 464026"/>
              <a:gd name="connsiteX3" fmla="*/ 4575798 w 12649007"/>
              <a:gd name="connsiteY3" fmla="*/ 232013 h 464026"/>
              <a:gd name="connsiteX4" fmla="*/ 4807812 w 12649007"/>
              <a:gd name="connsiteY4" fmla="*/ 464026 h 464026"/>
              <a:gd name="connsiteX5" fmla="*/ 12649007 w 12649007"/>
              <a:gd name="connsiteY5" fmla="*/ 464026 h 46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9007" h="464026">
                <a:moveTo>
                  <a:pt x="0" y="0"/>
                </a:moveTo>
                <a:lnTo>
                  <a:pt x="4343785" y="0"/>
                </a:lnTo>
                <a:cubicBezTo>
                  <a:pt x="4471933" y="0"/>
                  <a:pt x="4575798" y="103864"/>
                  <a:pt x="4575798" y="232013"/>
                </a:cubicBezTo>
                <a:lnTo>
                  <a:pt x="4575798" y="232013"/>
                </a:lnTo>
                <a:cubicBezTo>
                  <a:pt x="4575798" y="360161"/>
                  <a:pt x="4679663" y="464026"/>
                  <a:pt x="4807812" y="464026"/>
                </a:cubicBezTo>
                <a:lnTo>
                  <a:pt x="12649007" y="464026"/>
                </a:lnTo>
              </a:path>
            </a:pathLst>
          </a:custGeom>
          <a:noFill/>
          <a:ln w="508000" cap="flat">
            <a:solidFill>
              <a:srgbClr val="E6E6E6"/>
            </a:solid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9" name="Content Placeholder 2">
            <a:extLst>
              <a:ext uri="{FF2B5EF4-FFF2-40B4-BE49-F238E27FC236}">
                <a16:creationId xmlns:a16="http://schemas.microsoft.com/office/drawing/2014/main" id="{B04EB877-E6B4-4CEB-95A4-B59D4F4C2779}"/>
              </a:ext>
            </a:extLst>
          </p:cNvPr>
          <p:cNvSpPr txBox="1">
            <a:spLocks/>
          </p:cNvSpPr>
          <p:nvPr/>
        </p:nvSpPr>
        <p:spPr>
          <a:xfrm>
            <a:off x="5405448" y="2589582"/>
            <a:ext cx="6321775" cy="3600885"/>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51028" rtl="0" eaLnBrk="1" fontAlgn="base" latinLnBrk="0" hangingPunct="1">
              <a:lnSpc>
                <a:spcPct val="100000"/>
              </a:lnSpc>
              <a:spcBef>
                <a:spcPct val="0"/>
              </a:spcBef>
              <a:spcAft>
                <a:spcPts val="1224"/>
              </a:spcAft>
              <a:buClrTx/>
              <a:buSzTx/>
              <a:buFont typeface="Wingdings" panose="05000000000000000000" pitchFamily="2" charset="2"/>
              <a:buNone/>
              <a:tabLst/>
              <a:defRPr/>
            </a:pPr>
            <a:r>
              <a:rPr kumimoji="0" lang="en-US" sz="1632"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anose="020B0502040204020203" pitchFamily="34" charset="0"/>
              </a:rPr>
              <a:t>Ingest up to 10GB/day for first 31 days</a:t>
            </a:r>
          </a:p>
          <a:p>
            <a:pPr marL="0" marR="0" lvl="0" indent="0" algn="l" defTabSz="951028" rtl="0" eaLnBrk="1" fontAlgn="base" latinLnBrk="0" hangingPunct="1">
              <a:lnSpc>
                <a:spcPct val="100000"/>
              </a:lnSpc>
              <a:spcBef>
                <a:spcPct val="0"/>
              </a:spcBef>
              <a:spcAft>
                <a:spcPts val="1224"/>
              </a:spcAft>
              <a:buClrTx/>
              <a:buSzTx/>
              <a:buFont typeface="Wingdings" panose="05000000000000000000" pitchFamily="2" charset="2"/>
              <a:buNone/>
              <a:tabLst/>
              <a:defRPr/>
            </a:pPr>
            <a:r>
              <a:rPr kumimoji="0" lang="en-US" sz="1632" b="1" i="0" u="none" strike="noStrike" kern="1200" cap="none" spc="0" normalizeH="0" baseline="0" noProof="0">
                <a:ln>
                  <a:noFill/>
                </a:ln>
                <a:solidFill>
                  <a:prstClr val="black"/>
                </a:solidFill>
                <a:effectLst/>
                <a:uLnTx/>
                <a:uFillTx/>
                <a:latin typeface="Calibri" panose="020F0502020204030204"/>
                <a:ea typeface="Segoe UI" pitchFamily="34" charset="0"/>
                <a:cs typeface="Segoe UI" panose="020B0502040204020203" pitchFamily="34" charset="0"/>
              </a:rPr>
              <a:t>OR </a:t>
            </a:r>
          </a:p>
          <a:p>
            <a:pPr marL="0" marR="0" lvl="0" indent="0" algn="l" defTabSz="951028" rtl="0" eaLnBrk="1" fontAlgn="base" latinLnBrk="0" hangingPunct="1">
              <a:lnSpc>
                <a:spcPct val="100000"/>
              </a:lnSpc>
              <a:spcBef>
                <a:spcPct val="0"/>
              </a:spcBef>
              <a:spcAft>
                <a:spcPts val="1224"/>
              </a:spcAft>
              <a:buClrTx/>
              <a:buSzTx/>
              <a:buFont typeface="Wingdings" panose="05000000000000000000" pitchFamily="2" charset="2"/>
              <a:buNone/>
              <a:tabLst/>
              <a:defRPr/>
            </a:pPr>
            <a:r>
              <a:rPr kumimoji="0" lang="en-US" sz="1632"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anose="020B0502040204020203" pitchFamily="34" charset="0"/>
              </a:rPr>
              <a:t>Add Microsoft Sentinel to your existing Log Analytics for free for first 31 days </a:t>
            </a:r>
          </a:p>
          <a:p>
            <a:pPr marL="349724" marR="0" lvl="0" indent="-349724" algn="l" defTabSz="951304" rtl="0" eaLnBrk="1" fontAlgn="auto" latinLnBrk="0" hangingPunct="1">
              <a:lnSpc>
                <a:spcPct val="100000"/>
              </a:lnSpc>
              <a:spcBef>
                <a:spcPts val="1224"/>
              </a:spcBef>
              <a:spcAft>
                <a:spcPts val="0"/>
              </a:spcAft>
              <a:buClr>
                <a:srgbClr val="0078D4"/>
              </a:buClr>
              <a:buSzPct val="90000"/>
              <a:buFont typeface="Wingdings" panose="05000000000000000000" pitchFamily="2" charset="2"/>
              <a:buChar char="à"/>
              <a:tabLst/>
              <a:defRPr/>
            </a:pPr>
            <a:endParaRPr kumimoji="0" lang="en-US" sz="1632"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 name="TextBox 1">
            <a:extLst>
              <a:ext uri="{FF2B5EF4-FFF2-40B4-BE49-F238E27FC236}">
                <a16:creationId xmlns:a16="http://schemas.microsoft.com/office/drawing/2014/main" id="{E0C728A3-122B-4671-9D17-2B95D119C102}"/>
              </a:ext>
            </a:extLst>
          </p:cNvPr>
          <p:cNvSpPr txBox="1"/>
          <p:nvPr/>
        </p:nvSpPr>
        <p:spPr>
          <a:xfrm>
            <a:off x="5241378" y="4702186"/>
            <a:ext cx="5855277" cy="943085"/>
          </a:xfrm>
          <a:prstGeom prst="rect">
            <a:avLst/>
          </a:prstGeom>
          <a:noFill/>
        </p:spPr>
        <p:txBody>
          <a:bodyPr wrap="square" rtlCol="0">
            <a:spAutoFit/>
          </a:bodyPr>
          <a:lstStyle/>
          <a:p>
            <a:pPr marL="174862" marR="0" lvl="0" indent="-174862" algn="l" defTabSz="9325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3" b="0" i="1" u="none" strike="noStrike" kern="1200" cap="none" spc="0" normalizeH="0" baseline="0" noProof="0">
                <a:ln>
                  <a:noFill/>
                </a:ln>
                <a:solidFill>
                  <a:srgbClr val="4C4C51"/>
                </a:solidFill>
                <a:effectLst/>
                <a:uLnTx/>
                <a:uFillTx/>
                <a:latin typeface="Segoe UI"/>
                <a:ea typeface="+mn-ea"/>
                <a:cs typeface="Times New Roman" panose="02020603050405020304" pitchFamily="18" charset="0"/>
              </a:rPr>
              <a:t>Usage beyond these limits will be charged per pricing listed on this page. </a:t>
            </a:r>
          </a:p>
          <a:p>
            <a:pPr marL="174862" marR="0" lvl="0" indent="-174862" algn="l" defTabSz="9325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3" b="0" i="1" u="none" strike="noStrike" kern="1200" cap="none" spc="0" normalizeH="0" baseline="0" noProof="0">
                <a:ln>
                  <a:noFill/>
                </a:ln>
                <a:solidFill>
                  <a:srgbClr val="4C4C51"/>
                </a:solidFill>
                <a:effectLst/>
                <a:uLnTx/>
                <a:uFillTx/>
                <a:latin typeface="Segoe UI"/>
                <a:ea typeface="+mn-ea"/>
                <a:cs typeface="Times New Roman" panose="02020603050405020304" pitchFamily="18" charset="0"/>
              </a:rPr>
              <a:t>Charges related to additional capabilities for automation and bring your own machine learning are still applicable during the free trial.</a:t>
            </a:r>
          </a:p>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Content Placeholder 24">
            <a:extLst>
              <a:ext uri="{FF2B5EF4-FFF2-40B4-BE49-F238E27FC236}">
                <a16:creationId xmlns:a16="http://schemas.microsoft.com/office/drawing/2014/main" id="{1470568C-3A7A-4E49-A948-3CE453EA2EE5}"/>
              </a:ext>
            </a:extLst>
          </p:cNvPr>
          <p:cNvSpPr txBox="1">
            <a:spLocks/>
          </p:cNvSpPr>
          <p:nvPr/>
        </p:nvSpPr>
        <p:spPr>
          <a:xfrm>
            <a:off x="2137112" y="3206058"/>
            <a:ext cx="1980225" cy="819902"/>
          </a:xfrm>
          <a:prstGeom prst="rect">
            <a:avLst/>
          </a:prstGeom>
          <a:noFill/>
        </p:spPr>
        <p:txBody>
          <a:bodyPr vert="horz" wrap="square" lIns="186494" tIns="149196" rIns="186494" bIns="149196"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90000"/>
              </a:lnSpc>
              <a:spcBef>
                <a:spcPts val="0"/>
              </a:spcBef>
              <a:spcAft>
                <a:spcPts val="612"/>
              </a:spcAft>
              <a:buClrTx/>
              <a:buSzTx/>
              <a:buFont typeface="Wingdings" panose="05000000000000000000" pitchFamily="2" charset="2"/>
              <a:buNone/>
              <a:tabLst/>
              <a:defRPr/>
            </a:pPr>
            <a:r>
              <a:rPr kumimoji="0" lang="en-US" sz="1836" b="0" i="0" u="none" strike="noStrike" kern="0" cap="none" spc="0" normalizeH="0" baseline="0" noProof="0">
                <a:ln w="3175">
                  <a:noFill/>
                </a:ln>
                <a:gradFill>
                  <a:gsLst>
                    <a:gs pos="83000">
                      <a:srgbClr val="000000"/>
                    </a:gs>
                    <a:gs pos="99000">
                      <a:srgbClr val="000000"/>
                    </a:gs>
                  </a:gsLst>
                  <a:lin ang="5400000" scaled="1"/>
                </a:gradFill>
                <a:effectLst/>
                <a:uLnTx/>
                <a:uFillTx/>
                <a:latin typeface="Segoe UI Semibold"/>
                <a:ea typeface="+mn-ea"/>
                <a:cs typeface="Segoe UI Semilight" panose="020B0402040204020203" pitchFamily="34" charset="0"/>
              </a:rPr>
              <a:t>Azure Monitor Log Analytics</a:t>
            </a:r>
          </a:p>
        </p:txBody>
      </p:sp>
      <p:sp>
        <p:nvSpPr>
          <p:cNvPr id="28" name="Plus Sign 27" descr="Plus">
            <a:extLst>
              <a:ext uri="{FF2B5EF4-FFF2-40B4-BE49-F238E27FC236}">
                <a16:creationId xmlns:a16="http://schemas.microsoft.com/office/drawing/2014/main" id="{B91CCB41-CA2F-4026-A192-EC1546008AD5}"/>
              </a:ext>
              <a:ext uri="{C183D7F6-B498-43B3-948B-1728B52AA6E4}">
                <adec:decorative xmlns:adec="http://schemas.microsoft.com/office/drawing/2017/decorative" val="0"/>
              </a:ext>
            </a:extLst>
          </p:cNvPr>
          <p:cNvSpPr/>
          <p:nvPr/>
        </p:nvSpPr>
        <p:spPr bwMode="auto">
          <a:xfrm>
            <a:off x="1906473" y="2633118"/>
            <a:ext cx="473367" cy="517179"/>
          </a:xfrm>
          <a:prstGeom prst="mathPlus">
            <a:avLst>
              <a:gd name="adj1" fmla="val 1101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29" name="Content Placeholder 24">
            <a:extLst>
              <a:ext uri="{FF2B5EF4-FFF2-40B4-BE49-F238E27FC236}">
                <a16:creationId xmlns:a16="http://schemas.microsoft.com/office/drawing/2014/main" id="{922AD14A-EFAE-46EB-9560-77564C6F996B}"/>
              </a:ext>
            </a:extLst>
          </p:cNvPr>
          <p:cNvSpPr txBox="1">
            <a:spLocks/>
          </p:cNvSpPr>
          <p:nvPr/>
        </p:nvSpPr>
        <p:spPr>
          <a:xfrm>
            <a:off x="182306" y="3206058"/>
            <a:ext cx="1953567" cy="819902"/>
          </a:xfrm>
          <a:prstGeom prst="rect">
            <a:avLst/>
          </a:prstGeom>
          <a:noFill/>
        </p:spPr>
        <p:txBody>
          <a:bodyPr vert="horz" wrap="square" lIns="186494" tIns="149196" rIns="186494" bIns="149196" rtlCol="0">
            <a:spAutoFit/>
          </a:bodyPr>
          <a:lstStyle>
            <a:lvl1pPr marR="0" lvl="0" indent="0" defTabSz="914367" fontAlgn="auto">
              <a:lnSpc>
                <a:spcPct val="90000"/>
              </a:lnSpc>
              <a:spcBef>
                <a:spcPts val="0"/>
              </a:spcBef>
              <a:spcAft>
                <a:spcPts val="600"/>
              </a:spcAft>
              <a:buClrTx/>
              <a:buSzTx/>
              <a:buFont typeface="Wingdings" panose="05000000000000000000" pitchFamily="2" charset="2"/>
              <a:buNone/>
              <a:tabLst/>
              <a:defRPr sz="1600" kern="0" spc="0" baseline="0">
                <a:ln w="3175">
                  <a:noFill/>
                </a:ln>
                <a:gradFill>
                  <a:gsLst>
                    <a:gs pos="83000">
                      <a:schemeClr val="bg1"/>
                    </a:gs>
                    <a:gs pos="99000">
                      <a:schemeClr val="bg1"/>
                    </a:gs>
                  </a:gsLst>
                  <a:lin ang="5400000" scaled="1"/>
                </a:gradFill>
                <a:latin typeface="Segoe UI Semibold"/>
                <a:cs typeface="Segoe UI Semilight" panose="020B04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0">
                      <a:schemeClr val="tx1"/>
                    </a:gs>
                    <a:gs pos="100000">
                      <a:schemeClr val="tx1"/>
                    </a:gs>
                  </a:gsLst>
                  <a:lin ang="5400000" scaled="1"/>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0">
                      <a:schemeClr val="tx1"/>
                    </a:gs>
                    <a:gs pos="100000">
                      <a:schemeClr val="tx1"/>
                    </a:gs>
                  </a:gsLst>
                  <a:lin ang="5400000" scaled="1"/>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0">
                      <a:schemeClr val="tx1"/>
                    </a:gs>
                    <a:gs pos="100000">
                      <a:schemeClr val="tx1"/>
                    </a:gs>
                  </a:gsLst>
                  <a:lin ang="5400000" scaled="1"/>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0">
                      <a:schemeClr val="tx1"/>
                    </a:gs>
                    <a:gs pos="100000">
                      <a:schemeClr val="tx1"/>
                    </a:gs>
                  </a:gsLst>
                  <a:lin ang="5400000" scaled="1"/>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563" rtl="0" eaLnBrk="1" fontAlgn="auto" latinLnBrk="0" hangingPunct="1">
              <a:lnSpc>
                <a:spcPct val="90000"/>
              </a:lnSpc>
              <a:spcBef>
                <a:spcPts val="0"/>
              </a:spcBef>
              <a:spcAft>
                <a:spcPts val="612"/>
              </a:spcAft>
              <a:buClrTx/>
              <a:buSzTx/>
              <a:buFont typeface="Wingdings" panose="05000000000000000000" pitchFamily="2" charset="2"/>
              <a:buNone/>
              <a:tabLst/>
              <a:defRPr/>
            </a:pPr>
            <a:r>
              <a:rPr kumimoji="0" lang="en-US" sz="1836" b="0" i="0" u="none" strike="noStrike" kern="0" cap="none" spc="0" normalizeH="0" baseline="0" noProof="0">
                <a:ln w="3175">
                  <a:noFill/>
                </a:ln>
                <a:gradFill>
                  <a:gsLst>
                    <a:gs pos="83000">
                      <a:prstClr val="black"/>
                    </a:gs>
                    <a:gs pos="99000">
                      <a:prstClr val="black"/>
                    </a:gs>
                  </a:gsLst>
                  <a:lin ang="5400000" scaled="1"/>
                </a:gradFill>
                <a:effectLst/>
                <a:uLnTx/>
                <a:uFillTx/>
                <a:latin typeface="Segoe UI Semibold"/>
                <a:ea typeface="+mn-ea"/>
                <a:cs typeface="Segoe UI Semilight" panose="020B0402040204020203" pitchFamily="34" charset="0"/>
              </a:rPr>
              <a:t>Microsoft Sentinel</a:t>
            </a:r>
          </a:p>
        </p:txBody>
      </p:sp>
      <p:pic>
        <p:nvPicPr>
          <p:cNvPr id="30" name="Graphic 29">
            <a:extLst>
              <a:ext uri="{FF2B5EF4-FFF2-40B4-BE49-F238E27FC236}">
                <a16:creationId xmlns:a16="http://schemas.microsoft.com/office/drawing/2014/main" id="{5C79E47E-5D15-43BE-A2CA-A1CEF7ADC61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9145" y="2531763"/>
            <a:ext cx="719889" cy="719889"/>
          </a:xfrm>
          <a:prstGeom prst="rect">
            <a:avLst/>
          </a:prstGeom>
        </p:spPr>
      </p:pic>
      <p:pic>
        <p:nvPicPr>
          <p:cNvPr id="31" name="Graphic 30">
            <a:extLst>
              <a:ext uri="{FF2B5EF4-FFF2-40B4-BE49-F238E27FC236}">
                <a16:creationId xmlns:a16="http://schemas.microsoft.com/office/drawing/2014/main" id="{3659D5DB-4915-4B72-B9C6-3DADADF4476D}"/>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67277" y="2531764"/>
            <a:ext cx="719891" cy="719887"/>
          </a:xfrm>
          <a:prstGeom prst="rect">
            <a:avLst/>
          </a:prstGeom>
        </p:spPr>
      </p:pic>
    </p:spTree>
    <p:extLst>
      <p:ext uri="{BB962C8B-B14F-4D97-AF65-F5344CB8AC3E}">
        <p14:creationId xmlns:p14="http://schemas.microsoft.com/office/powerpoint/2010/main" val="36904193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42" presetClass="path" presetSubtype="0" decel="100000" fill="hold" grpId="1" nodeType="withEffect">
                                  <p:stCondLst>
                                    <p:cond delay="0"/>
                                  </p:stCondLst>
                                  <p:childTnLst>
                                    <p:animMotion origin="layout" path="M -0.01719 -0.00023 L -2.08333E-6 -3.7037E-6 " pathEditMode="relative" rAng="0" ptsTypes="AA">
                                      <p:cBhvr>
                                        <p:cTn id="9" dur="500" fill="hold"/>
                                        <p:tgtEl>
                                          <p:spTgt spid="27"/>
                                        </p:tgtEl>
                                        <p:attrNameLst>
                                          <p:attrName>ppt_x</p:attrName>
                                          <p:attrName>ppt_y</p:attrName>
                                        </p:attrNameLst>
                                      </p:cBhvr>
                                      <p:rCtr x="859" y="0"/>
                                    </p:animMotion>
                                  </p:childTnLst>
                                </p:cTn>
                              </p:par>
                              <p:par>
                                <p:cTn id="10" presetID="10"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42" presetClass="path" presetSubtype="0" decel="100000" fill="hold" grpId="1" nodeType="withEffect">
                                  <p:stCondLst>
                                    <p:cond delay="0"/>
                                  </p:stCondLst>
                                  <p:childTnLst>
                                    <p:animMotion origin="layout" path="M -0.01719 -0.00023 L 1.04167E-6 -3.7037E-6 " pathEditMode="relative" rAng="0" ptsTypes="AA">
                                      <p:cBhvr>
                                        <p:cTn id="14" dur="500" fill="hold"/>
                                        <p:tgtEl>
                                          <p:spTgt spid="29"/>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42" presetClass="path" presetSubtype="0" decel="100000" fill="hold" nodeType="withEffect">
                                  <p:stCondLst>
                                    <p:cond delay="0"/>
                                  </p:stCondLst>
                                  <p:childTnLst>
                                    <p:animMotion origin="layout" path="M -0.01719 -0.00024 L 1.04167E-6 4.07407E-6 " pathEditMode="relative" rAng="0" ptsTypes="AA">
                                      <p:cBhvr>
                                        <p:cTn id="19" dur="500" fill="hold"/>
                                        <p:tgtEl>
                                          <p:spTgt spid="30"/>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42" presetClass="path" presetSubtype="0" decel="100000" fill="hold" nodeType="withEffect">
                                  <p:stCondLst>
                                    <p:cond delay="0"/>
                                  </p:stCondLst>
                                  <p:childTnLst>
                                    <p:animMotion origin="layout" path="M -0.01719 -0.00024 L -2.29167E-6 4.07407E-6 " pathEditMode="relative" rAng="0" ptsTypes="AA">
                                      <p:cBhvr>
                                        <p:cTn id="24" dur="500" fill="hold"/>
                                        <p:tgtEl>
                                          <p:spTgt spid="31"/>
                                        </p:tgtEl>
                                        <p:attrNameLst>
                                          <p:attrName>ppt_x</p:attrName>
                                          <p:attrName>ppt_y</p:attrName>
                                        </p:attrNameLst>
                                      </p:cBhvr>
                                      <p:rCtr x="859" y="0"/>
                                    </p:animMotion>
                                  </p:childTnLst>
                                </p:cTn>
                              </p:par>
                              <p:par>
                                <p:cTn id="25" presetID="10"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42" presetClass="path" presetSubtype="0" decel="100000" fill="hold" grpId="1" nodeType="withEffect">
                                  <p:stCondLst>
                                    <p:cond delay="0"/>
                                  </p:stCondLst>
                                  <p:childTnLst>
                                    <p:animMotion origin="layout" path="M -0.01719 -0.00024 L 4.375E-6 4.07407E-6 " pathEditMode="relative" rAng="0" ptsTypes="AA">
                                      <p:cBhvr>
                                        <p:cTn id="29" dur="500" fill="hold"/>
                                        <p:tgtEl>
                                          <p:spTgt spid="28"/>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8" grpId="0" animBg="1"/>
      <p:bldP spid="28" grpId="1" animBg="1"/>
      <p:bldP spid="29" grpId="0"/>
      <p:bldP spid="29" grpId="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0FFEC-25A0-43C9-B0A9-2B2CACBE2391}"/>
              </a:ext>
            </a:extLst>
          </p:cNvPr>
          <p:cNvSpPr>
            <a:spLocks noGrp="1"/>
          </p:cNvSpPr>
          <p:nvPr>
            <p:ph type="title"/>
          </p:nvPr>
        </p:nvSpPr>
        <p:spPr>
          <a:xfrm>
            <a:off x="600856" y="1198063"/>
            <a:ext cx="8275838" cy="878930"/>
          </a:xfrm>
        </p:spPr>
        <p:txBody>
          <a:bodyPr/>
          <a:lstStyle/>
          <a:p>
            <a:pPr>
              <a:defRPr/>
            </a:pPr>
            <a:r>
              <a:rPr lang="en-US" sz="2800" spc="-50">
                <a:latin typeface="Segoe UI Semibold" panose="020B0702040204020203" pitchFamily="34" charset="0"/>
                <a:cs typeface="Segoe UI Semibold" panose="020B0702040204020203" pitchFamily="34" charset="0"/>
              </a:rPr>
              <a:t>2. Microsoft Sentinel benefit for </a:t>
            </a:r>
            <a:br>
              <a:rPr lang="en-US" sz="2800" spc="-50">
                <a:latin typeface="Segoe UI Semibold" panose="020B0702040204020203" pitchFamily="34" charset="0"/>
                <a:cs typeface="Segoe UI Semibold" panose="020B0702040204020203" pitchFamily="34" charset="0"/>
              </a:rPr>
            </a:br>
            <a:r>
              <a:rPr lang="en-US" sz="2800" spc="-50">
                <a:latin typeface="Segoe UI Semibold" panose="020B0702040204020203" pitchFamily="34" charset="0"/>
                <a:cs typeface="Segoe UI Semibold" panose="020B0702040204020203" pitchFamily="34" charset="0"/>
              </a:rPr>
              <a:t>Microsoft 365 E5, A5,F5 and G5*  customers </a:t>
            </a:r>
          </a:p>
        </p:txBody>
      </p:sp>
      <p:sp>
        <p:nvSpPr>
          <p:cNvPr id="3" name="Content Placeholder 2">
            <a:extLst>
              <a:ext uri="{FF2B5EF4-FFF2-40B4-BE49-F238E27FC236}">
                <a16:creationId xmlns:a16="http://schemas.microsoft.com/office/drawing/2014/main" id="{F9480E27-8ACC-4859-B3CF-CB8AC019155D}"/>
              </a:ext>
            </a:extLst>
          </p:cNvPr>
          <p:cNvSpPr>
            <a:spLocks noGrp="1"/>
          </p:cNvSpPr>
          <p:nvPr>
            <p:ph idx="4294967295"/>
          </p:nvPr>
        </p:nvSpPr>
        <p:spPr>
          <a:xfrm>
            <a:off x="596710" y="2761862"/>
            <a:ext cx="6052989" cy="2787053"/>
          </a:xfrm>
        </p:spPr>
        <p:txBody>
          <a:bodyPr vert="horz" wrap="square" lIns="0" tIns="0" rIns="0" bIns="0" rtlCol="0">
            <a:noAutofit/>
          </a:bodyPr>
          <a:lstStyle/>
          <a:p>
            <a:pPr defTabSz="951028" fontAlgn="base">
              <a:spcBef>
                <a:spcPct val="0"/>
              </a:spcBef>
              <a:spcAft>
                <a:spcPct val="0"/>
              </a:spcAft>
              <a:buSzTx/>
              <a:defRPr/>
            </a:pPr>
            <a:r>
              <a:rPr lang="en-US" sz="1836" b="1">
                <a:solidFill>
                  <a:prstClr val="black"/>
                </a:solidFill>
                <a:latin typeface="Calibri" panose="020F0502020204030204"/>
                <a:hlinkClick r:id="rId3"/>
              </a:rPr>
              <a:t>Save up to US2200/month </a:t>
            </a:r>
            <a:r>
              <a:rPr lang="en-US" sz="1836">
                <a:solidFill>
                  <a:prstClr val="black"/>
                </a:solidFill>
                <a:latin typeface="Calibri" panose="020F0502020204030204"/>
              </a:rPr>
              <a:t>on a typical 3,500 seat deployment of Microsoft 365 E5 with up to 5MB per user/day of free data ingestion into Microsoft Sentinel</a:t>
            </a:r>
          </a:p>
          <a:p>
            <a:pPr defTabSz="951028" fontAlgn="base">
              <a:spcBef>
                <a:spcPct val="0"/>
              </a:spcBef>
              <a:spcAft>
                <a:spcPct val="0"/>
              </a:spcAft>
            </a:pPr>
            <a:endParaRPr lang="en-US" sz="1836" b="1">
              <a:solidFill>
                <a:prstClr val="black"/>
              </a:solidFill>
              <a:latin typeface="Calibri" panose="020F0502020204030204"/>
            </a:endParaRPr>
          </a:p>
          <a:p>
            <a:pPr defTabSz="951028" fontAlgn="base">
              <a:spcBef>
                <a:spcPct val="0"/>
              </a:spcBef>
              <a:spcAft>
                <a:spcPct val="0"/>
              </a:spcAft>
            </a:pPr>
            <a:r>
              <a:rPr lang="en-US" sz="1836" b="1">
                <a:solidFill>
                  <a:prstClr val="black"/>
                </a:solidFill>
                <a:latin typeface="Calibri" panose="020F0502020204030204"/>
              </a:rPr>
              <a:t>Applied automatically </a:t>
            </a:r>
            <a:r>
              <a:rPr lang="en-US" sz="1836">
                <a:solidFill>
                  <a:prstClr val="black"/>
                </a:solidFill>
                <a:latin typeface="Calibri" panose="020F0502020204030204"/>
              </a:rPr>
              <a:t>at the end of the month – no enrollment or nomination process.</a:t>
            </a:r>
          </a:p>
          <a:p>
            <a:pPr defTabSz="951028" fontAlgn="base">
              <a:spcBef>
                <a:spcPct val="0"/>
              </a:spcBef>
              <a:spcAft>
                <a:spcPct val="0"/>
              </a:spcAft>
            </a:pPr>
            <a:endParaRPr lang="en-US" sz="1836">
              <a:solidFill>
                <a:prstClr val="black"/>
              </a:solidFill>
              <a:latin typeface="Calibri" panose="020F0502020204030204"/>
            </a:endParaRPr>
          </a:p>
          <a:p>
            <a:pPr defTabSz="951028" fontAlgn="base">
              <a:spcBef>
                <a:spcPct val="0"/>
              </a:spcBef>
              <a:spcAft>
                <a:spcPct val="0"/>
              </a:spcAft>
            </a:pPr>
            <a:r>
              <a:rPr lang="en-US" sz="1836" b="1">
                <a:solidFill>
                  <a:prstClr val="black"/>
                </a:solidFill>
                <a:latin typeface="Calibri" panose="020F0502020204030204"/>
              </a:rPr>
              <a:t>Eligibility: </a:t>
            </a:r>
            <a:r>
              <a:rPr lang="en-US" sz="1836">
                <a:solidFill>
                  <a:prstClr val="black"/>
                </a:solidFill>
                <a:latin typeface="Calibri" panose="020F0502020204030204"/>
              </a:rPr>
              <a:t>Microsoft 365 E5, A5,F5 and G5*  or Microsoft 365 E5, A5,F5 and G5* security customers </a:t>
            </a:r>
          </a:p>
          <a:p>
            <a:pPr marL="349724" indent="-349724">
              <a:spcBef>
                <a:spcPts val="1224"/>
              </a:spcBef>
              <a:buClr>
                <a:schemeClr val="accent1"/>
              </a:buClr>
              <a:buChar char="à"/>
            </a:pPr>
            <a:endParaRPr lang="en-US" sz="1632">
              <a:latin typeface="Segoe UI" panose="020B0502040204020203" pitchFamily="34" charset="0"/>
            </a:endParaRPr>
          </a:p>
        </p:txBody>
      </p:sp>
      <p:sp>
        <p:nvSpPr>
          <p:cNvPr id="15" name="Graphic 9">
            <a:extLst>
              <a:ext uri="{FF2B5EF4-FFF2-40B4-BE49-F238E27FC236}">
                <a16:creationId xmlns:a16="http://schemas.microsoft.com/office/drawing/2014/main" id="{05870B77-93C5-4349-80E2-81A2A0B1BF9D}"/>
              </a:ext>
              <a:ext uri="{C183D7F6-B498-43B3-948B-1728B52AA6E4}">
                <adec:decorative xmlns:adec="http://schemas.microsoft.com/office/drawing/2017/decorative" val="1"/>
              </a:ext>
            </a:extLst>
          </p:cNvPr>
          <p:cNvSpPr/>
          <p:nvPr/>
        </p:nvSpPr>
        <p:spPr>
          <a:xfrm flipH="1">
            <a:off x="-476149" y="5397847"/>
            <a:ext cx="12900816" cy="473264"/>
          </a:xfrm>
          <a:custGeom>
            <a:avLst/>
            <a:gdLst>
              <a:gd name="connsiteX0" fmla="*/ -11 w 12179774"/>
              <a:gd name="connsiteY0" fmla="*/ 513 h 464026"/>
              <a:gd name="connsiteX1" fmla="*/ 4343774 w 12179774"/>
              <a:gd name="connsiteY1" fmla="*/ 513 h 464026"/>
              <a:gd name="connsiteX2" fmla="*/ 4575787 w 12179774"/>
              <a:gd name="connsiteY2" fmla="*/ 232526 h 464026"/>
              <a:gd name="connsiteX3" fmla="*/ 4575787 w 12179774"/>
              <a:gd name="connsiteY3" fmla="*/ 232526 h 464026"/>
              <a:gd name="connsiteX4" fmla="*/ 4807801 w 12179774"/>
              <a:gd name="connsiteY4" fmla="*/ 464539 h 464026"/>
              <a:gd name="connsiteX5" fmla="*/ 12179764 w 12179774"/>
              <a:gd name="connsiteY5" fmla="*/ 464539 h 464026"/>
              <a:gd name="connsiteX0" fmla="*/ 0 w 12576817"/>
              <a:gd name="connsiteY0" fmla="*/ 0 h 464026"/>
              <a:gd name="connsiteX1" fmla="*/ 4343785 w 12576817"/>
              <a:gd name="connsiteY1" fmla="*/ 0 h 464026"/>
              <a:gd name="connsiteX2" fmla="*/ 4575798 w 12576817"/>
              <a:gd name="connsiteY2" fmla="*/ 232013 h 464026"/>
              <a:gd name="connsiteX3" fmla="*/ 4575798 w 12576817"/>
              <a:gd name="connsiteY3" fmla="*/ 232013 h 464026"/>
              <a:gd name="connsiteX4" fmla="*/ 4807812 w 12576817"/>
              <a:gd name="connsiteY4" fmla="*/ 464026 h 464026"/>
              <a:gd name="connsiteX5" fmla="*/ 12576817 w 12576817"/>
              <a:gd name="connsiteY5" fmla="*/ 464026 h 464026"/>
              <a:gd name="connsiteX0" fmla="*/ 0 w 12649007"/>
              <a:gd name="connsiteY0" fmla="*/ 0 h 464026"/>
              <a:gd name="connsiteX1" fmla="*/ 4343785 w 12649007"/>
              <a:gd name="connsiteY1" fmla="*/ 0 h 464026"/>
              <a:gd name="connsiteX2" fmla="*/ 4575798 w 12649007"/>
              <a:gd name="connsiteY2" fmla="*/ 232013 h 464026"/>
              <a:gd name="connsiteX3" fmla="*/ 4575798 w 12649007"/>
              <a:gd name="connsiteY3" fmla="*/ 232013 h 464026"/>
              <a:gd name="connsiteX4" fmla="*/ 4807812 w 12649007"/>
              <a:gd name="connsiteY4" fmla="*/ 464026 h 464026"/>
              <a:gd name="connsiteX5" fmla="*/ 12649007 w 12649007"/>
              <a:gd name="connsiteY5" fmla="*/ 464026 h 46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9007" h="464026">
                <a:moveTo>
                  <a:pt x="0" y="0"/>
                </a:moveTo>
                <a:lnTo>
                  <a:pt x="4343785" y="0"/>
                </a:lnTo>
                <a:cubicBezTo>
                  <a:pt x="4471933" y="0"/>
                  <a:pt x="4575798" y="103864"/>
                  <a:pt x="4575798" y="232013"/>
                </a:cubicBezTo>
                <a:lnTo>
                  <a:pt x="4575798" y="232013"/>
                </a:lnTo>
                <a:cubicBezTo>
                  <a:pt x="4575798" y="360161"/>
                  <a:pt x="4679663" y="464026"/>
                  <a:pt x="4807812" y="464026"/>
                </a:cubicBezTo>
                <a:lnTo>
                  <a:pt x="12649007" y="464026"/>
                </a:lnTo>
              </a:path>
            </a:pathLst>
          </a:custGeom>
          <a:noFill/>
          <a:ln w="508000" cap="flat">
            <a:solidFill>
              <a:srgbClr val="E6E6E6"/>
            </a:solid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2D70E858-FD82-4787-8FBF-4C4FA4B0F4A3}"/>
              </a:ext>
              <a:ext uri="{C183D7F6-B498-43B3-948B-1728B52AA6E4}">
                <adec:decorative xmlns:adec="http://schemas.microsoft.com/office/drawing/2017/decorative" val="1"/>
              </a:ext>
            </a:extLst>
          </p:cNvPr>
          <p:cNvSpPr/>
          <p:nvPr/>
        </p:nvSpPr>
        <p:spPr>
          <a:xfrm flipH="1">
            <a:off x="7983802" y="1201134"/>
            <a:ext cx="4451791" cy="4241519"/>
          </a:xfrm>
          <a:custGeom>
            <a:avLst/>
            <a:gdLst>
              <a:gd name="connsiteX0" fmla="*/ 0 w 4364897"/>
              <a:gd name="connsiteY0" fmla="*/ 4 h 4158729"/>
              <a:gd name="connsiteX1" fmla="*/ 2285487 w 4364897"/>
              <a:gd name="connsiteY1" fmla="*/ 4 h 4158729"/>
              <a:gd name="connsiteX2" fmla="*/ 3095172 w 4364897"/>
              <a:gd name="connsiteY2" fmla="*/ 163794 h 4158729"/>
              <a:gd name="connsiteX3" fmla="*/ 3755858 w 4364897"/>
              <a:gd name="connsiteY3" fmla="*/ 609045 h 4158729"/>
              <a:gd name="connsiteX4" fmla="*/ 4201105 w 4364897"/>
              <a:gd name="connsiteY4" fmla="*/ 1269675 h 4158729"/>
              <a:gd name="connsiteX5" fmla="*/ 4364895 w 4364897"/>
              <a:gd name="connsiteY5" fmla="*/ 2079365 h 4158729"/>
              <a:gd name="connsiteX6" fmla="*/ 4201105 w 4364897"/>
              <a:gd name="connsiteY6" fmla="*/ 2889054 h 4158729"/>
              <a:gd name="connsiteX7" fmla="*/ 3755858 w 4364897"/>
              <a:gd name="connsiteY7" fmla="*/ 3549686 h 4158729"/>
              <a:gd name="connsiteX8" fmla="*/ 3095172 w 4364897"/>
              <a:gd name="connsiteY8" fmla="*/ 3994935 h 4158729"/>
              <a:gd name="connsiteX9" fmla="*/ 2285487 w 4364897"/>
              <a:gd name="connsiteY9" fmla="*/ 4158726 h 4158729"/>
              <a:gd name="connsiteX10" fmla="*/ 0 w 4364897"/>
              <a:gd name="connsiteY10" fmla="*/ 4158726 h 4158729"/>
              <a:gd name="connsiteX11" fmla="*/ 0 w 4364897"/>
              <a:gd name="connsiteY11" fmla="*/ 2294746 h 4158729"/>
              <a:gd name="connsiteX12" fmla="*/ 2285487 w 4364897"/>
              <a:gd name="connsiteY12" fmla="*/ 2294746 h 4158729"/>
              <a:gd name="connsiteX13" fmla="*/ 2500926 w 4364897"/>
              <a:gd name="connsiteY13" fmla="*/ 2079365 h 4158729"/>
              <a:gd name="connsiteX14" fmla="*/ 2285487 w 4364897"/>
              <a:gd name="connsiteY14" fmla="*/ 1863985 h 4158729"/>
              <a:gd name="connsiteX15" fmla="*/ 0 w 4364897"/>
              <a:gd name="connsiteY15" fmla="*/ 1863985 h 4158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64897" h="4158729">
                <a:moveTo>
                  <a:pt x="0" y="4"/>
                </a:moveTo>
                <a:lnTo>
                  <a:pt x="2285487" y="4"/>
                </a:lnTo>
                <a:cubicBezTo>
                  <a:pt x="2563637" y="-477"/>
                  <a:pt x="2839026" y="55262"/>
                  <a:pt x="3095172" y="163794"/>
                </a:cubicBezTo>
                <a:cubicBezTo>
                  <a:pt x="3342117" y="268057"/>
                  <a:pt x="3566513" y="419279"/>
                  <a:pt x="3755858" y="609045"/>
                </a:cubicBezTo>
                <a:cubicBezTo>
                  <a:pt x="3945623" y="798389"/>
                  <a:pt x="4096844" y="1022729"/>
                  <a:pt x="4201105" y="1269675"/>
                </a:cubicBezTo>
                <a:cubicBezTo>
                  <a:pt x="4309576" y="1525823"/>
                  <a:pt x="4365315" y="1801211"/>
                  <a:pt x="4364895" y="2079365"/>
                </a:cubicBezTo>
                <a:cubicBezTo>
                  <a:pt x="4365315" y="2357519"/>
                  <a:pt x="4309576" y="2632908"/>
                  <a:pt x="4201105" y="2889054"/>
                </a:cubicBezTo>
                <a:cubicBezTo>
                  <a:pt x="4096844" y="3136002"/>
                  <a:pt x="3945623" y="3360341"/>
                  <a:pt x="3755858" y="3549686"/>
                </a:cubicBezTo>
                <a:cubicBezTo>
                  <a:pt x="3566513" y="3739450"/>
                  <a:pt x="3342117" y="3890674"/>
                  <a:pt x="3095172" y="3994935"/>
                </a:cubicBezTo>
                <a:cubicBezTo>
                  <a:pt x="2839026" y="4103467"/>
                  <a:pt x="2563637" y="4159206"/>
                  <a:pt x="2285487" y="4158726"/>
                </a:cubicBezTo>
                <a:lnTo>
                  <a:pt x="0" y="4158726"/>
                </a:lnTo>
                <a:lnTo>
                  <a:pt x="0" y="2294746"/>
                </a:lnTo>
                <a:lnTo>
                  <a:pt x="2285487" y="2294746"/>
                </a:lnTo>
                <a:cubicBezTo>
                  <a:pt x="2404419" y="2294625"/>
                  <a:pt x="2500805" y="2198300"/>
                  <a:pt x="2500926" y="2079365"/>
                </a:cubicBezTo>
                <a:cubicBezTo>
                  <a:pt x="2500805" y="1960431"/>
                  <a:pt x="2404419" y="1864105"/>
                  <a:pt x="2285487" y="1863985"/>
                </a:cubicBezTo>
                <a:lnTo>
                  <a:pt x="0" y="1863985"/>
                </a:lnTo>
                <a:close/>
              </a:path>
            </a:pathLst>
          </a:custGeom>
          <a:blipFill dpi="0" rotWithShape="0">
            <a:blip r:embed="rId4"/>
            <a:srcRect/>
            <a:stretch>
              <a:fillRect l="-37254" t="-41643" r="-67973" b="-1921"/>
            </a:stretch>
          </a:blipFill>
          <a:ln w="4306" cap="flat">
            <a:noFill/>
            <a:prstDash val="solid"/>
            <a:miter/>
          </a:ln>
        </p:spPr>
        <p:txBody>
          <a:bodyPr wrap="square" rtlCol="0" anchor="ctr">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1" name="Rectangle: Top Corners Rounded 10">
            <a:extLst>
              <a:ext uri="{FF2B5EF4-FFF2-40B4-BE49-F238E27FC236}">
                <a16:creationId xmlns:a16="http://schemas.microsoft.com/office/drawing/2014/main" id="{1B7D53E5-A704-4538-982C-55C55583CDA3}"/>
              </a:ext>
            </a:extLst>
          </p:cNvPr>
          <p:cNvSpPr/>
          <p:nvPr/>
        </p:nvSpPr>
        <p:spPr bwMode="auto">
          <a:xfrm>
            <a:off x="7171757" y="4158941"/>
            <a:ext cx="4498825" cy="2144988"/>
          </a:xfrm>
          <a:prstGeom prst="round2SameRect">
            <a:avLst>
              <a:gd name="adj1" fmla="val 13105"/>
              <a:gd name="adj2" fmla="val 8074"/>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428"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Data sources included in the offer:</a:t>
            </a:r>
          </a:p>
        </p:txBody>
      </p:sp>
      <p:sp>
        <p:nvSpPr>
          <p:cNvPr id="6" name="Content Placeholder 2">
            <a:extLst>
              <a:ext uri="{FF2B5EF4-FFF2-40B4-BE49-F238E27FC236}">
                <a16:creationId xmlns:a16="http://schemas.microsoft.com/office/drawing/2014/main" id="{B777ECE1-7204-439C-AC90-7FE7210A4F83}"/>
              </a:ext>
            </a:extLst>
          </p:cNvPr>
          <p:cNvSpPr txBox="1">
            <a:spLocks/>
          </p:cNvSpPr>
          <p:nvPr/>
        </p:nvSpPr>
        <p:spPr>
          <a:xfrm>
            <a:off x="7474425" y="4723676"/>
            <a:ext cx="4196157" cy="1348343"/>
          </a:xfrm>
          <a:prstGeom prst="rect">
            <a:avLst/>
          </a:prstGeom>
          <a:ln w="28575">
            <a:noFill/>
          </a:ln>
        </p:spPr>
        <p:txBody>
          <a:bodyPr vert="horz" lIns="0" tIns="46630" rIns="93260" bIns="46630" numCol="2" spcCol="2743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91436" marR="0" lvl="0" indent="-291436" algn="l" defTabSz="951028" rtl="0" eaLnBrk="1" fontAlgn="base" latinLnBrk="0" hangingPunct="1">
              <a:lnSpc>
                <a:spcPct val="90000"/>
              </a:lnSpc>
              <a:spcBef>
                <a:spcPct val="0"/>
              </a:spcBef>
              <a:spcAft>
                <a:spcPts val="612"/>
              </a:spcAft>
              <a:buClrTx/>
              <a:buSzTx/>
              <a:buFont typeface="Wingdings" panose="05000000000000000000" pitchFamily="2" charset="2"/>
              <a:buChar char="§"/>
              <a:tabLst/>
              <a:defRPr/>
            </a:pPr>
            <a:r>
              <a:rPr kumimoji="0" lang="en-US" sz="1428" b="0" i="0" u="none" strike="noStrike" kern="1200" cap="none" spc="0" normalizeH="0" baseline="0" noProof="0">
                <a:ln>
                  <a:noFill/>
                </a:ln>
                <a:solidFill>
                  <a:srgbClr val="282828"/>
                </a:solidFill>
                <a:effectLst/>
                <a:uLnTx/>
                <a:uFillTx/>
                <a:latin typeface="Segoe UI"/>
                <a:ea typeface="+mn-ea"/>
                <a:cs typeface="Segoe UI" pitchFamily="34" charset="0"/>
              </a:rPr>
              <a:t>Azure Active Directory (Azure AD) sign-in and audit logs</a:t>
            </a:r>
          </a:p>
          <a:p>
            <a:pPr marL="291436" marR="0" lvl="0" indent="-291436" algn="l" defTabSz="951028" rtl="0" eaLnBrk="1" fontAlgn="base" latinLnBrk="0" hangingPunct="1">
              <a:lnSpc>
                <a:spcPct val="90000"/>
              </a:lnSpc>
              <a:spcBef>
                <a:spcPct val="0"/>
              </a:spcBef>
              <a:spcAft>
                <a:spcPts val="612"/>
              </a:spcAft>
              <a:buClrTx/>
              <a:buSzTx/>
              <a:buFont typeface="Wingdings" panose="05000000000000000000" pitchFamily="2" charset="2"/>
              <a:buChar char="§"/>
              <a:tabLst/>
              <a:defRPr/>
            </a:pPr>
            <a:r>
              <a:rPr kumimoji="0" lang="en-US" sz="1428" b="0" i="0" u="none" strike="noStrike" kern="1200" cap="none" spc="0" normalizeH="0" baseline="0" noProof="0">
                <a:ln>
                  <a:noFill/>
                </a:ln>
                <a:solidFill>
                  <a:srgbClr val="282828"/>
                </a:solidFill>
                <a:effectLst/>
                <a:uLnTx/>
                <a:uFillTx/>
                <a:latin typeface="Segoe UI"/>
                <a:ea typeface="+mn-ea"/>
                <a:cs typeface="Segoe UI" pitchFamily="34" charset="0"/>
              </a:rPr>
              <a:t>Microsoft Cloud App Security shadow IT discovery logs</a:t>
            </a:r>
          </a:p>
          <a:p>
            <a:pPr marL="291436" marR="0" lvl="0" indent="-291436" algn="l" defTabSz="951028" rtl="0" eaLnBrk="1" fontAlgn="base" latinLnBrk="0" hangingPunct="1">
              <a:lnSpc>
                <a:spcPct val="90000"/>
              </a:lnSpc>
              <a:spcBef>
                <a:spcPct val="0"/>
              </a:spcBef>
              <a:spcAft>
                <a:spcPts val="612"/>
              </a:spcAft>
              <a:buClrTx/>
              <a:buSzTx/>
              <a:buFont typeface="Wingdings" panose="05000000000000000000" pitchFamily="2" charset="2"/>
              <a:buChar char="§"/>
              <a:tabLst/>
              <a:defRPr/>
            </a:pPr>
            <a:r>
              <a:rPr kumimoji="0" lang="en-US" sz="1428" b="0" i="0" u="none" strike="noStrike" kern="1200" cap="none" spc="0" normalizeH="0" baseline="0" noProof="0">
                <a:ln>
                  <a:noFill/>
                </a:ln>
                <a:solidFill>
                  <a:srgbClr val="282828"/>
                </a:solidFill>
                <a:effectLst/>
                <a:uLnTx/>
                <a:uFillTx/>
                <a:latin typeface="Segoe UI"/>
                <a:ea typeface="+mn-ea"/>
                <a:cs typeface="Segoe UI" pitchFamily="34" charset="0"/>
              </a:rPr>
              <a:t>Microsoft Information Protection logs</a:t>
            </a:r>
          </a:p>
          <a:p>
            <a:pPr marL="291436" marR="0" lvl="0" indent="-291436" algn="l" defTabSz="951028" rtl="0" eaLnBrk="1" fontAlgn="base" latinLnBrk="0" hangingPunct="1">
              <a:lnSpc>
                <a:spcPct val="90000"/>
              </a:lnSpc>
              <a:spcBef>
                <a:spcPct val="0"/>
              </a:spcBef>
              <a:spcAft>
                <a:spcPts val="612"/>
              </a:spcAft>
              <a:buClrTx/>
              <a:buSzTx/>
              <a:buFont typeface="Wingdings" panose="05000000000000000000" pitchFamily="2" charset="2"/>
              <a:buChar char="§"/>
              <a:tabLst/>
              <a:defRPr/>
            </a:pPr>
            <a:r>
              <a:rPr kumimoji="0" lang="en-US" sz="1428" b="0" i="0" u="none" strike="noStrike" kern="1200" cap="none" spc="0" normalizeH="0" baseline="0" noProof="0">
                <a:ln>
                  <a:noFill/>
                </a:ln>
                <a:solidFill>
                  <a:srgbClr val="282828"/>
                </a:solidFill>
                <a:effectLst/>
                <a:uLnTx/>
                <a:uFillTx/>
                <a:latin typeface="Segoe UI"/>
                <a:ea typeface="+mn-ea"/>
                <a:cs typeface="Segoe UI" pitchFamily="34" charset="0"/>
              </a:rPr>
              <a:t>Microsoft 365 advanced hunting data</a:t>
            </a:r>
          </a:p>
        </p:txBody>
      </p:sp>
      <p:sp>
        <p:nvSpPr>
          <p:cNvPr id="4" name="TextBox 3">
            <a:extLst>
              <a:ext uri="{FF2B5EF4-FFF2-40B4-BE49-F238E27FC236}">
                <a16:creationId xmlns:a16="http://schemas.microsoft.com/office/drawing/2014/main" id="{9D3C985C-561B-4C46-8C7D-7A2493184FC1}"/>
              </a:ext>
            </a:extLst>
          </p:cNvPr>
          <p:cNvSpPr txBox="1"/>
          <p:nvPr/>
        </p:nvSpPr>
        <p:spPr>
          <a:xfrm>
            <a:off x="596711" y="6609778"/>
            <a:ext cx="11723290" cy="361316"/>
          </a:xfrm>
          <a:prstGeom prst="rect">
            <a:avLst/>
          </a:prstGeom>
          <a:noFill/>
        </p:spPr>
        <p:txBody>
          <a:bodyPr wrap="square">
            <a:spAutoFit/>
          </a:bodyPr>
          <a:lstStyle/>
          <a:p>
            <a:pPr marL="0" marR="0" lvl="0" indent="0" algn="l" defTabSz="932597" rtl="0" eaLnBrk="1" fontAlgn="auto" latinLnBrk="0" hangingPunct="1">
              <a:lnSpc>
                <a:spcPct val="107000"/>
              </a:lnSpc>
              <a:spcBef>
                <a:spcPts val="918"/>
              </a:spcBef>
              <a:spcAft>
                <a:spcPts val="918"/>
              </a:spcAft>
              <a:buClrTx/>
              <a:buSzTx/>
              <a:buFontTx/>
              <a:buNone/>
              <a:tabLst/>
              <a:defRPr/>
            </a:pPr>
            <a:r>
              <a:rPr kumimoji="0" lang="en-US" sz="816" b="0" i="1" u="none" strike="noStrike" kern="1200" cap="none" spc="0" normalizeH="0" baseline="0" noProof="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*Microsoft waives any and all entitlement to compensation for the services provided to you under this agreement.  Microsoft intends that these services and associated terms be in compliance with applicable laws and regulations with respect to gratuitous services. It is specifically understood that all services and services deliverables provided are for the sole benefit and use of the government entity</a:t>
            </a:r>
            <a:r>
              <a:rPr kumimoji="0" lang="en-US" sz="816" b="1" i="1" u="none" strike="noStrike" kern="1200" cap="none" spc="0" normalizeH="0" baseline="0" noProof="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 </a:t>
            </a:r>
            <a:r>
              <a:rPr kumimoji="0" lang="en-US" sz="816" b="0" i="1" u="none" strike="noStrike" kern="1200" cap="none" spc="0" normalizeH="0" baseline="0" noProof="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and are not provided for personal use or benefit of any individual government employee.</a:t>
            </a:r>
            <a:endParaRPr kumimoji="0" lang="en-US" sz="816"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endParaRPr>
          </a:p>
        </p:txBody>
      </p:sp>
      <p:sp>
        <p:nvSpPr>
          <p:cNvPr id="5" name="TextBox 4">
            <a:extLst>
              <a:ext uri="{FF2B5EF4-FFF2-40B4-BE49-F238E27FC236}">
                <a16:creationId xmlns:a16="http://schemas.microsoft.com/office/drawing/2014/main" id="{62DC7F90-22EA-4AA9-AFBB-F436FFEDCF26}"/>
              </a:ext>
            </a:extLst>
          </p:cNvPr>
          <p:cNvSpPr txBox="1"/>
          <p:nvPr/>
        </p:nvSpPr>
        <p:spPr>
          <a:xfrm>
            <a:off x="660136" y="5627040"/>
            <a:ext cx="5746610" cy="768476"/>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0000"/>
                </a:solidFill>
                <a:effectLst/>
                <a:uLnTx/>
                <a:uFillTx/>
                <a:latin typeface="Segoe UI"/>
                <a:ea typeface="+mn-ea"/>
                <a:cs typeface="+mn-cs"/>
                <a:hlinkClick r:id="rId5"/>
              </a:rPr>
              <a:t>https://aka.ms/m365-sentinel-offer</a:t>
            </a:r>
            <a:endParaRPr kumimoji="0" lang="en-US" sz="1632"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0000"/>
                </a:solidFill>
                <a:effectLst/>
                <a:uLnTx/>
                <a:uFillTx/>
                <a:latin typeface="Segoe UI"/>
                <a:ea typeface="+mn-ea"/>
                <a:cs typeface="+mn-cs"/>
                <a:hlinkClick r:id="rId6"/>
              </a:rPr>
              <a:t>Internal FAQ </a:t>
            </a:r>
            <a:r>
              <a:rPr kumimoji="0" lang="en-US" sz="1632" b="0" i="0" u="none" strike="noStrike" kern="1200" cap="none" spc="0" normalizeH="0" baseline="0" noProof="0">
                <a:ln>
                  <a:noFill/>
                </a:ln>
                <a:solidFill>
                  <a:srgbClr val="000000"/>
                </a:solidFill>
                <a:effectLst/>
                <a:uLnTx/>
                <a:uFillTx/>
                <a:latin typeface="Segoe UI"/>
                <a:ea typeface="+mn-ea"/>
                <a:cs typeface="+mn-cs"/>
              </a:rPr>
              <a:t>on GearUp</a:t>
            </a: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srgbClr val="000000"/>
                </a:solidFill>
                <a:effectLst/>
                <a:uLnTx/>
                <a:uFillTx/>
                <a:latin typeface="Segoe UI"/>
                <a:ea typeface="+mn-ea"/>
                <a:cs typeface="+mn-cs"/>
              </a:rPr>
              <a:t> </a:t>
            </a:r>
          </a:p>
        </p:txBody>
      </p:sp>
    </p:spTree>
    <p:extLst>
      <p:ext uri="{BB962C8B-B14F-4D97-AF65-F5344CB8AC3E}">
        <p14:creationId xmlns:p14="http://schemas.microsoft.com/office/powerpoint/2010/main" val="3687560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decel="100000" fill="hold" grpId="1" nodeType="withEffect">
                                  <p:stCondLst>
                                    <p:cond delay="0"/>
                                  </p:stCondLst>
                                  <p:childTnLst>
                                    <p:animMotion origin="layout" path="M 0.01666 -0.00046 L 3.75E-6 1.85185E-6 " pathEditMode="relative" rAng="0" ptsTypes="AA">
                                      <p:cBhvr>
                                        <p:cTn id="9" dur="500" fill="hold"/>
                                        <p:tgtEl>
                                          <p:spTgt spid="16"/>
                                        </p:tgtEl>
                                        <p:attrNameLst>
                                          <p:attrName>ppt_x</p:attrName>
                                          <p:attrName>ppt_y</p:attrName>
                                        </p:attrNameLst>
                                      </p:cBhvr>
                                      <p:rCtr x="-83300" y="2300"/>
                                    </p:animMotion>
                                  </p:childTnLst>
                                </p:cTn>
                              </p:par>
                              <p:par>
                                <p:cTn id="10" presetID="10"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0"/>
                                  </p:stCondLst>
                                  <p:childTnLst>
                                    <p:animMotion origin="layout" path="M 0.01666 -0.00046 L 3.75E-6 1.85185E-6 " pathEditMode="relative" rAng="0" ptsTypes="AA">
                                      <p:cBhvr>
                                        <p:cTn id="14" dur="500" fill="hold"/>
                                        <p:tgtEl>
                                          <p:spTgt spid="11"/>
                                        </p:tgtEl>
                                        <p:attrNameLst>
                                          <p:attrName>ppt_x</p:attrName>
                                          <p:attrName>ppt_y</p:attrName>
                                        </p:attrNameLst>
                                      </p:cBhvr>
                                      <p:rCtr x="-83300" y="2300"/>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grpId="1" nodeType="withEffect">
                                  <p:stCondLst>
                                    <p:cond delay="0"/>
                                  </p:stCondLst>
                                  <p:childTnLst>
                                    <p:animMotion origin="layout" path="M 0.01666 -0.00046 L 3.75E-6 1.85185E-6 " pathEditMode="relative" rAng="0" ptsTypes="AA">
                                      <p:cBhvr>
                                        <p:cTn id="19" dur="500" fill="hold"/>
                                        <p:tgtEl>
                                          <p:spTgt spid="6"/>
                                        </p:tgtEl>
                                        <p:attrNameLst>
                                          <p:attrName>ppt_x</p:attrName>
                                          <p:attrName>ppt_y</p:attrName>
                                        </p:attrNameLst>
                                      </p:cBhvr>
                                      <p:rCtr x="-833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1" grpId="0" animBg="1"/>
      <p:bldP spid="11" grpId="1" animBg="1"/>
      <p:bldP spid="6" grpId="0"/>
      <p:bldP spid="6"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81B87C-59C5-40C4-BDC5-FF25DBEDD872}"/>
              </a:ext>
            </a:extLst>
          </p:cNvPr>
          <p:cNvSpPr>
            <a:spLocks noGrp="1"/>
          </p:cNvSpPr>
          <p:nvPr>
            <p:ph type="title"/>
          </p:nvPr>
        </p:nvSpPr>
        <p:spPr>
          <a:xfrm>
            <a:off x="5405448" y="1198063"/>
            <a:ext cx="5617382" cy="565027"/>
          </a:xfrm>
        </p:spPr>
        <p:txBody>
          <a:bodyPr>
            <a:normAutofit fontScale="90000"/>
          </a:bodyPr>
          <a:lstStyle/>
          <a:p>
            <a:pPr defTabSz="932384">
              <a:spcBef>
                <a:spcPts val="0"/>
              </a:spcBef>
              <a:defRPr/>
            </a:pPr>
            <a:r>
              <a:rPr lang="en-US">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rPr>
              <a:t>3. Always Free Data Sources</a:t>
            </a:r>
          </a:p>
        </p:txBody>
      </p:sp>
      <p:sp>
        <p:nvSpPr>
          <p:cNvPr id="9" name="Content Placeholder 2">
            <a:extLst>
              <a:ext uri="{FF2B5EF4-FFF2-40B4-BE49-F238E27FC236}">
                <a16:creationId xmlns:a16="http://schemas.microsoft.com/office/drawing/2014/main" id="{F50B6A5B-4761-4789-8886-0C68D098EE6E}"/>
              </a:ext>
            </a:extLst>
          </p:cNvPr>
          <p:cNvSpPr txBox="1">
            <a:spLocks/>
          </p:cNvSpPr>
          <p:nvPr/>
        </p:nvSpPr>
        <p:spPr>
          <a:xfrm>
            <a:off x="5405448" y="2148349"/>
            <a:ext cx="6321775" cy="3600885"/>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149" marR="0" lvl="0" indent="-233149" algn="l" defTabSz="951028" rtl="0" eaLnBrk="1" fontAlgn="base" latinLnBrk="0" hangingPunct="1">
              <a:lnSpc>
                <a:spcPct val="100000"/>
              </a:lnSpc>
              <a:spcBef>
                <a:spcPct val="0"/>
              </a:spcBef>
              <a:spcAft>
                <a:spcPts val="612"/>
              </a:spcAft>
              <a:buClrTx/>
              <a:buSzTx/>
              <a:buFont typeface="Wingdings" panose="05000000000000000000" pitchFamily="2" charset="2"/>
              <a:buChar char=""/>
              <a:tabLst/>
              <a:defRPr/>
            </a:pPr>
            <a:r>
              <a:rPr kumimoji="0" lang="en-US" sz="1836" b="0" i="0" u="none" strike="noStrike" kern="1200" cap="none" spc="0" normalizeH="0" baseline="0" noProof="0">
                <a:ln>
                  <a:noFill/>
                </a:ln>
                <a:solidFill>
                  <a:srgbClr val="282828"/>
                </a:solidFill>
                <a:effectLst/>
                <a:uLnTx/>
                <a:uFillTx/>
                <a:latin typeface="Calibri" panose="020F0502020204030204" pitchFamily="34" charset="0"/>
                <a:ea typeface="Segoe UI" pitchFamily="34" charset="0"/>
                <a:cs typeface="Calibri" panose="020F0502020204030204" pitchFamily="34" charset="0"/>
              </a:rPr>
              <a:t>Azure Activity Logs</a:t>
            </a:r>
          </a:p>
          <a:p>
            <a:pPr marL="233149" marR="0" lvl="0" indent="-233149" algn="l" defTabSz="951028" rtl="0" eaLnBrk="1" fontAlgn="base" latinLnBrk="0" hangingPunct="1">
              <a:lnSpc>
                <a:spcPct val="100000"/>
              </a:lnSpc>
              <a:spcBef>
                <a:spcPct val="0"/>
              </a:spcBef>
              <a:spcAft>
                <a:spcPts val="612"/>
              </a:spcAft>
              <a:buClrTx/>
              <a:buSzTx/>
              <a:buFont typeface="Wingdings" panose="05000000000000000000" pitchFamily="2" charset="2"/>
              <a:buChar char=""/>
              <a:tabLst/>
              <a:defRPr/>
            </a:pPr>
            <a:r>
              <a:rPr kumimoji="0" lang="en-US" sz="1836" b="0" i="0" u="none" strike="noStrike" kern="1200" cap="none" spc="0" normalizeH="0" baseline="0" noProof="0">
                <a:ln>
                  <a:noFill/>
                </a:ln>
                <a:solidFill>
                  <a:srgbClr val="282828"/>
                </a:solidFill>
                <a:effectLst/>
                <a:uLnTx/>
                <a:uFillTx/>
                <a:latin typeface="Calibri" panose="020F0502020204030204" pitchFamily="34" charset="0"/>
                <a:ea typeface="Segoe UI" pitchFamily="34" charset="0"/>
                <a:cs typeface="Calibri" panose="020F0502020204030204" pitchFamily="34" charset="0"/>
              </a:rPr>
              <a:t>Office 365 Audit Logs, including all SharePoint activity, Exchange admin activity, and Teams.</a:t>
            </a:r>
          </a:p>
          <a:p>
            <a:pPr marL="233149" marR="0" lvl="0" indent="-233149" algn="l" defTabSz="951028" rtl="0" eaLnBrk="1" fontAlgn="base" latinLnBrk="0" hangingPunct="1">
              <a:lnSpc>
                <a:spcPct val="100000"/>
              </a:lnSpc>
              <a:spcBef>
                <a:spcPct val="0"/>
              </a:spcBef>
              <a:spcAft>
                <a:spcPts val="612"/>
              </a:spcAft>
              <a:buClrTx/>
              <a:buSzTx/>
              <a:buFont typeface="Wingdings" panose="05000000000000000000" pitchFamily="2" charset="2"/>
              <a:buChar char=""/>
              <a:tabLst/>
              <a:defRPr/>
            </a:pPr>
            <a:r>
              <a:rPr kumimoji="0" lang="en-US" sz="1836" b="0" i="0" u="none" strike="noStrike" kern="1200" cap="none" spc="0" normalizeH="0" baseline="0" noProof="0">
                <a:ln>
                  <a:noFill/>
                </a:ln>
                <a:solidFill>
                  <a:srgbClr val="282828"/>
                </a:solidFill>
                <a:effectLst/>
                <a:uLnTx/>
                <a:uFillTx/>
                <a:latin typeface="Calibri" panose="020F0502020204030204" pitchFamily="34" charset="0"/>
                <a:ea typeface="Segoe UI" pitchFamily="34" charset="0"/>
                <a:cs typeface="Calibri" panose="020F0502020204030204" pitchFamily="34" charset="0"/>
              </a:rPr>
              <a:t>Alerts from Microsoft Defender for Cloud, Microsoft 365 Defender, Microsoft Defender for Office 365, Microsoft Defender for Identity, Microsoft Defender for Endpoint and Microsoft Defender for Cloud Apps</a:t>
            </a:r>
          </a:p>
        </p:txBody>
      </p:sp>
      <p:sp>
        <p:nvSpPr>
          <p:cNvPr id="13" name="Graphic 9">
            <a:extLst>
              <a:ext uri="{FF2B5EF4-FFF2-40B4-BE49-F238E27FC236}">
                <a16:creationId xmlns:a16="http://schemas.microsoft.com/office/drawing/2014/main" id="{6F227552-0E0F-4027-9736-8527E334DBF3}"/>
              </a:ext>
              <a:ext uri="{C183D7F6-B498-43B3-948B-1728B52AA6E4}">
                <adec:decorative xmlns:adec="http://schemas.microsoft.com/office/drawing/2017/decorative" val="1"/>
              </a:ext>
            </a:extLst>
          </p:cNvPr>
          <p:cNvSpPr/>
          <p:nvPr/>
        </p:nvSpPr>
        <p:spPr>
          <a:xfrm>
            <a:off x="-476149" y="5397847"/>
            <a:ext cx="12900816" cy="473264"/>
          </a:xfrm>
          <a:custGeom>
            <a:avLst/>
            <a:gdLst>
              <a:gd name="connsiteX0" fmla="*/ -11 w 12179774"/>
              <a:gd name="connsiteY0" fmla="*/ 513 h 464026"/>
              <a:gd name="connsiteX1" fmla="*/ 4343774 w 12179774"/>
              <a:gd name="connsiteY1" fmla="*/ 513 h 464026"/>
              <a:gd name="connsiteX2" fmla="*/ 4575787 w 12179774"/>
              <a:gd name="connsiteY2" fmla="*/ 232526 h 464026"/>
              <a:gd name="connsiteX3" fmla="*/ 4575787 w 12179774"/>
              <a:gd name="connsiteY3" fmla="*/ 232526 h 464026"/>
              <a:gd name="connsiteX4" fmla="*/ 4807801 w 12179774"/>
              <a:gd name="connsiteY4" fmla="*/ 464539 h 464026"/>
              <a:gd name="connsiteX5" fmla="*/ 12179764 w 12179774"/>
              <a:gd name="connsiteY5" fmla="*/ 464539 h 464026"/>
              <a:gd name="connsiteX0" fmla="*/ 0 w 12576817"/>
              <a:gd name="connsiteY0" fmla="*/ 0 h 464026"/>
              <a:gd name="connsiteX1" fmla="*/ 4343785 w 12576817"/>
              <a:gd name="connsiteY1" fmla="*/ 0 h 464026"/>
              <a:gd name="connsiteX2" fmla="*/ 4575798 w 12576817"/>
              <a:gd name="connsiteY2" fmla="*/ 232013 h 464026"/>
              <a:gd name="connsiteX3" fmla="*/ 4575798 w 12576817"/>
              <a:gd name="connsiteY3" fmla="*/ 232013 h 464026"/>
              <a:gd name="connsiteX4" fmla="*/ 4807812 w 12576817"/>
              <a:gd name="connsiteY4" fmla="*/ 464026 h 464026"/>
              <a:gd name="connsiteX5" fmla="*/ 12576817 w 12576817"/>
              <a:gd name="connsiteY5" fmla="*/ 464026 h 464026"/>
              <a:gd name="connsiteX0" fmla="*/ 0 w 12649007"/>
              <a:gd name="connsiteY0" fmla="*/ 0 h 464026"/>
              <a:gd name="connsiteX1" fmla="*/ 4343785 w 12649007"/>
              <a:gd name="connsiteY1" fmla="*/ 0 h 464026"/>
              <a:gd name="connsiteX2" fmla="*/ 4575798 w 12649007"/>
              <a:gd name="connsiteY2" fmla="*/ 232013 h 464026"/>
              <a:gd name="connsiteX3" fmla="*/ 4575798 w 12649007"/>
              <a:gd name="connsiteY3" fmla="*/ 232013 h 464026"/>
              <a:gd name="connsiteX4" fmla="*/ 4807812 w 12649007"/>
              <a:gd name="connsiteY4" fmla="*/ 464026 h 464026"/>
              <a:gd name="connsiteX5" fmla="*/ 12649007 w 12649007"/>
              <a:gd name="connsiteY5" fmla="*/ 464026 h 46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9007" h="464026">
                <a:moveTo>
                  <a:pt x="0" y="0"/>
                </a:moveTo>
                <a:lnTo>
                  <a:pt x="4343785" y="0"/>
                </a:lnTo>
                <a:cubicBezTo>
                  <a:pt x="4471933" y="0"/>
                  <a:pt x="4575798" y="103864"/>
                  <a:pt x="4575798" y="232013"/>
                </a:cubicBezTo>
                <a:lnTo>
                  <a:pt x="4575798" y="232013"/>
                </a:lnTo>
                <a:cubicBezTo>
                  <a:pt x="4575798" y="360161"/>
                  <a:pt x="4679663" y="464026"/>
                  <a:pt x="4807812" y="464026"/>
                </a:cubicBezTo>
                <a:lnTo>
                  <a:pt x="12649007" y="464026"/>
                </a:lnTo>
              </a:path>
            </a:pathLst>
          </a:custGeom>
          <a:noFill/>
          <a:ln w="508000" cap="flat">
            <a:solidFill>
              <a:srgbClr val="E6E6E6"/>
            </a:solid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F6131482-1FD0-4478-BE56-ECB017BA4578}"/>
              </a:ext>
              <a:ext uri="{C183D7F6-B498-43B3-948B-1728B52AA6E4}">
                <adec:decorative xmlns:adec="http://schemas.microsoft.com/office/drawing/2017/decorative" val="1"/>
              </a:ext>
            </a:extLst>
          </p:cNvPr>
          <p:cNvSpPr/>
          <p:nvPr/>
        </p:nvSpPr>
        <p:spPr>
          <a:xfrm>
            <a:off x="883" y="1201134"/>
            <a:ext cx="4451791" cy="4241519"/>
          </a:xfrm>
          <a:custGeom>
            <a:avLst/>
            <a:gdLst>
              <a:gd name="connsiteX0" fmla="*/ 0 w 4364897"/>
              <a:gd name="connsiteY0" fmla="*/ 4 h 4158729"/>
              <a:gd name="connsiteX1" fmla="*/ 2285487 w 4364897"/>
              <a:gd name="connsiteY1" fmla="*/ 4 h 4158729"/>
              <a:gd name="connsiteX2" fmla="*/ 3095172 w 4364897"/>
              <a:gd name="connsiteY2" fmla="*/ 163794 h 4158729"/>
              <a:gd name="connsiteX3" fmla="*/ 3755858 w 4364897"/>
              <a:gd name="connsiteY3" fmla="*/ 609045 h 4158729"/>
              <a:gd name="connsiteX4" fmla="*/ 4201105 w 4364897"/>
              <a:gd name="connsiteY4" fmla="*/ 1269675 h 4158729"/>
              <a:gd name="connsiteX5" fmla="*/ 4364895 w 4364897"/>
              <a:gd name="connsiteY5" fmla="*/ 2079365 h 4158729"/>
              <a:gd name="connsiteX6" fmla="*/ 4201105 w 4364897"/>
              <a:gd name="connsiteY6" fmla="*/ 2889054 h 4158729"/>
              <a:gd name="connsiteX7" fmla="*/ 3755858 w 4364897"/>
              <a:gd name="connsiteY7" fmla="*/ 3549686 h 4158729"/>
              <a:gd name="connsiteX8" fmla="*/ 3095172 w 4364897"/>
              <a:gd name="connsiteY8" fmla="*/ 3994935 h 4158729"/>
              <a:gd name="connsiteX9" fmla="*/ 2285487 w 4364897"/>
              <a:gd name="connsiteY9" fmla="*/ 4158726 h 4158729"/>
              <a:gd name="connsiteX10" fmla="*/ 0 w 4364897"/>
              <a:gd name="connsiteY10" fmla="*/ 4158726 h 4158729"/>
              <a:gd name="connsiteX11" fmla="*/ 0 w 4364897"/>
              <a:gd name="connsiteY11" fmla="*/ 2294746 h 4158729"/>
              <a:gd name="connsiteX12" fmla="*/ 2285487 w 4364897"/>
              <a:gd name="connsiteY12" fmla="*/ 2294746 h 4158729"/>
              <a:gd name="connsiteX13" fmla="*/ 2500926 w 4364897"/>
              <a:gd name="connsiteY13" fmla="*/ 2079365 h 4158729"/>
              <a:gd name="connsiteX14" fmla="*/ 2285487 w 4364897"/>
              <a:gd name="connsiteY14" fmla="*/ 1863985 h 4158729"/>
              <a:gd name="connsiteX15" fmla="*/ 0 w 4364897"/>
              <a:gd name="connsiteY15" fmla="*/ 1863985 h 4158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64897" h="4158729">
                <a:moveTo>
                  <a:pt x="0" y="4"/>
                </a:moveTo>
                <a:lnTo>
                  <a:pt x="2285487" y="4"/>
                </a:lnTo>
                <a:cubicBezTo>
                  <a:pt x="2563637" y="-477"/>
                  <a:pt x="2839026" y="55262"/>
                  <a:pt x="3095172" y="163794"/>
                </a:cubicBezTo>
                <a:cubicBezTo>
                  <a:pt x="3342117" y="268057"/>
                  <a:pt x="3566513" y="419279"/>
                  <a:pt x="3755858" y="609045"/>
                </a:cubicBezTo>
                <a:cubicBezTo>
                  <a:pt x="3945623" y="798389"/>
                  <a:pt x="4096844" y="1022729"/>
                  <a:pt x="4201105" y="1269675"/>
                </a:cubicBezTo>
                <a:cubicBezTo>
                  <a:pt x="4309576" y="1525823"/>
                  <a:pt x="4365315" y="1801211"/>
                  <a:pt x="4364895" y="2079365"/>
                </a:cubicBezTo>
                <a:cubicBezTo>
                  <a:pt x="4365315" y="2357519"/>
                  <a:pt x="4309576" y="2632908"/>
                  <a:pt x="4201105" y="2889054"/>
                </a:cubicBezTo>
                <a:cubicBezTo>
                  <a:pt x="4096844" y="3136002"/>
                  <a:pt x="3945623" y="3360341"/>
                  <a:pt x="3755858" y="3549686"/>
                </a:cubicBezTo>
                <a:cubicBezTo>
                  <a:pt x="3566513" y="3739450"/>
                  <a:pt x="3342117" y="3890674"/>
                  <a:pt x="3095172" y="3994935"/>
                </a:cubicBezTo>
                <a:cubicBezTo>
                  <a:pt x="2839026" y="4103467"/>
                  <a:pt x="2563637" y="4159206"/>
                  <a:pt x="2285487" y="4158726"/>
                </a:cubicBezTo>
                <a:lnTo>
                  <a:pt x="0" y="4158726"/>
                </a:lnTo>
                <a:lnTo>
                  <a:pt x="0" y="2294746"/>
                </a:lnTo>
                <a:lnTo>
                  <a:pt x="2285487" y="2294746"/>
                </a:lnTo>
                <a:cubicBezTo>
                  <a:pt x="2404419" y="2294625"/>
                  <a:pt x="2500805" y="2198300"/>
                  <a:pt x="2500926" y="2079365"/>
                </a:cubicBezTo>
                <a:cubicBezTo>
                  <a:pt x="2500805" y="1960431"/>
                  <a:pt x="2404419" y="1864105"/>
                  <a:pt x="2285487" y="1863985"/>
                </a:cubicBezTo>
                <a:lnTo>
                  <a:pt x="0" y="1863985"/>
                </a:lnTo>
                <a:close/>
              </a:path>
            </a:pathLst>
          </a:custGeom>
          <a:blipFill>
            <a:blip r:embed="rId3" cstate="hqprint">
              <a:extLst>
                <a:ext uri="{28A0092B-C50C-407E-A947-70E740481C1C}">
                  <a14:useLocalDpi xmlns:a14="http://schemas.microsoft.com/office/drawing/2010/main"/>
                </a:ext>
              </a:extLst>
            </a:blip>
            <a:srcRect/>
            <a:stretch>
              <a:fillRect/>
            </a:stretch>
          </a:blipFill>
          <a:ln w="4306" cap="flat">
            <a:noFill/>
            <a:prstDash val="solid"/>
            <a:miter/>
          </a:ln>
        </p:spPr>
        <p:txBody>
          <a:bodyPr wrap="square" rtlCol="0" anchor="ctr">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0060012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14"/>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56096C-95DA-404A-8E3C-989CE0EADD61}"/>
              </a:ext>
            </a:extLst>
          </p:cNvPr>
          <p:cNvSpPr>
            <a:spLocks noGrp="1"/>
          </p:cNvSpPr>
          <p:nvPr>
            <p:ph type="title"/>
          </p:nvPr>
        </p:nvSpPr>
        <p:spPr/>
        <p:txBody>
          <a:bodyPr vert="horz" wrap="square" lIns="0" tIns="0" rIns="0" bIns="0" rtlCol="0" anchor="t">
            <a:normAutofit fontScale="90000"/>
          </a:bodyPr>
          <a:lstStyle/>
          <a:p>
            <a:r>
              <a:rPr lang="en-US" sz="3672" dirty="0"/>
              <a:t>Microsoft Sentinel Core Capabilities</a:t>
            </a:r>
          </a:p>
        </p:txBody>
      </p:sp>
      <p:sp>
        <p:nvSpPr>
          <p:cNvPr id="7" name="Rectangle 6">
            <a:extLst>
              <a:ext uri="{FF2B5EF4-FFF2-40B4-BE49-F238E27FC236}">
                <a16:creationId xmlns:a16="http://schemas.microsoft.com/office/drawing/2014/main" id="{1AEDE781-41E3-4D64-B9E8-FAA20FCBF847}"/>
              </a:ext>
            </a:extLst>
          </p:cNvPr>
          <p:cNvSpPr/>
          <p:nvPr/>
        </p:nvSpPr>
        <p:spPr bwMode="auto">
          <a:xfrm>
            <a:off x="2123780" y="1753771"/>
            <a:ext cx="6359815" cy="3863536"/>
          </a:xfrm>
          <a:prstGeom prst="rect">
            <a:avLst/>
          </a:prstGeom>
          <a:noFill/>
          <a:ln w="19050" cap="flat" cmpd="sng" algn="ctr">
            <a:solidFill>
              <a:srgbClr val="0078D3"/>
            </a:solidFill>
            <a:prstDash val="dash"/>
          </a:ln>
          <a:effectLst/>
        </p:spPr>
        <p:txBody>
          <a:bodyPr rot="0" spcFirstLastPara="0" vert="horz" wrap="square" lIns="186494" tIns="149196" rIns="186494" bIns="149196"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 name="Rectangle 7">
            <a:extLst>
              <a:ext uri="{FF2B5EF4-FFF2-40B4-BE49-F238E27FC236}">
                <a16:creationId xmlns:a16="http://schemas.microsoft.com/office/drawing/2014/main" id="{A967C277-1177-4F1C-9452-617059D81CE5}"/>
              </a:ext>
            </a:extLst>
          </p:cNvPr>
          <p:cNvSpPr/>
          <p:nvPr/>
        </p:nvSpPr>
        <p:spPr bwMode="auto">
          <a:xfrm>
            <a:off x="244244" y="1753771"/>
            <a:ext cx="1760886" cy="3863536"/>
          </a:xfrm>
          <a:prstGeom prst="rect">
            <a:avLst/>
          </a:prstGeom>
          <a:noFill/>
          <a:ln w="19050" cap="flat" cmpd="sng" algn="ctr">
            <a:solidFill>
              <a:srgbClr val="0078D3"/>
            </a:solidFill>
            <a:prstDash val="dash"/>
          </a:ln>
          <a:effectLst/>
        </p:spPr>
        <p:txBody>
          <a:bodyPr rot="0" spcFirstLastPara="0" vert="horz" wrap="square" lIns="186494" tIns="149196" rIns="186494" bIns="149196"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 name="TextBox 83">
            <a:extLst>
              <a:ext uri="{FF2B5EF4-FFF2-40B4-BE49-F238E27FC236}">
                <a16:creationId xmlns:a16="http://schemas.microsoft.com/office/drawing/2014/main" id="{1D9DBB5E-D338-4592-B464-0A902E4F3DAD}"/>
              </a:ext>
            </a:extLst>
          </p:cNvPr>
          <p:cNvSpPr txBox="1"/>
          <p:nvPr/>
        </p:nvSpPr>
        <p:spPr>
          <a:xfrm>
            <a:off x="4510832" y="1562778"/>
            <a:ext cx="1640124" cy="376774"/>
          </a:xfrm>
          <a:prstGeom prst="rect">
            <a:avLst/>
          </a:prstGeom>
          <a:solidFill>
            <a:schemeClr val="bg1"/>
          </a:solidFill>
        </p:spPr>
        <p:txBody>
          <a:bodyPr wrap="square" lIns="91427" tIns="91427" rIns="91427" bIns="91427"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5093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w="3175">
                  <a:noFill/>
                </a:ln>
                <a:solidFill>
                  <a:srgbClr val="0078D4"/>
                </a:solidFill>
                <a:effectLst/>
                <a:uLnTx/>
                <a:uFillTx/>
                <a:latin typeface="Segoe UI Semibold"/>
                <a:ea typeface="+mn-ea"/>
                <a:cs typeface="Segoe UI Semilight" panose="020B0402040204020203" pitchFamily="34" charset="0"/>
              </a:rPr>
              <a:t>Monitor and Detect</a:t>
            </a:r>
          </a:p>
        </p:txBody>
      </p:sp>
      <p:sp>
        <p:nvSpPr>
          <p:cNvPr id="11" name="TextBox 86">
            <a:extLst>
              <a:ext uri="{FF2B5EF4-FFF2-40B4-BE49-F238E27FC236}">
                <a16:creationId xmlns:a16="http://schemas.microsoft.com/office/drawing/2014/main" id="{BC75EAB8-FD1B-4542-9274-CEE7B7B40256}"/>
              </a:ext>
            </a:extLst>
          </p:cNvPr>
          <p:cNvSpPr txBox="1"/>
          <p:nvPr/>
        </p:nvSpPr>
        <p:spPr>
          <a:xfrm>
            <a:off x="770878" y="1562778"/>
            <a:ext cx="686954" cy="376774"/>
          </a:xfrm>
          <a:prstGeom prst="rect">
            <a:avLst/>
          </a:prstGeom>
          <a:solidFill>
            <a:schemeClr val="bg1"/>
          </a:solidFill>
        </p:spPr>
        <p:txBody>
          <a:bodyPr wrap="square" lIns="91427" tIns="91427" rIns="91427" bIns="91427"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5093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w="3175">
                  <a:noFill/>
                </a:ln>
                <a:solidFill>
                  <a:srgbClr val="0078D4"/>
                </a:solidFill>
                <a:effectLst/>
                <a:uLnTx/>
                <a:uFillTx/>
                <a:latin typeface="Segoe UI Semibold"/>
                <a:ea typeface="+mn-ea"/>
                <a:cs typeface="Segoe UI Semilight" panose="020B0402040204020203" pitchFamily="34" charset="0"/>
              </a:rPr>
              <a:t>Collect</a:t>
            </a:r>
          </a:p>
        </p:txBody>
      </p:sp>
      <p:sp>
        <p:nvSpPr>
          <p:cNvPr id="12" name="04R">
            <a:extLst>
              <a:ext uri="{FF2B5EF4-FFF2-40B4-BE49-F238E27FC236}">
                <a16:creationId xmlns:a16="http://schemas.microsoft.com/office/drawing/2014/main" id="{0ACDFED2-E93F-4603-8EAC-26B499F3C886}"/>
              </a:ext>
            </a:extLst>
          </p:cNvPr>
          <p:cNvSpPr/>
          <p:nvPr/>
        </p:nvSpPr>
        <p:spPr bwMode="auto">
          <a:xfrm>
            <a:off x="2238085" y="2058633"/>
            <a:ext cx="1468074" cy="1943463"/>
          </a:xfrm>
          <a:prstGeom prst="rect">
            <a:avLst/>
          </a:prstGeom>
          <a:solidFill>
            <a:srgbClr val="FFFFFF"/>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 name="04R">
            <a:extLst>
              <a:ext uri="{FF2B5EF4-FFF2-40B4-BE49-F238E27FC236}">
                <a16:creationId xmlns:a16="http://schemas.microsoft.com/office/drawing/2014/main" id="{BEB36440-C62E-4C93-9884-1AF5A7B0758E}"/>
              </a:ext>
            </a:extLst>
          </p:cNvPr>
          <p:cNvSpPr/>
          <p:nvPr/>
        </p:nvSpPr>
        <p:spPr bwMode="auto">
          <a:xfrm>
            <a:off x="2203292" y="3045778"/>
            <a:ext cx="1519416" cy="408753"/>
          </a:xfrm>
          <a:prstGeom prst="rect">
            <a:avLst/>
          </a:prstGeom>
          <a:noFill/>
          <a:ln w="9525" cap="flat" cmpd="sng" algn="ctr">
            <a:noFill/>
            <a:prstDash val="solid"/>
          </a:ln>
          <a:effectLst>
            <a:outerShdw blurRad="241300" dist="114300" dir="2700000" sx="101000" sy="101000" algn="tl" rotWithShape="0">
              <a:srgbClr val="FFFFFF">
                <a:lumMod val="50000"/>
                <a:alpha val="26000"/>
              </a:srgbClr>
            </a:outerShdw>
          </a:effectLst>
        </p:spPr>
        <p:txBody>
          <a:bodyPr rot="0" spcFirstLastPara="0" vert="horz" wrap="square" lIns="91427" tIns="91427" rIns="91427" bIns="91427"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384" rtl="0" eaLnBrk="1" fontAlgn="auto" latinLnBrk="0" hangingPunct="1">
              <a:lnSpc>
                <a:spcPct val="100000"/>
              </a:lnSpc>
              <a:spcBef>
                <a:spcPct val="0"/>
              </a:spcBef>
              <a:spcAft>
                <a:spcPts val="0"/>
              </a:spcAft>
              <a:buClrTx/>
              <a:buSzTx/>
              <a:buFontTx/>
              <a:buNone/>
              <a:tabLst/>
              <a:defRPr/>
            </a:pPr>
            <a:r>
              <a:rPr kumimoji="0" lang="en-US" sz="1428" b="0" i="0" u="none" strike="noStrike" kern="0" cap="none" spc="0" normalizeH="0" baseline="0" noProof="0" dirty="0">
                <a:ln w="3175">
                  <a:noFill/>
                </a:ln>
                <a:solidFill>
                  <a:srgbClr val="1A1A1A"/>
                </a:solidFill>
                <a:effectLst/>
                <a:uLnTx/>
                <a:uFillTx/>
                <a:latin typeface="Segoe UI Semibold"/>
                <a:ea typeface="+mn-ea"/>
                <a:cs typeface="Segoe UI Semilight" panose="020B0402040204020203" pitchFamily="34" charset="0"/>
              </a:rPr>
              <a:t>Visibility</a:t>
            </a:r>
          </a:p>
        </p:txBody>
      </p:sp>
      <p:sp>
        <p:nvSpPr>
          <p:cNvPr id="14" name="04R">
            <a:extLst>
              <a:ext uri="{FF2B5EF4-FFF2-40B4-BE49-F238E27FC236}">
                <a16:creationId xmlns:a16="http://schemas.microsoft.com/office/drawing/2014/main" id="{065D0F57-4141-452D-B6E3-D71221CAF15A}"/>
              </a:ext>
            </a:extLst>
          </p:cNvPr>
          <p:cNvSpPr/>
          <p:nvPr/>
        </p:nvSpPr>
        <p:spPr bwMode="auto">
          <a:xfrm flipV="1">
            <a:off x="2238085" y="3891108"/>
            <a:ext cx="1468074" cy="110988"/>
          </a:xfrm>
          <a:prstGeom prst="rect">
            <a:avLst/>
          </a:prstGeom>
          <a:solidFill>
            <a:schemeClr val="accent1"/>
          </a:solidFill>
          <a:ln w="9525" cap="flat" cmpd="sng" algn="ctr">
            <a:noFill/>
            <a:prstDash val="solid"/>
            <a:headEnd type="none" w="med" len="med"/>
            <a:tailEnd type="none" w="med" len="med"/>
          </a:ln>
          <a:effectLst/>
        </p:spPr>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0078D4"/>
              </a:solidFill>
              <a:effectLst/>
              <a:uLnTx/>
              <a:uFillTx/>
              <a:latin typeface="Segoe UI"/>
              <a:ea typeface="+mn-ea"/>
              <a:cs typeface="Segoe UI" pitchFamily="34" charset="0"/>
            </a:endParaRPr>
          </a:p>
        </p:txBody>
      </p:sp>
      <p:sp>
        <p:nvSpPr>
          <p:cNvPr id="15" name="04R">
            <a:extLst>
              <a:ext uri="{FF2B5EF4-FFF2-40B4-BE49-F238E27FC236}">
                <a16:creationId xmlns:a16="http://schemas.microsoft.com/office/drawing/2014/main" id="{9E193906-CF03-466B-998B-498EB3DE58E4}"/>
              </a:ext>
            </a:extLst>
          </p:cNvPr>
          <p:cNvSpPr/>
          <p:nvPr/>
        </p:nvSpPr>
        <p:spPr bwMode="auto">
          <a:xfrm>
            <a:off x="410539" y="2058633"/>
            <a:ext cx="1468074" cy="1943463"/>
          </a:xfrm>
          <a:prstGeom prst="rect">
            <a:avLst/>
          </a:prstGeom>
          <a:solidFill>
            <a:srgbClr val="FFFFFF"/>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6" name="04R">
            <a:extLst>
              <a:ext uri="{FF2B5EF4-FFF2-40B4-BE49-F238E27FC236}">
                <a16:creationId xmlns:a16="http://schemas.microsoft.com/office/drawing/2014/main" id="{08CCF130-2EE0-4607-8650-39947AFE36C0}"/>
              </a:ext>
            </a:extLst>
          </p:cNvPr>
          <p:cNvSpPr/>
          <p:nvPr/>
        </p:nvSpPr>
        <p:spPr bwMode="auto">
          <a:xfrm>
            <a:off x="367104" y="3045779"/>
            <a:ext cx="1554945" cy="408753"/>
          </a:xfrm>
          <a:prstGeom prst="rect">
            <a:avLst/>
          </a:prstGeom>
          <a:noFill/>
          <a:ln w="9525" cap="flat" cmpd="sng" algn="ctr">
            <a:noFill/>
            <a:prstDash val="solid"/>
          </a:ln>
          <a:effectLst>
            <a:outerShdw blurRad="241300" dist="114300" dir="2700000" sx="101000" sy="101000" algn="tl" rotWithShape="0">
              <a:srgbClr val="FFFFFF">
                <a:lumMod val="50000"/>
                <a:alpha val="26000"/>
              </a:srgbClr>
            </a:outerShdw>
          </a:effectLst>
        </p:spPr>
        <p:txBody>
          <a:bodyPr rot="0" spcFirstLastPara="0" vert="horz" wrap="square" lIns="91427" tIns="91427" rIns="91427" bIns="91427"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384" rtl="0" eaLnBrk="1" fontAlgn="auto" latinLnBrk="0" hangingPunct="1">
              <a:lnSpc>
                <a:spcPct val="100000"/>
              </a:lnSpc>
              <a:spcBef>
                <a:spcPct val="0"/>
              </a:spcBef>
              <a:spcAft>
                <a:spcPts val="0"/>
              </a:spcAft>
              <a:buClrTx/>
              <a:buSzTx/>
              <a:buFontTx/>
              <a:buNone/>
              <a:tabLst/>
              <a:defRPr/>
            </a:pPr>
            <a:r>
              <a:rPr kumimoji="0" lang="en-US" sz="1428" b="0" i="0" u="none" strike="noStrike" kern="0" cap="none" spc="0" normalizeH="0" baseline="0" noProof="0" dirty="0">
                <a:ln w="3175">
                  <a:noFill/>
                </a:ln>
                <a:solidFill>
                  <a:srgbClr val="1A1A1A"/>
                </a:solidFill>
                <a:effectLst/>
                <a:uLnTx/>
                <a:uFillTx/>
                <a:latin typeface="Segoe UI Semibold"/>
                <a:ea typeface="+mn-ea"/>
                <a:cs typeface="Segoe UI Semilight" panose="020B0402040204020203" pitchFamily="34" charset="0"/>
              </a:rPr>
              <a:t>Data</a:t>
            </a:r>
          </a:p>
        </p:txBody>
      </p:sp>
      <p:sp>
        <p:nvSpPr>
          <p:cNvPr id="17" name="04R">
            <a:extLst>
              <a:ext uri="{FF2B5EF4-FFF2-40B4-BE49-F238E27FC236}">
                <a16:creationId xmlns:a16="http://schemas.microsoft.com/office/drawing/2014/main" id="{F05B5880-024D-41EE-8AAA-290A65A36958}"/>
              </a:ext>
            </a:extLst>
          </p:cNvPr>
          <p:cNvSpPr/>
          <p:nvPr/>
        </p:nvSpPr>
        <p:spPr bwMode="auto">
          <a:xfrm flipV="1">
            <a:off x="410539" y="3891108"/>
            <a:ext cx="1468074" cy="110988"/>
          </a:xfrm>
          <a:prstGeom prst="rect">
            <a:avLst/>
          </a:prstGeom>
          <a:solidFill>
            <a:schemeClr val="accent1"/>
          </a:solidFill>
          <a:ln w="9525" cap="flat" cmpd="sng" algn="ctr">
            <a:noFill/>
            <a:prstDash val="solid"/>
            <a:headEnd type="none" w="med" len="med"/>
            <a:tailEnd type="none" w="med" len="med"/>
          </a:ln>
          <a:effectLst/>
        </p:spPr>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0078D4"/>
              </a:solidFill>
              <a:effectLst/>
              <a:uLnTx/>
              <a:uFillTx/>
              <a:latin typeface="Segoe UI"/>
              <a:ea typeface="+mn-ea"/>
              <a:cs typeface="Segoe UI" pitchFamily="34" charset="0"/>
            </a:endParaRPr>
          </a:p>
        </p:txBody>
      </p:sp>
      <p:grpSp>
        <p:nvGrpSpPr>
          <p:cNvPr id="18" name="Group 17">
            <a:extLst>
              <a:ext uri="{FF2B5EF4-FFF2-40B4-BE49-F238E27FC236}">
                <a16:creationId xmlns:a16="http://schemas.microsoft.com/office/drawing/2014/main" id="{59B0AF0F-6FAD-4812-A16C-DACAB8E53B70}"/>
              </a:ext>
            </a:extLst>
          </p:cNvPr>
          <p:cNvGrpSpPr/>
          <p:nvPr/>
        </p:nvGrpSpPr>
        <p:grpSpPr>
          <a:xfrm>
            <a:off x="929263" y="2461451"/>
            <a:ext cx="430628" cy="501867"/>
            <a:chOff x="836613" y="-2738438"/>
            <a:chExt cx="895350" cy="900113"/>
          </a:xfrm>
        </p:grpSpPr>
        <p:sp>
          <p:nvSpPr>
            <p:cNvPr id="55" name="Rectangle 54">
              <a:extLst>
                <a:ext uri="{FF2B5EF4-FFF2-40B4-BE49-F238E27FC236}">
                  <a16:creationId xmlns:a16="http://schemas.microsoft.com/office/drawing/2014/main" id="{0BC49506-04E3-4DC8-AA79-FFEB48140B5B}"/>
                </a:ext>
              </a:extLst>
            </p:cNvPr>
            <p:cNvSpPr>
              <a:spLocks noChangeArrowheads="1"/>
            </p:cNvSpPr>
            <p:nvPr/>
          </p:nvSpPr>
          <p:spPr bwMode="auto">
            <a:xfrm>
              <a:off x="836613" y="-2365375"/>
              <a:ext cx="728663" cy="520700"/>
            </a:xfrm>
            <a:prstGeom prst="rect">
              <a:avLst/>
            </a:prstGeom>
            <a:noFill/>
            <a:ln w="19050" cap="flat">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a:ln>
                  <a:noFill/>
                </a:ln>
                <a:solidFill>
                  <a:srgbClr val="1A1A1A"/>
                </a:solidFill>
                <a:effectLst/>
                <a:uLnTx/>
                <a:uFillTx/>
                <a:latin typeface="Segoe UI"/>
                <a:ea typeface="+mn-ea"/>
                <a:cs typeface="+mn-cs"/>
              </a:endParaRPr>
            </a:p>
          </p:txBody>
        </p:sp>
        <p:sp>
          <p:nvSpPr>
            <p:cNvPr id="56" name="Line 5">
              <a:extLst>
                <a:ext uri="{FF2B5EF4-FFF2-40B4-BE49-F238E27FC236}">
                  <a16:creationId xmlns:a16="http://schemas.microsoft.com/office/drawing/2014/main" id="{3ECEF54C-CEC2-45BD-B555-3C300BED3D63}"/>
                </a:ext>
              </a:extLst>
            </p:cNvPr>
            <p:cNvSpPr>
              <a:spLocks noChangeShapeType="1"/>
            </p:cNvSpPr>
            <p:nvPr/>
          </p:nvSpPr>
          <p:spPr bwMode="auto">
            <a:xfrm>
              <a:off x="1079501" y="-2365375"/>
              <a:ext cx="0" cy="527050"/>
            </a:xfrm>
            <a:prstGeom prst="line">
              <a:avLst/>
            </a:prstGeom>
            <a:noFill/>
            <a:ln w="19050" cap="flat">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a:ln>
                  <a:noFill/>
                </a:ln>
                <a:solidFill>
                  <a:srgbClr val="1A1A1A"/>
                </a:solidFill>
                <a:effectLst/>
                <a:uLnTx/>
                <a:uFillTx/>
                <a:latin typeface="Segoe UI"/>
                <a:ea typeface="+mn-ea"/>
                <a:cs typeface="+mn-cs"/>
              </a:endParaRPr>
            </a:p>
          </p:txBody>
        </p:sp>
        <p:sp>
          <p:nvSpPr>
            <p:cNvPr id="57" name="Line 6">
              <a:extLst>
                <a:ext uri="{FF2B5EF4-FFF2-40B4-BE49-F238E27FC236}">
                  <a16:creationId xmlns:a16="http://schemas.microsoft.com/office/drawing/2014/main" id="{DEE87824-7BCD-45EC-B563-481AEAC56B23}"/>
                </a:ext>
              </a:extLst>
            </p:cNvPr>
            <p:cNvSpPr>
              <a:spLocks noChangeShapeType="1"/>
            </p:cNvSpPr>
            <p:nvPr/>
          </p:nvSpPr>
          <p:spPr bwMode="auto">
            <a:xfrm>
              <a:off x="1322388" y="-2365375"/>
              <a:ext cx="0" cy="520700"/>
            </a:xfrm>
            <a:prstGeom prst="line">
              <a:avLst/>
            </a:prstGeom>
            <a:noFill/>
            <a:ln w="19050" cap="flat">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a:ln>
                  <a:noFill/>
                </a:ln>
                <a:solidFill>
                  <a:srgbClr val="1A1A1A"/>
                </a:solidFill>
                <a:effectLst/>
                <a:uLnTx/>
                <a:uFillTx/>
                <a:latin typeface="Segoe UI"/>
                <a:ea typeface="+mn-ea"/>
                <a:cs typeface="+mn-cs"/>
              </a:endParaRPr>
            </a:p>
          </p:txBody>
        </p:sp>
        <p:sp>
          <p:nvSpPr>
            <p:cNvPr id="58" name="Line 7">
              <a:extLst>
                <a:ext uri="{FF2B5EF4-FFF2-40B4-BE49-F238E27FC236}">
                  <a16:creationId xmlns:a16="http://schemas.microsoft.com/office/drawing/2014/main" id="{494D65A5-A518-4540-AE90-74F4BCEF53F3}"/>
                </a:ext>
              </a:extLst>
            </p:cNvPr>
            <p:cNvSpPr>
              <a:spLocks noChangeShapeType="1"/>
            </p:cNvSpPr>
            <p:nvPr/>
          </p:nvSpPr>
          <p:spPr bwMode="auto">
            <a:xfrm>
              <a:off x="836613" y="-2233613"/>
              <a:ext cx="728663" cy="0"/>
            </a:xfrm>
            <a:prstGeom prst="line">
              <a:avLst/>
            </a:prstGeom>
            <a:noFill/>
            <a:ln w="19050" cap="flat">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a:ln>
                  <a:noFill/>
                </a:ln>
                <a:solidFill>
                  <a:srgbClr val="1A1A1A"/>
                </a:solidFill>
                <a:effectLst/>
                <a:uLnTx/>
                <a:uFillTx/>
                <a:latin typeface="Segoe UI"/>
                <a:ea typeface="+mn-ea"/>
                <a:cs typeface="+mn-cs"/>
              </a:endParaRPr>
            </a:p>
          </p:txBody>
        </p:sp>
        <p:sp>
          <p:nvSpPr>
            <p:cNvPr id="59" name="Line 8">
              <a:extLst>
                <a:ext uri="{FF2B5EF4-FFF2-40B4-BE49-F238E27FC236}">
                  <a16:creationId xmlns:a16="http://schemas.microsoft.com/office/drawing/2014/main" id="{F3669353-6DCC-4129-9D85-CE602BA080F6}"/>
                </a:ext>
              </a:extLst>
            </p:cNvPr>
            <p:cNvSpPr>
              <a:spLocks noChangeShapeType="1"/>
            </p:cNvSpPr>
            <p:nvPr/>
          </p:nvSpPr>
          <p:spPr bwMode="auto">
            <a:xfrm>
              <a:off x="836613" y="-2103438"/>
              <a:ext cx="728663" cy="0"/>
            </a:xfrm>
            <a:prstGeom prst="line">
              <a:avLst/>
            </a:prstGeom>
            <a:noFill/>
            <a:ln w="19050" cap="flat">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a:ln>
                  <a:noFill/>
                </a:ln>
                <a:solidFill>
                  <a:srgbClr val="1A1A1A"/>
                </a:solidFill>
                <a:effectLst/>
                <a:uLnTx/>
                <a:uFillTx/>
                <a:latin typeface="Segoe UI"/>
                <a:ea typeface="+mn-ea"/>
                <a:cs typeface="+mn-cs"/>
              </a:endParaRPr>
            </a:p>
          </p:txBody>
        </p:sp>
        <p:sp>
          <p:nvSpPr>
            <p:cNvPr id="60" name="Line 9">
              <a:extLst>
                <a:ext uri="{FF2B5EF4-FFF2-40B4-BE49-F238E27FC236}">
                  <a16:creationId xmlns:a16="http://schemas.microsoft.com/office/drawing/2014/main" id="{01B6888A-A59B-45EF-A247-9C38E6FA5484}"/>
                </a:ext>
              </a:extLst>
            </p:cNvPr>
            <p:cNvSpPr>
              <a:spLocks noChangeShapeType="1"/>
            </p:cNvSpPr>
            <p:nvPr/>
          </p:nvSpPr>
          <p:spPr bwMode="auto">
            <a:xfrm>
              <a:off x="836613" y="-1971675"/>
              <a:ext cx="728663" cy="0"/>
            </a:xfrm>
            <a:prstGeom prst="line">
              <a:avLst/>
            </a:prstGeom>
            <a:noFill/>
            <a:ln w="19050" cap="flat">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a:ln>
                  <a:noFill/>
                </a:ln>
                <a:solidFill>
                  <a:srgbClr val="1A1A1A"/>
                </a:solidFill>
                <a:effectLst/>
                <a:uLnTx/>
                <a:uFillTx/>
                <a:latin typeface="Segoe UI"/>
                <a:ea typeface="+mn-ea"/>
                <a:cs typeface="+mn-cs"/>
              </a:endParaRPr>
            </a:p>
          </p:txBody>
        </p:sp>
        <p:sp>
          <p:nvSpPr>
            <p:cNvPr id="61" name="Freeform 10">
              <a:extLst>
                <a:ext uri="{FF2B5EF4-FFF2-40B4-BE49-F238E27FC236}">
                  <a16:creationId xmlns:a16="http://schemas.microsoft.com/office/drawing/2014/main" id="{ADB388F4-AD5A-45CE-81C3-023425B1882E}"/>
                </a:ext>
              </a:extLst>
            </p:cNvPr>
            <p:cNvSpPr>
              <a:spLocks/>
            </p:cNvSpPr>
            <p:nvPr/>
          </p:nvSpPr>
          <p:spPr bwMode="auto">
            <a:xfrm>
              <a:off x="1004888" y="-2738438"/>
              <a:ext cx="727075" cy="569912"/>
            </a:xfrm>
            <a:custGeom>
              <a:avLst/>
              <a:gdLst>
                <a:gd name="T0" fmla="*/ 0 w 224"/>
                <a:gd name="T1" fmla="*/ 92 h 174"/>
                <a:gd name="T2" fmla="*/ 49 w 224"/>
                <a:gd name="T3" fmla="*/ 57 h 174"/>
                <a:gd name="T4" fmla="*/ 49 w 224"/>
                <a:gd name="T5" fmla="*/ 57 h 174"/>
                <a:gd name="T6" fmla="*/ 117 w 224"/>
                <a:gd name="T7" fmla="*/ 0 h 174"/>
                <a:gd name="T8" fmla="*/ 186 w 224"/>
                <a:gd name="T9" fmla="*/ 69 h 174"/>
                <a:gd name="T10" fmla="*/ 184 w 224"/>
                <a:gd name="T11" fmla="*/ 82 h 174"/>
                <a:gd name="T12" fmla="*/ 224 w 224"/>
                <a:gd name="T13" fmla="*/ 129 h 174"/>
                <a:gd name="T14" fmla="*/ 197 w 224"/>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174">
                  <a:moveTo>
                    <a:pt x="0" y="92"/>
                  </a:moveTo>
                  <a:cubicBezTo>
                    <a:pt x="9" y="73"/>
                    <a:pt x="28" y="59"/>
                    <a:pt x="49" y="57"/>
                  </a:cubicBezTo>
                  <a:cubicBezTo>
                    <a:pt x="49" y="57"/>
                    <a:pt x="49" y="57"/>
                    <a:pt x="49" y="57"/>
                  </a:cubicBezTo>
                  <a:cubicBezTo>
                    <a:pt x="55" y="25"/>
                    <a:pt x="83" y="0"/>
                    <a:pt x="117" y="0"/>
                  </a:cubicBezTo>
                  <a:cubicBezTo>
                    <a:pt x="155" y="0"/>
                    <a:pt x="186" y="31"/>
                    <a:pt x="186" y="69"/>
                  </a:cubicBezTo>
                  <a:cubicBezTo>
                    <a:pt x="186" y="73"/>
                    <a:pt x="185" y="77"/>
                    <a:pt x="184" y="82"/>
                  </a:cubicBezTo>
                  <a:cubicBezTo>
                    <a:pt x="207" y="84"/>
                    <a:pt x="224" y="105"/>
                    <a:pt x="224" y="129"/>
                  </a:cubicBezTo>
                  <a:cubicBezTo>
                    <a:pt x="224" y="149"/>
                    <a:pt x="213" y="167"/>
                    <a:pt x="197" y="174"/>
                  </a:cubicBezTo>
                </a:path>
              </a:pathLst>
            </a:custGeom>
            <a:noFill/>
            <a:ln w="19050" cap="flat">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a:ln>
                  <a:noFill/>
                </a:ln>
                <a:solidFill>
                  <a:srgbClr val="1A1A1A"/>
                </a:solidFill>
                <a:effectLst/>
                <a:uLnTx/>
                <a:uFillTx/>
                <a:latin typeface="Segoe UI"/>
                <a:ea typeface="+mn-ea"/>
                <a:cs typeface="+mn-cs"/>
              </a:endParaRPr>
            </a:p>
          </p:txBody>
        </p:sp>
      </p:grpSp>
      <p:sp>
        <p:nvSpPr>
          <p:cNvPr id="19" name="04R">
            <a:extLst>
              <a:ext uri="{FF2B5EF4-FFF2-40B4-BE49-F238E27FC236}">
                <a16:creationId xmlns:a16="http://schemas.microsoft.com/office/drawing/2014/main" id="{0A3D079F-9642-425C-9BD1-95E1219364B4}"/>
              </a:ext>
            </a:extLst>
          </p:cNvPr>
          <p:cNvSpPr/>
          <p:nvPr/>
        </p:nvSpPr>
        <p:spPr bwMode="auto">
          <a:xfrm>
            <a:off x="2203290" y="4107116"/>
            <a:ext cx="1554945" cy="938116"/>
          </a:xfrm>
          <a:prstGeom prst="rect">
            <a:avLst/>
          </a:prstGeom>
          <a:noFill/>
          <a:ln w="9525" cap="flat" cmpd="sng" algn="ctr">
            <a:noFill/>
            <a:prstDash val="solid"/>
          </a:ln>
          <a:effectLst>
            <a:outerShdw blurRad="241300" dist="114300" dir="2700000" sx="101000" sy="101000" algn="tl" rotWithShape="0">
              <a:srgbClr val="FFFFFF">
                <a:lumMod val="50000"/>
                <a:alpha val="26000"/>
              </a:srgbClr>
            </a:outerShdw>
          </a:effectLst>
        </p:spPr>
        <p:txBody>
          <a:bodyPr rot="0" spcFirstLastPara="0" vert="horz" wrap="square" lIns="91427" tIns="91427" rIns="91427" bIns="91427"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384" rtl="0" eaLnBrk="1" fontAlgn="auto" latinLnBrk="0" hangingPunct="1">
              <a:lnSpc>
                <a:spcPct val="100000"/>
              </a:lnSpc>
              <a:spcBef>
                <a:spcPct val="0"/>
              </a:spcBef>
              <a:spcAft>
                <a:spcPts val="0"/>
              </a:spcAft>
              <a:buClrTx/>
              <a:buSzTx/>
              <a:buFontTx/>
              <a:buNone/>
              <a:tabLst/>
              <a:defRPr/>
            </a:pPr>
            <a:r>
              <a:rPr kumimoji="0" lang="en-US" sz="1632" b="1" i="0" u="none" strike="noStrike" kern="0" cap="none" spc="0" normalizeH="0" baseline="0" noProof="0" dirty="0">
                <a:ln>
                  <a:noFill/>
                </a:ln>
                <a:solidFill>
                  <a:srgbClr val="000000"/>
                </a:solidFill>
                <a:effectLst/>
                <a:uLnTx/>
                <a:uFillTx/>
                <a:latin typeface="Segoe UI"/>
                <a:ea typeface="+mn-ea"/>
                <a:cs typeface="+mn-cs"/>
              </a:rPr>
              <a:t>Workbooks</a:t>
            </a:r>
          </a:p>
          <a:p>
            <a:pPr marL="0" marR="0" lvl="0" indent="0" algn="ctr" defTabSz="932384" rtl="0" eaLnBrk="1" fontAlgn="auto" latinLnBrk="0" hangingPunct="1">
              <a:lnSpc>
                <a:spcPct val="100000"/>
              </a:lnSpc>
              <a:spcBef>
                <a:spcPct val="0"/>
              </a:spcBef>
              <a:spcAft>
                <a:spcPts val="0"/>
              </a:spcAft>
              <a:buClrTx/>
              <a:buSzTx/>
              <a:buFontTx/>
              <a:buNone/>
              <a:tabLst/>
              <a:defRPr/>
            </a:pPr>
            <a:r>
              <a:rPr kumimoji="0" lang="en-US" sz="1632" b="1" i="0" u="none" strike="noStrike" kern="0" cap="none" spc="0" normalizeH="0" baseline="0" noProof="0" dirty="0">
                <a:ln>
                  <a:noFill/>
                </a:ln>
                <a:solidFill>
                  <a:srgbClr val="000000"/>
                </a:solidFill>
                <a:effectLst/>
                <a:uLnTx/>
                <a:uFillTx/>
                <a:latin typeface="Segoe UI"/>
                <a:ea typeface="+mn-ea"/>
                <a:cs typeface="+mn-cs"/>
              </a:rPr>
              <a:t>Watchlists</a:t>
            </a:r>
          </a:p>
          <a:p>
            <a:pPr marL="0" marR="0" lvl="0" indent="0" algn="ctr" defTabSz="932384" rtl="0" eaLnBrk="1" fontAlgn="auto" latinLnBrk="0" hangingPunct="1">
              <a:lnSpc>
                <a:spcPct val="100000"/>
              </a:lnSpc>
              <a:spcBef>
                <a:spcPct val="0"/>
              </a:spcBef>
              <a:spcAft>
                <a:spcPts val="0"/>
              </a:spcAft>
              <a:buClrTx/>
              <a:buSzTx/>
              <a:buFontTx/>
              <a:buNone/>
              <a:tabLst/>
              <a:defRPr/>
            </a:pPr>
            <a:endParaRPr kumimoji="0" lang="en-US" sz="1632" b="1" i="0" u="none" strike="noStrike" kern="0" cap="none" spc="0" normalizeH="0" baseline="0" noProof="0" dirty="0">
              <a:ln>
                <a:noFill/>
              </a:ln>
              <a:solidFill>
                <a:srgbClr val="000000"/>
              </a:solidFill>
              <a:effectLst/>
              <a:uLnTx/>
              <a:uFillTx/>
              <a:latin typeface="Segoe UI"/>
              <a:ea typeface="+mn-ea"/>
              <a:cs typeface="+mn-cs"/>
            </a:endParaRPr>
          </a:p>
        </p:txBody>
      </p:sp>
      <p:sp>
        <p:nvSpPr>
          <p:cNvPr id="20" name="04R">
            <a:extLst>
              <a:ext uri="{FF2B5EF4-FFF2-40B4-BE49-F238E27FC236}">
                <a16:creationId xmlns:a16="http://schemas.microsoft.com/office/drawing/2014/main" id="{ABF91F53-413F-4542-AA50-13635A128255}"/>
              </a:ext>
            </a:extLst>
          </p:cNvPr>
          <p:cNvSpPr/>
          <p:nvPr/>
        </p:nvSpPr>
        <p:spPr bwMode="auto">
          <a:xfrm>
            <a:off x="6844620" y="4107116"/>
            <a:ext cx="1554945" cy="1092004"/>
          </a:xfrm>
          <a:prstGeom prst="rect">
            <a:avLst/>
          </a:prstGeom>
          <a:noFill/>
          <a:ln w="9525" cap="flat" cmpd="sng" algn="ctr">
            <a:noFill/>
            <a:prstDash val="solid"/>
          </a:ln>
          <a:effectLst>
            <a:outerShdw blurRad="241300" dist="114300" dir="2700000" sx="101000" sy="101000" algn="tl" rotWithShape="0">
              <a:srgbClr val="FFFFFF">
                <a:lumMod val="50000"/>
                <a:alpha val="26000"/>
              </a:srgbClr>
            </a:outerShdw>
          </a:effectLst>
        </p:spPr>
        <p:txBody>
          <a:bodyPr rot="0" spcFirstLastPara="0" vert="horz" wrap="square" lIns="91427" tIns="91427" rIns="91427" bIns="91427"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384" rtl="0" eaLnBrk="1" fontAlgn="auto" latinLnBrk="0" hangingPunct="1">
              <a:lnSpc>
                <a:spcPct val="100000"/>
              </a:lnSpc>
              <a:spcBef>
                <a:spcPct val="0"/>
              </a:spcBef>
              <a:spcAft>
                <a:spcPts val="1224"/>
              </a:spcAft>
              <a:buClrTx/>
              <a:buSzTx/>
              <a:buFontTx/>
              <a:buNone/>
              <a:tabLst/>
              <a:defRPr/>
            </a:pPr>
            <a:r>
              <a:rPr kumimoji="0" lang="en-US" sz="1632" b="1" i="0" u="none" strike="noStrike" kern="0" cap="none" spc="0" normalizeH="0" baseline="0" noProof="0" dirty="0">
                <a:ln>
                  <a:noFill/>
                </a:ln>
                <a:solidFill>
                  <a:srgbClr val="000000"/>
                </a:solidFill>
                <a:effectLst/>
                <a:uLnTx/>
                <a:uFillTx/>
                <a:latin typeface="Segoe UI"/>
                <a:ea typeface="+mn-ea"/>
                <a:cs typeface="+mn-cs"/>
              </a:rPr>
              <a:t>Hunting Queries</a:t>
            </a:r>
          </a:p>
          <a:p>
            <a:pPr marL="0" marR="0" lvl="0" indent="0" algn="ctr" defTabSz="932384" rtl="0" eaLnBrk="1" fontAlgn="auto" latinLnBrk="0" hangingPunct="1">
              <a:lnSpc>
                <a:spcPct val="100000"/>
              </a:lnSpc>
              <a:spcBef>
                <a:spcPct val="0"/>
              </a:spcBef>
              <a:spcAft>
                <a:spcPts val="0"/>
              </a:spcAft>
              <a:buClrTx/>
              <a:buSzTx/>
              <a:buFontTx/>
              <a:buNone/>
              <a:tabLst/>
              <a:defRPr/>
            </a:pPr>
            <a:r>
              <a:rPr kumimoji="0" lang="en-US" sz="1632" b="1" i="0" u="none" strike="noStrike" kern="0" cap="none" spc="0" normalizeH="0" baseline="0" noProof="0" dirty="0">
                <a:ln>
                  <a:noFill/>
                </a:ln>
                <a:solidFill>
                  <a:srgbClr val="000000"/>
                </a:solidFill>
                <a:effectLst/>
                <a:uLnTx/>
                <a:uFillTx/>
                <a:latin typeface="Segoe UI"/>
                <a:ea typeface="+mn-ea"/>
                <a:cs typeface="+mn-cs"/>
              </a:rPr>
              <a:t>Notebooks</a:t>
            </a:r>
          </a:p>
        </p:txBody>
      </p:sp>
      <p:sp>
        <p:nvSpPr>
          <p:cNvPr id="21" name="04R">
            <a:extLst>
              <a:ext uri="{FF2B5EF4-FFF2-40B4-BE49-F238E27FC236}">
                <a16:creationId xmlns:a16="http://schemas.microsoft.com/office/drawing/2014/main" id="{8A731E28-F0CD-4D9D-95BD-18FA7F71DF94}"/>
              </a:ext>
            </a:extLst>
          </p:cNvPr>
          <p:cNvSpPr/>
          <p:nvPr/>
        </p:nvSpPr>
        <p:spPr bwMode="auto">
          <a:xfrm>
            <a:off x="5248538" y="4107116"/>
            <a:ext cx="1650176" cy="1440433"/>
          </a:xfrm>
          <a:prstGeom prst="rect">
            <a:avLst/>
          </a:prstGeom>
          <a:noFill/>
          <a:ln w="9525" cap="flat" cmpd="sng" algn="ctr">
            <a:noFill/>
            <a:prstDash val="solid"/>
          </a:ln>
          <a:effectLst>
            <a:outerShdw blurRad="241300" dist="114300" dir="2700000" sx="101000" sy="101000" algn="tl" rotWithShape="0">
              <a:srgbClr val="FFFFFF">
                <a:lumMod val="50000"/>
                <a:alpha val="26000"/>
              </a:srgbClr>
            </a:outerShdw>
          </a:effectLst>
        </p:spPr>
        <p:txBody>
          <a:bodyPr rot="0" spcFirstLastPara="0" vert="horz" wrap="square" lIns="91427" tIns="91427" rIns="91427" bIns="91427"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384" rtl="0" eaLnBrk="1" fontAlgn="auto" latinLnBrk="0" hangingPunct="1">
              <a:lnSpc>
                <a:spcPct val="100000"/>
              </a:lnSpc>
              <a:spcBef>
                <a:spcPct val="0"/>
              </a:spcBef>
              <a:spcAft>
                <a:spcPts val="0"/>
              </a:spcAft>
              <a:buClrTx/>
              <a:buSzTx/>
              <a:buFontTx/>
              <a:buNone/>
              <a:tabLst/>
              <a:defRPr/>
            </a:pPr>
            <a:r>
              <a:rPr kumimoji="0" lang="en-US" sz="1632" b="1" i="0" u="none" strike="noStrike" kern="0" cap="none" spc="0" normalizeH="0" baseline="0" noProof="0" dirty="0">
                <a:ln>
                  <a:noFill/>
                </a:ln>
                <a:solidFill>
                  <a:srgbClr val="000000"/>
                </a:solidFill>
                <a:effectLst/>
                <a:uLnTx/>
                <a:uFillTx/>
                <a:latin typeface="Segoe UI"/>
                <a:ea typeface="+mn-ea"/>
                <a:cs typeface="+mn-cs"/>
              </a:rPr>
              <a:t>Analytic Rules:</a:t>
            </a:r>
          </a:p>
          <a:p>
            <a:pPr marL="0" marR="0" lvl="0" indent="0" algn="ctr" defTabSz="932384" rtl="0" eaLnBrk="1" fontAlgn="auto" latinLnBrk="0" hangingPunct="1">
              <a:lnSpc>
                <a:spcPct val="100000"/>
              </a:lnSpc>
              <a:spcBef>
                <a:spcPct val="0"/>
              </a:spcBef>
              <a:spcAft>
                <a:spcPts val="0"/>
              </a:spcAft>
              <a:buClrTx/>
              <a:buSzTx/>
              <a:buFontTx/>
              <a:buNone/>
              <a:tabLst/>
              <a:defRPr/>
            </a:pPr>
            <a:r>
              <a:rPr kumimoji="0" lang="en-US" sz="1632" b="1" i="0" u="none" strike="noStrike" kern="0" cap="none" spc="0" normalizeH="0" baseline="0" noProof="0" dirty="0">
                <a:ln>
                  <a:noFill/>
                </a:ln>
                <a:solidFill>
                  <a:srgbClr val="000000"/>
                </a:solidFill>
                <a:effectLst/>
                <a:uLnTx/>
                <a:uFillTx/>
                <a:latin typeface="Segoe UI"/>
                <a:ea typeface="+mn-ea"/>
                <a:cs typeface="+mn-cs"/>
              </a:rPr>
              <a:t>Scheduled</a:t>
            </a:r>
          </a:p>
          <a:p>
            <a:pPr marL="0" marR="0" lvl="0" indent="0" algn="ctr" defTabSz="932384" rtl="0" eaLnBrk="1" fontAlgn="auto" latinLnBrk="0" hangingPunct="1">
              <a:lnSpc>
                <a:spcPct val="100000"/>
              </a:lnSpc>
              <a:spcBef>
                <a:spcPct val="0"/>
              </a:spcBef>
              <a:spcAft>
                <a:spcPts val="0"/>
              </a:spcAft>
              <a:buClrTx/>
              <a:buSzTx/>
              <a:buFontTx/>
              <a:buNone/>
              <a:tabLst/>
              <a:defRPr/>
            </a:pPr>
            <a:r>
              <a:rPr kumimoji="0" lang="en-US" sz="1632" b="1" i="0" u="none" strike="noStrike" kern="0" cap="none" spc="0" normalizeH="0" baseline="0" noProof="0" dirty="0">
                <a:ln>
                  <a:noFill/>
                </a:ln>
                <a:solidFill>
                  <a:srgbClr val="000000"/>
                </a:solidFill>
                <a:effectLst/>
                <a:uLnTx/>
                <a:uFillTx/>
                <a:latin typeface="Segoe UI"/>
                <a:ea typeface="+mn-ea"/>
                <a:cs typeface="+mn-cs"/>
              </a:rPr>
              <a:t>NRT</a:t>
            </a:r>
          </a:p>
          <a:p>
            <a:pPr marL="0" marR="0" lvl="0" indent="0" algn="ctr" defTabSz="932384" rtl="0" eaLnBrk="1" fontAlgn="auto" latinLnBrk="0" hangingPunct="1">
              <a:lnSpc>
                <a:spcPct val="100000"/>
              </a:lnSpc>
              <a:spcBef>
                <a:spcPct val="0"/>
              </a:spcBef>
              <a:spcAft>
                <a:spcPts val="0"/>
              </a:spcAft>
              <a:buClrTx/>
              <a:buSzTx/>
              <a:buFontTx/>
              <a:buNone/>
              <a:tabLst/>
              <a:defRPr/>
            </a:pPr>
            <a:r>
              <a:rPr kumimoji="0" lang="en-US" sz="1632" b="1" i="0" u="none" strike="noStrike" kern="0" cap="none" spc="0" normalizeH="0" baseline="0" noProof="0" dirty="0">
                <a:ln>
                  <a:noFill/>
                </a:ln>
                <a:solidFill>
                  <a:srgbClr val="000000"/>
                </a:solidFill>
                <a:effectLst/>
                <a:uLnTx/>
                <a:uFillTx/>
                <a:latin typeface="Segoe UI"/>
                <a:ea typeface="+mn-ea"/>
                <a:cs typeface="+mn-cs"/>
              </a:rPr>
              <a:t>Fusion</a:t>
            </a:r>
          </a:p>
          <a:p>
            <a:pPr marL="0" marR="0" lvl="0" indent="0" algn="ctr" defTabSz="932384" rtl="0" eaLnBrk="1" fontAlgn="auto" latinLnBrk="0" hangingPunct="1">
              <a:lnSpc>
                <a:spcPct val="100000"/>
              </a:lnSpc>
              <a:spcBef>
                <a:spcPct val="0"/>
              </a:spcBef>
              <a:spcAft>
                <a:spcPts val="0"/>
              </a:spcAft>
              <a:buClrTx/>
              <a:buSzTx/>
              <a:buFontTx/>
              <a:buNone/>
              <a:tabLst/>
              <a:defRPr/>
            </a:pPr>
            <a:r>
              <a:rPr kumimoji="0" lang="en-US" sz="1632" b="1" i="0" u="none" strike="noStrike" kern="0" cap="none" spc="0" normalizeH="0" baseline="0" noProof="0" dirty="0">
                <a:ln>
                  <a:noFill/>
                </a:ln>
                <a:solidFill>
                  <a:srgbClr val="000000"/>
                </a:solidFill>
                <a:effectLst/>
                <a:uLnTx/>
                <a:uFillTx/>
                <a:latin typeface="Segoe UI"/>
                <a:ea typeface="+mn-ea"/>
                <a:cs typeface="+mn-cs"/>
              </a:rPr>
              <a:t>Anomalies</a:t>
            </a:r>
          </a:p>
        </p:txBody>
      </p:sp>
      <p:sp>
        <p:nvSpPr>
          <p:cNvPr id="22" name="04R">
            <a:extLst>
              <a:ext uri="{FF2B5EF4-FFF2-40B4-BE49-F238E27FC236}">
                <a16:creationId xmlns:a16="http://schemas.microsoft.com/office/drawing/2014/main" id="{E6A79F66-67CA-4186-AA59-77C3B04633C6}"/>
              </a:ext>
            </a:extLst>
          </p:cNvPr>
          <p:cNvSpPr/>
          <p:nvPr/>
        </p:nvSpPr>
        <p:spPr bwMode="auto">
          <a:xfrm>
            <a:off x="367104" y="4107116"/>
            <a:ext cx="1556407" cy="696956"/>
          </a:xfrm>
          <a:prstGeom prst="rect">
            <a:avLst/>
          </a:prstGeom>
          <a:noFill/>
          <a:ln w="9525" cap="flat" cmpd="sng" algn="ctr">
            <a:noFill/>
            <a:prstDash val="solid"/>
          </a:ln>
          <a:effectLst>
            <a:outerShdw blurRad="241300" dist="114300" dir="2700000" sx="101000" sy="101000" algn="tl" rotWithShape="0">
              <a:srgbClr val="FFFFFF">
                <a:lumMod val="50000"/>
                <a:alpha val="26000"/>
              </a:srgbClr>
            </a:outerShdw>
          </a:effectLst>
        </p:spPr>
        <p:txBody>
          <a:bodyPr rot="0" spcFirstLastPara="0" vert="horz" wrap="square" lIns="91427" tIns="91427" rIns="91427" bIns="91427"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384" rtl="0" eaLnBrk="1" fontAlgn="auto" latinLnBrk="0" hangingPunct="1">
              <a:lnSpc>
                <a:spcPct val="100000"/>
              </a:lnSpc>
              <a:spcBef>
                <a:spcPct val="0"/>
              </a:spcBef>
              <a:spcAft>
                <a:spcPts val="0"/>
              </a:spcAft>
              <a:buClrTx/>
              <a:buSzTx/>
              <a:buFontTx/>
              <a:buNone/>
              <a:tabLst/>
              <a:defRPr/>
            </a:pPr>
            <a:r>
              <a:rPr kumimoji="0" lang="en-US" sz="1632" b="1" i="0" u="none" strike="noStrike" kern="0" cap="none" spc="0" normalizeH="0" baseline="0" noProof="0" dirty="0">
                <a:ln w="3175">
                  <a:noFill/>
                </a:ln>
                <a:solidFill>
                  <a:srgbClr val="000000"/>
                </a:solidFill>
                <a:effectLst/>
                <a:uLnTx/>
                <a:uFillTx/>
                <a:latin typeface="Segoe UI"/>
                <a:ea typeface="+mn-ea"/>
                <a:cs typeface="Segoe UI Semilight" panose="020B0402040204020203" pitchFamily="34" charset="0"/>
              </a:rPr>
              <a:t>Data Connectors</a:t>
            </a:r>
          </a:p>
        </p:txBody>
      </p:sp>
      <p:sp>
        <p:nvSpPr>
          <p:cNvPr id="23" name="04R">
            <a:extLst>
              <a:ext uri="{FF2B5EF4-FFF2-40B4-BE49-F238E27FC236}">
                <a16:creationId xmlns:a16="http://schemas.microsoft.com/office/drawing/2014/main" id="{45D7E8A6-A20B-43C0-8519-27CA0BB3F956}"/>
              </a:ext>
            </a:extLst>
          </p:cNvPr>
          <p:cNvSpPr/>
          <p:nvPr/>
        </p:nvSpPr>
        <p:spPr bwMode="auto">
          <a:xfrm>
            <a:off x="3780463" y="2069093"/>
            <a:ext cx="1468074" cy="1943463"/>
          </a:xfrm>
          <a:prstGeom prst="rect">
            <a:avLst/>
          </a:prstGeom>
          <a:solidFill>
            <a:srgbClr val="FFFFFF"/>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4" name="04R">
            <a:extLst>
              <a:ext uri="{FF2B5EF4-FFF2-40B4-BE49-F238E27FC236}">
                <a16:creationId xmlns:a16="http://schemas.microsoft.com/office/drawing/2014/main" id="{9BED7B5C-C8DD-493E-9A1A-A0D8390FDF97}"/>
              </a:ext>
            </a:extLst>
          </p:cNvPr>
          <p:cNvSpPr/>
          <p:nvPr/>
        </p:nvSpPr>
        <p:spPr bwMode="auto">
          <a:xfrm>
            <a:off x="3745669" y="3056238"/>
            <a:ext cx="1519416" cy="408753"/>
          </a:xfrm>
          <a:prstGeom prst="rect">
            <a:avLst/>
          </a:prstGeom>
          <a:noFill/>
          <a:ln w="9525" cap="flat" cmpd="sng" algn="ctr">
            <a:noFill/>
            <a:prstDash val="solid"/>
          </a:ln>
          <a:effectLst>
            <a:outerShdw blurRad="241300" dist="114300" dir="2700000" sx="101000" sy="101000" algn="tl" rotWithShape="0">
              <a:srgbClr val="FFFFFF">
                <a:lumMod val="50000"/>
                <a:alpha val="26000"/>
              </a:srgbClr>
            </a:outerShdw>
          </a:effectLst>
        </p:spPr>
        <p:txBody>
          <a:bodyPr rot="0" spcFirstLastPara="0" vert="horz" wrap="square" lIns="91427" tIns="91427" rIns="91427" bIns="91427"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384" rtl="0" eaLnBrk="1" fontAlgn="auto" latinLnBrk="0" hangingPunct="1">
              <a:lnSpc>
                <a:spcPct val="100000"/>
              </a:lnSpc>
              <a:spcBef>
                <a:spcPct val="0"/>
              </a:spcBef>
              <a:spcAft>
                <a:spcPts val="0"/>
              </a:spcAft>
              <a:buClrTx/>
              <a:buSzTx/>
              <a:buFontTx/>
              <a:buNone/>
              <a:tabLst/>
              <a:defRPr/>
            </a:pPr>
            <a:r>
              <a:rPr kumimoji="0" lang="en-US" sz="1428" b="0" i="0" u="none" strike="noStrike" kern="0" cap="none" spc="0" normalizeH="0" baseline="0" noProof="0" dirty="0">
                <a:ln w="3175">
                  <a:noFill/>
                </a:ln>
                <a:solidFill>
                  <a:srgbClr val="1A1A1A"/>
                </a:solidFill>
                <a:effectLst/>
                <a:uLnTx/>
                <a:uFillTx/>
                <a:latin typeface="Segoe UI Semibold"/>
                <a:ea typeface="+mn-ea"/>
                <a:cs typeface="Segoe UI Semilight" panose="020B0402040204020203" pitchFamily="34" charset="0"/>
              </a:rPr>
              <a:t>Intelligence</a:t>
            </a:r>
          </a:p>
        </p:txBody>
      </p:sp>
      <p:sp>
        <p:nvSpPr>
          <p:cNvPr id="25" name="04R">
            <a:extLst>
              <a:ext uri="{FF2B5EF4-FFF2-40B4-BE49-F238E27FC236}">
                <a16:creationId xmlns:a16="http://schemas.microsoft.com/office/drawing/2014/main" id="{9FB777DA-6475-499F-A3FC-AA4645C1E1AC}"/>
              </a:ext>
            </a:extLst>
          </p:cNvPr>
          <p:cNvSpPr/>
          <p:nvPr/>
        </p:nvSpPr>
        <p:spPr bwMode="auto">
          <a:xfrm flipV="1">
            <a:off x="3780463" y="3901568"/>
            <a:ext cx="1468074" cy="110988"/>
          </a:xfrm>
          <a:prstGeom prst="rect">
            <a:avLst/>
          </a:prstGeom>
          <a:solidFill>
            <a:schemeClr val="accent1"/>
          </a:solidFill>
          <a:ln w="9525" cap="flat" cmpd="sng" algn="ctr">
            <a:noFill/>
            <a:prstDash val="solid"/>
            <a:headEnd type="none" w="med" len="med"/>
            <a:tailEnd type="none" w="med" len="med"/>
          </a:ln>
          <a:effectLst/>
        </p:spPr>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0078D4"/>
              </a:solidFill>
              <a:effectLst/>
              <a:uLnTx/>
              <a:uFillTx/>
              <a:latin typeface="Segoe UI"/>
              <a:ea typeface="+mn-ea"/>
              <a:cs typeface="Segoe UI" pitchFamily="34" charset="0"/>
            </a:endParaRPr>
          </a:p>
        </p:txBody>
      </p:sp>
      <p:sp>
        <p:nvSpPr>
          <p:cNvPr id="26" name="04R">
            <a:extLst>
              <a:ext uri="{FF2B5EF4-FFF2-40B4-BE49-F238E27FC236}">
                <a16:creationId xmlns:a16="http://schemas.microsoft.com/office/drawing/2014/main" id="{EF4367D8-FD30-4C56-BAF7-393190A3611B}"/>
              </a:ext>
            </a:extLst>
          </p:cNvPr>
          <p:cNvSpPr/>
          <p:nvPr/>
        </p:nvSpPr>
        <p:spPr bwMode="auto">
          <a:xfrm>
            <a:off x="3706159" y="4117575"/>
            <a:ext cx="1594453" cy="696956"/>
          </a:xfrm>
          <a:prstGeom prst="rect">
            <a:avLst/>
          </a:prstGeom>
          <a:noFill/>
          <a:ln w="9525" cap="flat" cmpd="sng" algn="ctr">
            <a:noFill/>
            <a:prstDash val="solid"/>
          </a:ln>
          <a:effectLst>
            <a:outerShdw blurRad="241300" dist="114300" dir="2700000" sx="101000" sy="101000" algn="tl" rotWithShape="0">
              <a:srgbClr val="FFFFFF">
                <a:lumMod val="50000"/>
                <a:alpha val="26000"/>
              </a:srgbClr>
            </a:outerShdw>
          </a:effectLst>
        </p:spPr>
        <p:txBody>
          <a:bodyPr rot="0" spcFirstLastPara="0" vert="horz" wrap="square" lIns="91427" tIns="91427" rIns="91427" bIns="91427"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384" rtl="0" eaLnBrk="1" fontAlgn="auto" latinLnBrk="0" hangingPunct="1">
              <a:lnSpc>
                <a:spcPct val="100000"/>
              </a:lnSpc>
              <a:spcBef>
                <a:spcPct val="0"/>
              </a:spcBef>
              <a:spcAft>
                <a:spcPts val="0"/>
              </a:spcAft>
              <a:buClrTx/>
              <a:buSzTx/>
              <a:buFontTx/>
              <a:buNone/>
              <a:tabLst/>
              <a:defRPr/>
            </a:pPr>
            <a:r>
              <a:rPr kumimoji="0" lang="en-US" sz="1632" b="1" i="0" u="none" strike="noStrike" kern="0" cap="none" spc="0" normalizeH="0" baseline="0" noProof="0" dirty="0">
                <a:ln>
                  <a:noFill/>
                </a:ln>
                <a:solidFill>
                  <a:srgbClr val="000000"/>
                </a:solidFill>
                <a:effectLst/>
                <a:uLnTx/>
                <a:uFillTx/>
                <a:latin typeface="Segoe UI"/>
                <a:ea typeface="+mn-ea"/>
                <a:cs typeface="+mn-cs"/>
              </a:rPr>
              <a:t>TI </a:t>
            </a:r>
            <a:br>
              <a:rPr kumimoji="0" lang="en-US" sz="1632" b="1" i="0" u="none" strike="noStrike" kern="0" cap="none" spc="0" normalizeH="0" baseline="0" noProof="0" dirty="0">
                <a:ln>
                  <a:noFill/>
                </a:ln>
                <a:solidFill>
                  <a:srgbClr val="000000"/>
                </a:solidFill>
                <a:effectLst/>
                <a:uLnTx/>
                <a:uFillTx/>
                <a:latin typeface="Segoe UI"/>
                <a:ea typeface="+mn-ea"/>
                <a:cs typeface="+mn-cs"/>
              </a:rPr>
            </a:br>
            <a:r>
              <a:rPr kumimoji="0" lang="en-US" sz="1632" b="1" i="0" u="none" strike="noStrike" kern="0" cap="none" spc="0" normalizeH="0" baseline="0" noProof="0" dirty="0">
                <a:ln>
                  <a:noFill/>
                </a:ln>
                <a:solidFill>
                  <a:srgbClr val="000000"/>
                </a:solidFill>
                <a:effectLst/>
                <a:uLnTx/>
                <a:uFillTx/>
                <a:latin typeface="Segoe UI"/>
                <a:ea typeface="+mn-ea"/>
                <a:cs typeface="+mn-cs"/>
              </a:rPr>
              <a:t>Enrichment</a:t>
            </a:r>
          </a:p>
        </p:txBody>
      </p:sp>
      <p:sp>
        <p:nvSpPr>
          <p:cNvPr id="27" name="04R">
            <a:extLst>
              <a:ext uri="{FF2B5EF4-FFF2-40B4-BE49-F238E27FC236}">
                <a16:creationId xmlns:a16="http://schemas.microsoft.com/office/drawing/2014/main" id="{8D722D75-D5E7-479F-8FEB-12B7C9ABFCC8}"/>
              </a:ext>
            </a:extLst>
          </p:cNvPr>
          <p:cNvSpPr/>
          <p:nvPr/>
        </p:nvSpPr>
        <p:spPr bwMode="auto">
          <a:xfrm>
            <a:off x="8750579" y="2058633"/>
            <a:ext cx="1468074" cy="1943463"/>
          </a:xfrm>
          <a:prstGeom prst="rect">
            <a:avLst/>
          </a:prstGeom>
          <a:solidFill>
            <a:srgbClr val="FFFFFF"/>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8" name="04R">
            <a:extLst>
              <a:ext uri="{FF2B5EF4-FFF2-40B4-BE49-F238E27FC236}">
                <a16:creationId xmlns:a16="http://schemas.microsoft.com/office/drawing/2014/main" id="{53F719C8-8F47-4E50-B280-E3482009C691}"/>
              </a:ext>
            </a:extLst>
          </p:cNvPr>
          <p:cNvSpPr/>
          <p:nvPr/>
        </p:nvSpPr>
        <p:spPr bwMode="auto">
          <a:xfrm>
            <a:off x="8715786" y="3045778"/>
            <a:ext cx="1519416" cy="408753"/>
          </a:xfrm>
          <a:prstGeom prst="rect">
            <a:avLst/>
          </a:prstGeom>
          <a:noFill/>
          <a:ln w="9525" cap="flat" cmpd="sng" algn="ctr">
            <a:noFill/>
            <a:prstDash val="solid"/>
          </a:ln>
          <a:effectLst>
            <a:outerShdw blurRad="241300" dist="114300" dir="2700000" sx="101000" sy="101000" algn="tl" rotWithShape="0">
              <a:srgbClr val="FFFFFF">
                <a:lumMod val="50000"/>
                <a:alpha val="26000"/>
              </a:srgbClr>
            </a:outerShdw>
          </a:effectLst>
        </p:spPr>
        <p:txBody>
          <a:bodyPr rot="0" spcFirstLastPara="0" vert="horz" wrap="square" lIns="91427" tIns="91427" rIns="91427" bIns="91427"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384" rtl="0" eaLnBrk="1" fontAlgn="auto" latinLnBrk="0" hangingPunct="1">
              <a:lnSpc>
                <a:spcPct val="100000"/>
              </a:lnSpc>
              <a:spcBef>
                <a:spcPct val="0"/>
              </a:spcBef>
              <a:spcAft>
                <a:spcPts val="0"/>
              </a:spcAft>
              <a:buClrTx/>
              <a:buSzTx/>
              <a:buFontTx/>
              <a:buNone/>
              <a:tabLst/>
              <a:defRPr/>
            </a:pPr>
            <a:r>
              <a:rPr kumimoji="0" lang="en-US" sz="1428" b="0" i="0" u="none" strike="noStrike" kern="0" cap="none" spc="0" normalizeH="0" baseline="0" noProof="0">
                <a:ln w="3175">
                  <a:noFill/>
                </a:ln>
                <a:solidFill>
                  <a:srgbClr val="1A1A1A"/>
                </a:solidFill>
                <a:effectLst/>
                <a:uLnTx/>
                <a:uFillTx/>
                <a:latin typeface="Segoe UI Semibold"/>
                <a:ea typeface="+mn-ea"/>
                <a:cs typeface="Segoe UI Semilight" panose="020B0402040204020203" pitchFamily="34" charset="0"/>
              </a:rPr>
              <a:t>Incidents</a:t>
            </a:r>
          </a:p>
        </p:txBody>
      </p:sp>
      <p:sp>
        <p:nvSpPr>
          <p:cNvPr id="29" name="04R">
            <a:extLst>
              <a:ext uri="{FF2B5EF4-FFF2-40B4-BE49-F238E27FC236}">
                <a16:creationId xmlns:a16="http://schemas.microsoft.com/office/drawing/2014/main" id="{CBEFED7A-3046-43EF-8765-A1F7B5334F41}"/>
              </a:ext>
            </a:extLst>
          </p:cNvPr>
          <p:cNvSpPr/>
          <p:nvPr/>
        </p:nvSpPr>
        <p:spPr bwMode="auto">
          <a:xfrm flipV="1">
            <a:off x="8750579" y="3891108"/>
            <a:ext cx="1468074" cy="110988"/>
          </a:xfrm>
          <a:prstGeom prst="rect">
            <a:avLst/>
          </a:prstGeom>
          <a:solidFill>
            <a:schemeClr val="accent1"/>
          </a:solidFill>
          <a:ln w="9525" cap="flat" cmpd="sng" algn="ctr">
            <a:noFill/>
            <a:prstDash val="solid"/>
            <a:headEnd type="none" w="med" len="med"/>
            <a:tailEnd type="none" w="med" len="med"/>
          </a:ln>
          <a:effectLst/>
        </p:spPr>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0078D4"/>
              </a:solidFill>
              <a:effectLst/>
              <a:uLnTx/>
              <a:uFillTx/>
              <a:latin typeface="Segoe UI"/>
              <a:ea typeface="+mn-ea"/>
              <a:cs typeface="Segoe UI" pitchFamily="34" charset="0"/>
            </a:endParaRPr>
          </a:p>
        </p:txBody>
      </p:sp>
      <p:sp>
        <p:nvSpPr>
          <p:cNvPr id="30" name="target_2" title="Icon of a target with an arrow hitting the bullseye">
            <a:extLst>
              <a:ext uri="{FF2B5EF4-FFF2-40B4-BE49-F238E27FC236}">
                <a16:creationId xmlns:a16="http://schemas.microsoft.com/office/drawing/2014/main" id="{60768A57-7D42-4FF0-9273-B64081167CBB}"/>
              </a:ext>
            </a:extLst>
          </p:cNvPr>
          <p:cNvSpPr>
            <a:spLocks noChangeAspect="1" noEditPoints="1"/>
          </p:cNvSpPr>
          <p:nvPr/>
        </p:nvSpPr>
        <p:spPr bwMode="auto">
          <a:xfrm>
            <a:off x="9260248" y="2492826"/>
            <a:ext cx="376650" cy="434897"/>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9050" cap="flat">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a:ln>
                <a:noFill/>
              </a:ln>
              <a:solidFill>
                <a:srgbClr val="000000"/>
              </a:solidFill>
              <a:effectLst/>
              <a:uLnTx/>
              <a:uFillTx/>
              <a:latin typeface="Segoe UI"/>
              <a:ea typeface="+mn-ea"/>
              <a:cs typeface="+mn-cs"/>
            </a:endParaRPr>
          </a:p>
        </p:txBody>
      </p:sp>
      <p:sp>
        <p:nvSpPr>
          <p:cNvPr id="31" name="04R">
            <a:extLst>
              <a:ext uri="{FF2B5EF4-FFF2-40B4-BE49-F238E27FC236}">
                <a16:creationId xmlns:a16="http://schemas.microsoft.com/office/drawing/2014/main" id="{F585661E-5EC4-42CF-A9F7-7F79152A2226}"/>
              </a:ext>
            </a:extLst>
          </p:cNvPr>
          <p:cNvSpPr/>
          <p:nvPr/>
        </p:nvSpPr>
        <p:spPr bwMode="auto">
          <a:xfrm>
            <a:off x="8715784" y="4107116"/>
            <a:ext cx="1554945" cy="1189274"/>
          </a:xfrm>
          <a:prstGeom prst="rect">
            <a:avLst/>
          </a:prstGeom>
          <a:noFill/>
          <a:ln w="9525" cap="flat" cmpd="sng" algn="ctr">
            <a:noFill/>
            <a:prstDash val="solid"/>
          </a:ln>
          <a:effectLst>
            <a:outerShdw blurRad="241300" dist="114300" dir="2700000" sx="101000" sy="101000" algn="tl" rotWithShape="0">
              <a:srgbClr val="FFFFFF">
                <a:lumMod val="50000"/>
                <a:alpha val="26000"/>
              </a:srgbClr>
            </a:outerShdw>
          </a:effectLst>
        </p:spPr>
        <p:txBody>
          <a:bodyPr rot="0" spcFirstLastPara="0" vert="horz" wrap="square" lIns="91427" tIns="91427" rIns="91427" bIns="91427"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384" rtl="0" eaLnBrk="1" fontAlgn="auto" latinLnBrk="0" hangingPunct="1">
              <a:lnSpc>
                <a:spcPct val="100000"/>
              </a:lnSpc>
              <a:spcBef>
                <a:spcPct val="0"/>
              </a:spcBef>
              <a:spcAft>
                <a:spcPts val="0"/>
              </a:spcAft>
              <a:buClrTx/>
              <a:buSzTx/>
              <a:buFontTx/>
              <a:buNone/>
              <a:tabLst/>
              <a:defRPr/>
            </a:pPr>
            <a:r>
              <a:rPr kumimoji="0" lang="en-US" sz="1632" b="1" i="0" u="none" strike="noStrike" kern="0" cap="none" spc="0" normalizeH="0" baseline="0" noProof="0" dirty="0">
                <a:ln>
                  <a:noFill/>
                </a:ln>
                <a:solidFill>
                  <a:srgbClr val="000000"/>
                </a:solidFill>
                <a:effectLst/>
                <a:uLnTx/>
                <a:uFillTx/>
                <a:latin typeface="Segoe UI"/>
                <a:ea typeface="+mn-ea"/>
                <a:cs typeface="+mn-cs"/>
              </a:rPr>
              <a:t>Incident Management</a:t>
            </a:r>
          </a:p>
          <a:p>
            <a:pPr marL="0" marR="0" lvl="0" indent="0" algn="ctr" defTabSz="932384" rtl="0" eaLnBrk="1" fontAlgn="auto" latinLnBrk="0" hangingPunct="1">
              <a:lnSpc>
                <a:spcPct val="100000"/>
              </a:lnSpc>
              <a:spcBef>
                <a:spcPct val="0"/>
              </a:spcBef>
              <a:spcAft>
                <a:spcPts val="0"/>
              </a:spcAft>
              <a:buClrTx/>
              <a:buSzTx/>
              <a:buFontTx/>
              <a:buNone/>
              <a:tabLst/>
              <a:defRPr/>
            </a:pPr>
            <a:r>
              <a:rPr kumimoji="0" lang="en-US" sz="1632" b="1" i="0" u="none" strike="noStrike" kern="0" cap="none" spc="0" normalizeH="0" baseline="0" noProof="0" dirty="0">
                <a:ln>
                  <a:noFill/>
                </a:ln>
                <a:solidFill>
                  <a:srgbClr val="000000"/>
                </a:solidFill>
                <a:effectLst/>
                <a:uLnTx/>
                <a:uFillTx/>
                <a:latin typeface="Segoe UI"/>
                <a:ea typeface="+mn-ea"/>
                <a:cs typeface="+mn-cs"/>
              </a:rPr>
              <a:t>and</a:t>
            </a:r>
          </a:p>
          <a:p>
            <a:pPr marL="0" marR="0" lvl="0" indent="0" algn="ctr" defTabSz="932384" rtl="0" eaLnBrk="1" fontAlgn="auto" latinLnBrk="0" hangingPunct="1">
              <a:lnSpc>
                <a:spcPct val="100000"/>
              </a:lnSpc>
              <a:spcBef>
                <a:spcPct val="0"/>
              </a:spcBef>
              <a:spcAft>
                <a:spcPts val="0"/>
              </a:spcAft>
              <a:buClrTx/>
              <a:buSzTx/>
              <a:buFontTx/>
              <a:buNone/>
              <a:tabLst/>
              <a:defRPr/>
            </a:pPr>
            <a:r>
              <a:rPr kumimoji="0" lang="en-US" sz="1632" b="1" i="0" u="none" strike="noStrike" kern="0" cap="none" spc="0" normalizeH="0" baseline="0" noProof="0" dirty="0">
                <a:ln>
                  <a:noFill/>
                </a:ln>
                <a:solidFill>
                  <a:srgbClr val="000000"/>
                </a:solidFill>
                <a:effectLst/>
                <a:uLnTx/>
                <a:uFillTx/>
                <a:latin typeface="Segoe UI"/>
                <a:ea typeface="+mn-ea"/>
                <a:cs typeface="+mn-cs"/>
              </a:rPr>
              <a:t>Investigations</a:t>
            </a:r>
          </a:p>
        </p:txBody>
      </p:sp>
      <p:sp>
        <p:nvSpPr>
          <p:cNvPr id="32" name="Rectangle 31">
            <a:extLst>
              <a:ext uri="{FF2B5EF4-FFF2-40B4-BE49-F238E27FC236}">
                <a16:creationId xmlns:a16="http://schemas.microsoft.com/office/drawing/2014/main" id="{F8EAC8BC-5D51-439A-8C6D-57A96217B04C}"/>
              </a:ext>
            </a:extLst>
          </p:cNvPr>
          <p:cNvSpPr/>
          <p:nvPr/>
        </p:nvSpPr>
        <p:spPr bwMode="auto">
          <a:xfrm>
            <a:off x="8597726" y="1753771"/>
            <a:ext cx="1760886" cy="3863536"/>
          </a:xfrm>
          <a:prstGeom prst="rect">
            <a:avLst/>
          </a:prstGeom>
          <a:noFill/>
          <a:ln w="19050" cap="flat" cmpd="sng" algn="ctr">
            <a:solidFill>
              <a:srgbClr val="0078D3"/>
            </a:solidFill>
            <a:prstDash val="dash"/>
          </a:ln>
          <a:effectLst/>
        </p:spPr>
        <p:txBody>
          <a:bodyPr rot="0" spcFirstLastPara="0" vert="horz" wrap="square" lIns="186494" tIns="149196" rIns="186494" bIns="149196"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3" name="TextBox 47">
            <a:extLst>
              <a:ext uri="{FF2B5EF4-FFF2-40B4-BE49-F238E27FC236}">
                <a16:creationId xmlns:a16="http://schemas.microsoft.com/office/drawing/2014/main" id="{2D3071A8-9134-4E71-AFF6-246589F0D159}"/>
              </a:ext>
            </a:extLst>
          </p:cNvPr>
          <p:cNvSpPr txBox="1"/>
          <p:nvPr/>
        </p:nvSpPr>
        <p:spPr>
          <a:xfrm>
            <a:off x="8908918" y="1562778"/>
            <a:ext cx="1079311" cy="376774"/>
          </a:xfrm>
          <a:prstGeom prst="rect">
            <a:avLst/>
          </a:prstGeom>
          <a:solidFill>
            <a:schemeClr val="bg1"/>
          </a:solidFill>
        </p:spPr>
        <p:txBody>
          <a:bodyPr wrap="square" lIns="91427" tIns="91427" rIns="91427" bIns="91427"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5093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w="3175">
                  <a:noFill/>
                </a:ln>
                <a:solidFill>
                  <a:srgbClr val="0078D4"/>
                </a:solidFill>
                <a:effectLst/>
                <a:uLnTx/>
                <a:uFillTx/>
                <a:latin typeface="Segoe UI Semibold"/>
                <a:ea typeface="+mn-ea"/>
                <a:cs typeface="Segoe UI Semilight" panose="020B0402040204020203" pitchFamily="34" charset="0"/>
              </a:rPr>
              <a:t>Investigate</a:t>
            </a:r>
          </a:p>
        </p:txBody>
      </p:sp>
      <p:sp>
        <p:nvSpPr>
          <p:cNvPr id="34" name="04R">
            <a:extLst>
              <a:ext uri="{FF2B5EF4-FFF2-40B4-BE49-F238E27FC236}">
                <a16:creationId xmlns:a16="http://schemas.microsoft.com/office/drawing/2014/main" id="{10C2612C-24A0-48FE-BC9F-E8035F3054E7}"/>
              </a:ext>
            </a:extLst>
          </p:cNvPr>
          <p:cNvSpPr/>
          <p:nvPr/>
        </p:nvSpPr>
        <p:spPr bwMode="auto">
          <a:xfrm>
            <a:off x="10625493" y="2084506"/>
            <a:ext cx="1451886" cy="1943463"/>
          </a:xfrm>
          <a:prstGeom prst="rect">
            <a:avLst/>
          </a:prstGeom>
          <a:solidFill>
            <a:srgbClr val="FFFFFF"/>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5" name="04R">
            <a:extLst>
              <a:ext uri="{FF2B5EF4-FFF2-40B4-BE49-F238E27FC236}">
                <a16:creationId xmlns:a16="http://schemas.microsoft.com/office/drawing/2014/main" id="{B05BB00A-266B-47D6-B993-6B3EB5A3D7B3}"/>
              </a:ext>
            </a:extLst>
          </p:cNvPr>
          <p:cNvSpPr/>
          <p:nvPr/>
        </p:nvSpPr>
        <p:spPr bwMode="auto">
          <a:xfrm>
            <a:off x="10582845" y="3071652"/>
            <a:ext cx="1537799" cy="408753"/>
          </a:xfrm>
          <a:prstGeom prst="rect">
            <a:avLst/>
          </a:prstGeom>
          <a:noFill/>
          <a:ln w="9525" cap="flat" cmpd="sng" algn="ctr">
            <a:noFill/>
            <a:prstDash val="solid"/>
          </a:ln>
          <a:effectLst>
            <a:outerShdw blurRad="241300" dist="114300" dir="2700000" sx="101000" sy="101000" algn="tl" rotWithShape="0">
              <a:srgbClr val="FFFFFF">
                <a:lumMod val="50000"/>
                <a:alpha val="26000"/>
              </a:srgbClr>
            </a:outerShdw>
          </a:effectLst>
        </p:spPr>
        <p:txBody>
          <a:bodyPr rot="0" spcFirstLastPara="0" vert="horz" wrap="square" lIns="91427" tIns="91427" rIns="91427" bIns="91427"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384" rtl="0" eaLnBrk="1" fontAlgn="auto" latinLnBrk="0" hangingPunct="1">
              <a:lnSpc>
                <a:spcPct val="100000"/>
              </a:lnSpc>
              <a:spcBef>
                <a:spcPct val="0"/>
              </a:spcBef>
              <a:spcAft>
                <a:spcPts val="0"/>
              </a:spcAft>
              <a:buClrTx/>
              <a:buSzTx/>
              <a:buFontTx/>
              <a:buNone/>
              <a:tabLst/>
              <a:defRPr/>
            </a:pPr>
            <a:r>
              <a:rPr kumimoji="0" lang="en-US" sz="1428" b="0" i="0" u="none" strike="noStrike" kern="0" cap="none" spc="0" normalizeH="0" baseline="0" noProof="0" dirty="0">
                <a:ln w="3175">
                  <a:noFill/>
                </a:ln>
                <a:solidFill>
                  <a:srgbClr val="1A1A1A"/>
                </a:solidFill>
                <a:effectLst/>
                <a:uLnTx/>
                <a:uFillTx/>
                <a:latin typeface="Segoe UI Semibold"/>
                <a:ea typeface="+mn-ea"/>
                <a:cs typeface="Segoe UI Semilight" panose="020B0402040204020203" pitchFamily="34" charset="0"/>
              </a:rPr>
              <a:t>Automation</a:t>
            </a:r>
          </a:p>
        </p:txBody>
      </p:sp>
      <p:sp>
        <p:nvSpPr>
          <p:cNvPr id="36" name="04R">
            <a:extLst>
              <a:ext uri="{FF2B5EF4-FFF2-40B4-BE49-F238E27FC236}">
                <a16:creationId xmlns:a16="http://schemas.microsoft.com/office/drawing/2014/main" id="{D2AD4E05-8D30-4416-A181-F870394EE26E}"/>
              </a:ext>
            </a:extLst>
          </p:cNvPr>
          <p:cNvSpPr/>
          <p:nvPr/>
        </p:nvSpPr>
        <p:spPr bwMode="auto">
          <a:xfrm flipV="1">
            <a:off x="10625493" y="3916981"/>
            <a:ext cx="1451886" cy="110988"/>
          </a:xfrm>
          <a:prstGeom prst="rect">
            <a:avLst/>
          </a:prstGeom>
          <a:solidFill>
            <a:schemeClr val="accent1"/>
          </a:solidFill>
          <a:ln w="9525" cap="flat" cmpd="sng" algn="ctr">
            <a:noFill/>
            <a:prstDash val="solid"/>
            <a:headEnd type="none" w="med" len="med"/>
            <a:tailEnd type="none" w="med" len="med"/>
          </a:ln>
          <a:effectLst/>
        </p:spPr>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0078D4"/>
              </a:solidFill>
              <a:effectLst/>
              <a:uLnTx/>
              <a:uFillTx/>
              <a:latin typeface="Segoe UI"/>
              <a:ea typeface="+mn-ea"/>
              <a:cs typeface="Segoe UI" pitchFamily="34" charset="0"/>
            </a:endParaRPr>
          </a:p>
        </p:txBody>
      </p:sp>
      <p:sp>
        <p:nvSpPr>
          <p:cNvPr id="37" name="gear" title="Icon of a gear surrounded by a circle with lines of varying length">
            <a:extLst>
              <a:ext uri="{FF2B5EF4-FFF2-40B4-BE49-F238E27FC236}">
                <a16:creationId xmlns:a16="http://schemas.microsoft.com/office/drawing/2014/main" id="{7642E61C-7665-414E-89A6-FF3649E52822}"/>
              </a:ext>
            </a:extLst>
          </p:cNvPr>
          <p:cNvSpPr>
            <a:spLocks noChangeAspect="1" noEditPoints="1"/>
          </p:cNvSpPr>
          <p:nvPr/>
        </p:nvSpPr>
        <p:spPr bwMode="auto">
          <a:xfrm>
            <a:off x="11148860" y="2504070"/>
            <a:ext cx="405153" cy="472861"/>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9050" cap="flat">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714" b="0" i="0" u="none" strike="noStrike" kern="1200" cap="none" spc="0" normalizeH="0" baseline="0" noProof="0">
              <a:ln>
                <a:noFill/>
              </a:ln>
              <a:solidFill>
                <a:srgbClr val="000000"/>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7910A118-54D6-46E0-942A-78827E3999C6}"/>
              </a:ext>
            </a:extLst>
          </p:cNvPr>
          <p:cNvSpPr/>
          <p:nvPr/>
        </p:nvSpPr>
        <p:spPr bwMode="auto">
          <a:xfrm>
            <a:off x="10482148" y="1753772"/>
            <a:ext cx="1712225" cy="3863536"/>
          </a:xfrm>
          <a:prstGeom prst="rect">
            <a:avLst/>
          </a:prstGeom>
          <a:noFill/>
          <a:ln w="19050" cap="flat" cmpd="sng" algn="ctr">
            <a:solidFill>
              <a:srgbClr val="0078D3"/>
            </a:solidFill>
            <a:prstDash val="dash"/>
          </a:ln>
          <a:effectLst/>
        </p:spPr>
        <p:txBody>
          <a:bodyPr rot="0" spcFirstLastPara="0" vert="horz" wrap="square" lIns="186494" tIns="149196" rIns="186494" bIns="149196"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50846"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9" name="TextBox 79">
            <a:extLst>
              <a:ext uri="{FF2B5EF4-FFF2-40B4-BE49-F238E27FC236}">
                <a16:creationId xmlns:a16="http://schemas.microsoft.com/office/drawing/2014/main" id="{71B45434-8132-46B9-B7BF-D5FD6AB038F5}"/>
              </a:ext>
            </a:extLst>
          </p:cNvPr>
          <p:cNvSpPr txBox="1"/>
          <p:nvPr/>
        </p:nvSpPr>
        <p:spPr>
          <a:xfrm>
            <a:off x="10912066" y="1562779"/>
            <a:ext cx="898333" cy="376774"/>
          </a:xfrm>
          <a:prstGeom prst="rect">
            <a:avLst/>
          </a:prstGeom>
          <a:solidFill>
            <a:schemeClr val="bg1"/>
          </a:solidFill>
        </p:spPr>
        <p:txBody>
          <a:bodyPr wrap="square" lIns="91427" tIns="91427" rIns="91427" bIns="91427"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5093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w="3175">
                  <a:noFill/>
                </a:ln>
                <a:solidFill>
                  <a:srgbClr val="0078D4"/>
                </a:solidFill>
                <a:effectLst/>
                <a:uLnTx/>
                <a:uFillTx/>
                <a:latin typeface="Segoe UI Semibold"/>
                <a:ea typeface="+mn-ea"/>
                <a:cs typeface="Segoe UI Semilight" panose="020B0402040204020203" pitchFamily="34" charset="0"/>
              </a:rPr>
              <a:t>Respond</a:t>
            </a:r>
          </a:p>
        </p:txBody>
      </p:sp>
      <p:sp>
        <p:nvSpPr>
          <p:cNvPr id="40" name="04R">
            <a:extLst>
              <a:ext uri="{FF2B5EF4-FFF2-40B4-BE49-F238E27FC236}">
                <a16:creationId xmlns:a16="http://schemas.microsoft.com/office/drawing/2014/main" id="{DC3D4C38-12F8-45A3-8E6F-3B5B1B8544C3}"/>
              </a:ext>
            </a:extLst>
          </p:cNvPr>
          <p:cNvSpPr/>
          <p:nvPr/>
        </p:nvSpPr>
        <p:spPr bwMode="auto">
          <a:xfrm>
            <a:off x="10582845" y="4132989"/>
            <a:ext cx="1537799" cy="1440433"/>
          </a:xfrm>
          <a:prstGeom prst="rect">
            <a:avLst/>
          </a:prstGeom>
          <a:noFill/>
          <a:ln w="9525" cap="flat" cmpd="sng" algn="ctr">
            <a:noFill/>
            <a:prstDash val="solid"/>
          </a:ln>
          <a:effectLst>
            <a:outerShdw blurRad="241300" dist="114300" dir="2700000" sx="101000" sy="101000" algn="tl" rotWithShape="0">
              <a:srgbClr val="FFFFFF">
                <a:lumMod val="50000"/>
                <a:alpha val="26000"/>
              </a:srgbClr>
            </a:outerShdw>
          </a:effectLst>
        </p:spPr>
        <p:txBody>
          <a:bodyPr rot="0" spcFirstLastPara="0" vert="horz" wrap="square" lIns="91427" tIns="91427" rIns="91427" bIns="91427"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384" rtl="0" eaLnBrk="1" fontAlgn="auto" latinLnBrk="0" hangingPunct="1">
              <a:lnSpc>
                <a:spcPct val="100000"/>
              </a:lnSpc>
              <a:spcBef>
                <a:spcPct val="0"/>
              </a:spcBef>
              <a:spcAft>
                <a:spcPts val="0"/>
              </a:spcAft>
              <a:buClrTx/>
              <a:buSzTx/>
              <a:buFontTx/>
              <a:buNone/>
              <a:tabLst/>
              <a:defRPr/>
            </a:pPr>
            <a:r>
              <a:rPr kumimoji="0" lang="en-US" sz="1632" b="1" i="0" u="none" strike="noStrike" kern="0" cap="none" spc="0" normalizeH="0" baseline="0" noProof="0" dirty="0">
                <a:ln>
                  <a:noFill/>
                </a:ln>
                <a:solidFill>
                  <a:srgbClr val="000000"/>
                </a:solidFill>
                <a:effectLst/>
                <a:uLnTx/>
                <a:uFillTx/>
                <a:latin typeface="Segoe UI"/>
                <a:ea typeface="+mn-ea"/>
                <a:cs typeface="+mn-cs"/>
              </a:rPr>
              <a:t> Remediation Playbooks</a:t>
            </a:r>
          </a:p>
          <a:p>
            <a:pPr marL="0" marR="0" lvl="0" indent="0" algn="ctr" defTabSz="932384" rtl="0" eaLnBrk="1" fontAlgn="auto" latinLnBrk="0" hangingPunct="1">
              <a:lnSpc>
                <a:spcPct val="100000"/>
              </a:lnSpc>
              <a:spcBef>
                <a:spcPct val="0"/>
              </a:spcBef>
              <a:spcAft>
                <a:spcPts val="0"/>
              </a:spcAft>
              <a:buClrTx/>
              <a:buSzTx/>
              <a:buFontTx/>
              <a:buNone/>
              <a:tabLst/>
              <a:defRPr/>
            </a:pPr>
            <a:r>
              <a:rPr kumimoji="0" lang="en-US" sz="1632" b="1" i="0" u="none" strike="noStrike" kern="0" cap="none" spc="0" normalizeH="0" baseline="0" noProof="0" dirty="0">
                <a:ln>
                  <a:noFill/>
                </a:ln>
                <a:solidFill>
                  <a:srgbClr val="000000"/>
                </a:solidFill>
                <a:effectLst/>
                <a:uLnTx/>
                <a:uFillTx/>
                <a:latin typeface="Segoe UI"/>
                <a:ea typeface="+mn-ea"/>
                <a:cs typeface="+mn-cs"/>
              </a:rPr>
              <a:t>And</a:t>
            </a:r>
          </a:p>
          <a:p>
            <a:pPr marL="0" marR="0" lvl="0" indent="0" algn="ctr" defTabSz="932384" rtl="0" eaLnBrk="1" fontAlgn="auto" latinLnBrk="0" hangingPunct="1">
              <a:lnSpc>
                <a:spcPct val="100000"/>
              </a:lnSpc>
              <a:spcBef>
                <a:spcPct val="0"/>
              </a:spcBef>
              <a:spcAft>
                <a:spcPts val="0"/>
              </a:spcAft>
              <a:buClrTx/>
              <a:buSzTx/>
              <a:buFontTx/>
              <a:buNone/>
              <a:tabLst/>
              <a:defRPr/>
            </a:pPr>
            <a:r>
              <a:rPr kumimoji="0" lang="en-US" sz="1632" b="1" i="0" u="none" strike="noStrike" kern="0" cap="none" spc="0" normalizeH="0" baseline="0" noProof="0" dirty="0">
                <a:ln>
                  <a:noFill/>
                </a:ln>
                <a:solidFill>
                  <a:srgbClr val="000000"/>
                </a:solidFill>
                <a:effectLst/>
                <a:uLnTx/>
                <a:uFillTx/>
                <a:latin typeface="Segoe UI"/>
                <a:ea typeface="+mn-ea"/>
                <a:cs typeface="+mn-cs"/>
              </a:rPr>
              <a:t>Automation Rules</a:t>
            </a:r>
          </a:p>
        </p:txBody>
      </p:sp>
      <p:sp>
        <p:nvSpPr>
          <p:cNvPr id="42" name="04R">
            <a:extLst>
              <a:ext uri="{FF2B5EF4-FFF2-40B4-BE49-F238E27FC236}">
                <a16:creationId xmlns:a16="http://schemas.microsoft.com/office/drawing/2014/main" id="{9FF538F9-48C6-4B8D-AAF0-80A1F56A6E73}"/>
              </a:ext>
            </a:extLst>
          </p:cNvPr>
          <p:cNvSpPr/>
          <p:nvPr/>
        </p:nvSpPr>
        <p:spPr bwMode="auto">
          <a:xfrm flipV="1">
            <a:off x="242101" y="6386623"/>
            <a:ext cx="11952272" cy="110988"/>
          </a:xfrm>
          <a:prstGeom prst="rect">
            <a:avLst/>
          </a:prstGeom>
          <a:solidFill>
            <a:schemeClr val="accent1"/>
          </a:solidFill>
          <a:ln w="9525" cap="flat" cmpd="sng" algn="ctr">
            <a:noFill/>
            <a:prstDash val="solid"/>
            <a:headEnd type="none" w="med" len="med"/>
            <a:tailEnd type="none" w="med" len="med"/>
          </a:ln>
          <a:effectLst/>
        </p:spPr>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0078D4"/>
              </a:solidFill>
              <a:effectLst/>
              <a:uLnTx/>
              <a:uFillTx/>
              <a:latin typeface="Segoe UI"/>
              <a:ea typeface="+mn-ea"/>
              <a:cs typeface="Segoe UI" pitchFamily="34" charset="0"/>
            </a:endParaRPr>
          </a:p>
        </p:txBody>
      </p:sp>
      <p:pic>
        <p:nvPicPr>
          <p:cNvPr id="45" name="Graphic 8" descr="Eye">
            <a:extLst>
              <a:ext uri="{FF2B5EF4-FFF2-40B4-BE49-F238E27FC236}">
                <a16:creationId xmlns:a16="http://schemas.microsoft.com/office/drawing/2014/main" id="{9C7983FB-C875-45CC-94EE-D6F8E73AB5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59808" y="2422014"/>
            <a:ext cx="606382" cy="606382"/>
          </a:xfrm>
          <a:prstGeom prst="rect">
            <a:avLst/>
          </a:prstGeom>
        </p:spPr>
      </p:pic>
      <p:pic>
        <p:nvPicPr>
          <p:cNvPr id="46" name="Graphic 10" descr="Target">
            <a:extLst>
              <a:ext uri="{FF2B5EF4-FFF2-40B4-BE49-F238E27FC236}">
                <a16:creationId xmlns:a16="http://schemas.microsoft.com/office/drawing/2014/main" id="{29CE4DC9-DB07-4DD8-93EF-CE8535C0B2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52310" y="2413962"/>
            <a:ext cx="642274" cy="642274"/>
          </a:xfrm>
          <a:prstGeom prst="rect">
            <a:avLst/>
          </a:prstGeom>
        </p:spPr>
      </p:pic>
      <p:sp>
        <p:nvSpPr>
          <p:cNvPr id="47" name="04R">
            <a:extLst>
              <a:ext uri="{FF2B5EF4-FFF2-40B4-BE49-F238E27FC236}">
                <a16:creationId xmlns:a16="http://schemas.microsoft.com/office/drawing/2014/main" id="{8AA35A4D-0281-4019-BD9B-8D6E562E13A9}"/>
              </a:ext>
            </a:extLst>
          </p:cNvPr>
          <p:cNvSpPr/>
          <p:nvPr/>
        </p:nvSpPr>
        <p:spPr bwMode="auto">
          <a:xfrm>
            <a:off x="5333634" y="2058633"/>
            <a:ext cx="1468074" cy="1943463"/>
          </a:xfrm>
          <a:prstGeom prst="rect">
            <a:avLst/>
          </a:prstGeom>
          <a:solidFill>
            <a:srgbClr val="FFFFFF"/>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 name="04R">
            <a:extLst>
              <a:ext uri="{FF2B5EF4-FFF2-40B4-BE49-F238E27FC236}">
                <a16:creationId xmlns:a16="http://schemas.microsoft.com/office/drawing/2014/main" id="{8D41CA67-AB4F-4B49-8B72-A33949EA1DD9}"/>
              </a:ext>
            </a:extLst>
          </p:cNvPr>
          <p:cNvSpPr/>
          <p:nvPr/>
        </p:nvSpPr>
        <p:spPr bwMode="auto">
          <a:xfrm>
            <a:off x="5291644" y="3045778"/>
            <a:ext cx="1554945" cy="408753"/>
          </a:xfrm>
          <a:prstGeom prst="rect">
            <a:avLst/>
          </a:prstGeom>
          <a:noFill/>
          <a:ln w="9525" cap="flat" cmpd="sng" algn="ctr">
            <a:noFill/>
            <a:prstDash val="solid"/>
          </a:ln>
          <a:effectLst>
            <a:outerShdw blurRad="241300" dist="114300" dir="2700000" sx="101000" sy="101000" algn="tl" rotWithShape="0">
              <a:srgbClr val="FFFFFF">
                <a:lumMod val="50000"/>
                <a:alpha val="26000"/>
              </a:srgbClr>
            </a:outerShdw>
          </a:effectLst>
        </p:spPr>
        <p:txBody>
          <a:bodyPr rot="0" spcFirstLastPara="0" vert="horz" wrap="square" lIns="91427" tIns="91427" rIns="91427" bIns="91427"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384" rtl="0" eaLnBrk="1" fontAlgn="auto" latinLnBrk="0" hangingPunct="1">
              <a:lnSpc>
                <a:spcPct val="100000"/>
              </a:lnSpc>
              <a:spcBef>
                <a:spcPct val="0"/>
              </a:spcBef>
              <a:spcAft>
                <a:spcPts val="0"/>
              </a:spcAft>
              <a:buClrTx/>
              <a:buSzTx/>
              <a:buFontTx/>
              <a:buNone/>
              <a:tabLst/>
              <a:defRPr/>
            </a:pPr>
            <a:r>
              <a:rPr kumimoji="0" lang="en-US" sz="1428" b="0" i="0" u="none" strike="noStrike" kern="0" cap="none" spc="0" normalizeH="0" baseline="0" noProof="0" dirty="0">
                <a:ln w="3175">
                  <a:noFill/>
                </a:ln>
                <a:solidFill>
                  <a:srgbClr val="1A1A1A"/>
                </a:solidFill>
                <a:effectLst/>
                <a:uLnTx/>
                <a:uFillTx/>
                <a:latin typeface="Segoe UI Semibold"/>
                <a:ea typeface="+mn-ea"/>
                <a:cs typeface="Segoe UI Semilight" panose="020B0402040204020203" pitchFamily="34" charset="0"/>
              </a:rPr>
              <a:t>Analytics</a:t>
            </a:r>
          </a:p>
        </p:txBody>
      </p:sp>
      <p:sp>
        <p:nvSpPr>
          <p:cNvPr id="49" name="brain_2" title="Icon of a brain with circles and connection lines inside">
            <a:extLst>
              <a:ext uri="{FF2B5EF4-FFF2-40B4-BE49-F238E27FC236}">
                <a16:creationId xmlns:a16="http://schemas.microsoft.com/office/drawing/2014/main" id="{ECF244B2-C71C-4F8C-81CC-1475F1ECE412}"/>
              </a:ext>
            </a:extLst>
          </p:cNvPr>
          <p:cNvSpPr>
            <a:spLocks noChangeAspect="1" noEditPoints="1"/>
          </p:cNvSpPr>
          <p:nvPr/>
        </p:nvSpPr>
        <p:spPr bwMode="auto">
          <a:xfrm>
            <a:off x="5800865" y="2546460"/>
            <a:ext cx="529361" cy="404597"/>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a:ln>
                <a:noFill/>
              </a:ln>
              <a:solidFill>
                <a:srgbClr val="000000"/>
              </a:solidFill>
              <a:effectLst/>
              <a:uLnTx/>
              <a:uFillTx/>
              <a:latin typeface="Segoe UI"/>
              <a:ea typeface="+mn-ea"/>
              <a:cs typeface="+mn-cs"/>
            </a:endParaRPr>
          </a:p>
        </p:txBody>
      </p:sp>
      <p:sp>
        <p:nvSpPr>
          <p:cNvPr id="50" name="04R">
            <a:extLst>
              <a:ext uri="{FF2B5EF4-FFF2-40B4-BE49-F238E27FC236}">
                <a16:creationId xmlns:a16="http://schemas.microsoft.com/office/drawing/2014/main" id="{23A8CF56-8585-4122-B10C-17E86FC0B1AD}"/>
              </a:ext>
            </a:extLst>
          </p:cNvPr>
          <p:cNvSpPr/>
          <p:nvPr/>
        </p:nvSpPr>
        <p:spPr bwMode="auto">
          <a:xfrm flipV="1">
            <a:off x="5333634" y="3891108"/>
            <a:ext cx="1468074" cy="110988"/>
          </a:xfrm>
          <a:prstGeom prst="rect">
            <a:avLst/>
          </a:prstGeom>
          <a:solidFill>
            <a:schemeClr val="accent1"/>
          </a:solidFill>
          <a:ln w="9525" cap="flat" cmpd="sng" algn="ctr">
            <a:noFill/>
            <a:prstDash val="solid"/>
            <a:headEnd type="none" w="med" len="med"/>
            <a:tailEnd type="none" w="med" len="med"/>
          </a:ln>
          <a:effectLst/>
        </p:spPr>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0078D4"/>
              </a:solidFill>
              <a:effectLst/>
              <a:uLnTx/>
              <a:uFillTx/>
              <a:latin typeface="Segoe UI"/>
              <a:ea typeface="+mn-ea"/>
              <a:cs typeface="Segoe UI" pitchFamily="34" charset="0"/>
            </a:endParaRPr>
          </a:p>
        </p:txBody>
      </p:sp>
      <p:sp>
        <p:nvSpPr>
          <p:cNvPr id="51" name="04R">
            <a:extLst>
              <a:ext uri="{FF2B5EF4-FFF2-40B4-BE49-F238E27FC236}">
                <a16:creationId xmlns:a16="http://schemas.microsoft.com/office/drawing/2014/main" id="{CFB2D0DC-F4AB-4328-AD3F-B84241B112F8}"/>
              </a:ext>
            </a:extLst>
          </p:cNvPr>
          <p:cNvSpPr/>
          <p:nvPr/>
        </p:nvSpPr>
        <p:spPr bwMode="auto">
          <a:xfrm>
            <a:off x="6884486" y="2058633"/>
            <a:ext cx="1468074" cy="1897725"/>
          </a:xfrm>
          <a:prstGeom prst="rect">
            <a:avLst/>
          </a:prstGeom>
          <a:solidFill>
            <a:srgbClr val="FFFFFF"/>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2" name="04R">
            <a:extLst>
              <a:ext uri="{FF2B5EF4-FFF2-40B4-BE49-F238E27FC236}">
                <a16:creationId xmlns:a16="http://schemas.microsoft.com/office/drawing/2014/main" id="{B175487B-4A1D-4CEA-854A-6732A51576CC}"/>
              </a:ext>
            </a:extLst>
          </p:cNvPr>
          <p:cNvSpPr/>
          <p:nvPr/>
        </p:nvSpPr>
        <p:spPr bwMode="auto">
          <a:xfrm flipV="1">
            <a:off x="6884486" y="3891108"/>
            <a:ext cx="1468074" cy="110988"/>
          </a:xfrm>
          <a:prstGeom prst="rect">
            <a:avLst/>
          </a:prstGeom>
          <a:solidFill>
            <a:schemeClr val="accent1"/>
          </a:solidFill>
          <a:ln w="9525" cap="flat" cmpd="sng" algn="ctr">
            <a:noFill/>
            <a:prstDash val="solid"/>
            <a:headEnd type="none" w="med" len="med"/>
            <a:tailEnd type="none" w="med" len="med"/>
          </a:ln>
          <a:effectLst/>
        </p:spPr>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36" b="0" i="0" u="none" strike="noStrike" kern="0" cap="none" spc="0" normalizeH="0" baseline="0" noProof="0">
              <a:ln>
                <a:noFill/>
              </a:ln>
              <a:solidFill>
                <a:srgbClr val="0078D4"/>
              </a:solidFill>
              <a:effectLst/>
              <a:uLnTx/>
              <a:uFillTx/>
              <a:latin typeface="Segoe UI"/>
              <a:ea typeface="+mn-ea"/>
              <a:cs typeface="Segoe UI" pitchFamily="34" charset="0"/>
            </a:endParaRPr>
          </a:p>
        </p:txBody>
      </p:sp>
      <p:sp>
        <p:nvSpPr>
          <p:cNvPr id="53" name="04R">
            <a:extLst>
              <a:ext uri="{FF2B5EF4-FFF2-40B4-BE49-F238E27FC236}">
                <a16:creationId xmlns:a16="http://schemas.microsoft.com/office/drawing/2014/main" id="{55ED039B-3F68-45E7-8E42-01C47F3DE48B}"/>
              </a:ext>
            </a:extLst>
          </p:cNvPr>
          <p:cNvSpPr/>
          <p:nvPr/>
        </p:nvSpPr>
        <p:spPr bwMode="auto">
          <a:xfrm>
            <a:off x="6836037" y="3045778"/>
            <a:ext cx="1540736" cy="408753"/>
          </a:xfrm>
          <a:prstGeom prst="rect">
            <a:avLst/>
          </a:prstGeom>
          <a:noFill/>
          <a:ln w="9525" cap="flat" cmpd="sng" algn="ctr">
            <a:noFill/>
            <a:prstDash val="solid"/>
          </a:ln>
          <a:effectLst>
            <a:outerShdw blurRad="241300" dist="114300" dir="2700000" sx="101000" sy="101000" algn="tl" rotWithShape="0">
              <a:srgbClr val="FFFFFF">
                <a:lumMod val="50000"/>
                <a:alpha val="26000"/>
              </a:srgbClr>
            </a:outerShdw>
          </a:effectLst>
        </p:spPr>
        <p:txBody>
          <a:bodyPr rot="0" spcFirstLastPara="0" vert="horz" wrap="square" lIns="91427" tIns="91427" rIns="91427" bIns="91427"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384" rtl="0" eaLnBrk="1" fontAlgn="auto" latinLnBrk="0" hangingPunct="1">
              <a:lnSpc>
                <a:spcPct val="100000"/>
              </a:lnSpc>
              <a:spcBef>
                <a:spcPct val="0"/>
              </a:spcBef>
              <a:spcAft>
                <a:spcPts val="0"/>
              </a:spcAft>
              <a:buClrTx/>
              <a:buSzTx/>
              <a:buFontTx/>
              <a:buNone/>
              <a:tabLst/>
              <a:defRPr/>
            </a:pPr>
            <a:r>
              <a:rPr kumimoji="0" lang="en-US" sz="1428" b="0" i="0" u="none" strike="noStrike" kern="0" cap="none" spc="0" normalizeH="0" baseline="0" noProof="0" dirty="0">
                <a:ln w="3175">
                  <a:noFill/>
                </a:ln>
                <a:solidFill>
                  <a:srgbClr val="1A1A1A"/>
                </a:solidFill>
                <a:effectLst/>
                <a:uLnTx/>
                <a:uFillTx/>
                <a:latin typeface="Segoe UI Semibold"/>
                <a:ea typeface="+mn-ea"/>
                <a:cs typeface="Segoe UI Semilight" panose="020B0402040204020203" pitchFamily="34" charset="0"/>
              </a:rPr>
              <a:t>Hunting</a:t>
            </a:r>
          </a:p>
        </p:txBody>
      </p:sp>
      <p:sp>
        <p:nvSpPr>
          <p:cNvPr id="54" name="binoculars" title="Icon of binoculars">
            <a:extLst>
              <a:ext uri="{FF2B5EF4-FFF2-40B4-BE49-F238E27FC236}">
                <a16:creationId xmlns:a16="http://schemas.microsoft.com/office/drawing/2014/main" id="{A8E0FA05-8F42-4D1E-9245-D519C173723B}"/>
              </a:ext>
            </a:extLst>
          </p:cNvPr>
          <p:cNvSpPr>
            <a:spLocks noChangeAspect="1" noEditPoints="1"/>
          </p:cNvSpPr>
          <p:nvPr/>
        </p:nvSpPr>
        <p:spPr bwMode="auto">
          <a:xfrm>
            <a:off x="7397575" y="2541779"/>
            <a:ext cx="391565" cy="417993"/>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714"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182499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vm_title">
            <a:hlinkClick r:id="" action="ppaction://noaction"/>
            <a:extLst>
              <a:ext uri="{FF2B5EF4-FFF2-40B4-BE49-F238E27FC236}">
                <a16:creationId xmlns:a16="http://schemas.microsoft.com/office/drawing/2014/main" id="{8F9A7030-2C81-4484-B1B7-FDA15D3D50B7}"/>
              </a:ext>
            </a:extLst>
          </p:cNvPr>
          <p:cNvSpPr txBox="1"/>
          <p:nvPr/>
        </p:nvSpPr>
        <p:spPr>
          <a:xfrm>
            <a:off x="5800006" y="10299828"/>
            <a:ext cx="1265806" cy="350264"/>
          </a:xfrm>
          <a:prstGeom prst="rect">
            <a:avLst/>
          </a:prstGeom>
          <a:solidFill>
            <a:schemeClr val="bg1"/>
          </a:solidFill>
        </p:spPr>
        <p:txBody>
          <a:bodyPr wrap="square" rtlCol="0">
            <a:spAutoFit/>
          </a:bodyPr>
          <a:lstStyle/>
          <a:p>
            <a:pPr algn="ctr" defTabSz="932597">
              <a:defRPr/>
            </a:pPr>
            <a:r>
              <a:rPr lang="en-US" sz="816">
                <a:solidFill>
                  <a:srgbClr val="FFFFFF"/>
                </a:solidFill>
                <a:latin typeface="Segoe UI Semibold"/>
                <a:cs typeface="Segoe UI" pitchFamily="34" charset="0"/>
              </a:rPr>
              <a:t>Data Collection Rules </a:t>
            </a:r>
            <a:r>
              <a:rPr lang="en-US" sz="816">
                <a:solidFill>
                  <a:srgbClr val="0078D4">
                    <a:lumMod val="75000"/>
                  </a:srgbClr>
                </a:solidFill>
                <a:latin typeface="Segoe UI Semibold"/>
                <a:cs typeface="Segoe UI" pitchFamily="34" charset="0"/>
              </a:rPr>
              <a:t>(AMA Only)</a:t>
            </a:r>
          </a:p>
        </p:txBody>
      </p:sp>
      <p:sp>
        <p:nvSpPr>
          <p:cNvPr id="393" name="TextBox 392">
            <a:extLst>
              <a:ext uri="{FF2B5EF4-FFF2-40B4-BE49-F238E27FC236}">
                <a16:creationId xmlns:a16="http://schemas.microsoft.com/office/drawing/2014/main" id="{4CECA158-5250-47BF-9CF4-C7D23272C2E8}"/>
              </a:ext>
            </a:extLst>
          </p:cNvPr>
          <p:cNvSpPr txBox="1"/>
          <p:nvPr/>
        </p:nvSpPr>
        <p:spPr>
          <a:xfrm>
            <a:off x="9876426" y="8969561"/>
            <a:ext cx="2105894" cy="1483597"/>
          </a:xfrm>
          <a:prstGeom prst="roundRect">
            <a:avLst>
              <a:gd name="adj" fmla="val 2924"/>
            </a:avLst>
          </a:prstGeom>
          <a:solidFill>
            <a:schemeClr val="bg1"/>
          </a:solidFill>
          <a:ln w="9525">
            <a:solidFill>
              <a:srgbClr val="32D4F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rgbClr val="FFFFFF"/>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51028">
              <a:defRPr/>
            </a:pPr>
            <a:endParaRPr lang="en-US" sz="2040">
              <a:latin typeface="Segoe UI Semibold"/>
            </a:endParaRPr>
          </a:p>
        </p:txBody>
      </p:sp>
      <p:cxnSp>
        <p:nvCxnSpPr>
          <p:cNvPr id="148" name="!!movingline_up">
            <a:extLst>
              <a:ext uri="{FF2B5EF4-FFF2-40B4-BE49-F238E27FC236}">
                <a16:creationId xmlns:a16="http://schemas.microsoft.com/office/drawing/2014/main" id="{26BFF988-48C4-4679-9596-F8A18158C2A6}"/>
              </a:ext>
            </a:extLst>
          </p:cNvPr>
          <p:cNvCxnSpPr>
            <a:cxnSpLocks/>
          </p:cNvCxnSpPr>
          <p:nvPr/>
        </p:nvCxnSpPr>
        <p:spPr>
          <a:xfrm flipV="1">
            <a:off x="6358600" y="7366171"/>
            <a:ext cx="0" cy="2737910"/>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6" name="!!movingline_right">
            <a:extLst>
              <a:ext uri="{FF2B5EF4-FFF2-40B4-BE49-F238E27FC236}">
                <a16:creationId xmlns:a16="http://schemas.microsoft.com/office/drawing/2014/main" id="{CAA03000-A091-4417-8F39-B98888237A98}"/>
              </a:ext>
            </a:extLst>
          </p:cNvPr>
          <p:cNvCxnSpPr>
            <a:cxnSpLocks/>
          </p:cNvCxnSpPr>
          <p:nvPr/>
        </p:nvCxnSpPr>
        <p:spPr>
          <a:xfrm>
            <a:off x="5406584" y="9473706"/>
            <a:ext cx="928228" cy="0"/>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2" name="!!movingline_right">
            <a:extLst>
              <a:ext uri="{FF2B5EF4-FFF2-40B4-BE49-F238E27FC236}">
                <a16:creationId xmlns:a16="http://schemas.microsoft.com/office/drawing/2014/main" id="{83CD726D-9766-4983-A9D5-12145493DD42}"/>
              </a:ext>
            </a:extLst>
          </p:cNvPr>
          <p:cNvCxnSpPr>
            <a:cxnSpLocks/>
          </p:cNvCxnSpPr>
          <p:nvPr/>
        </p:nvCxnSpPr>
        <p:spPr>
          <a:xfrm>
            <a:off x="5392013" y="10090890"/>
            <a:ext cx="869940" cy="0"/>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onpremises_area">
            <a:extLst>
              <a:ext uri="{FF2B5EF4-FFF2-40B4-BE49-F238E27FC236}">
                <a16:creationId xmlns:a16="http://schemas.microsoft.com/office/drawing/2014/main" id="{CA9A5367-144D-4279-AC4A-DEBE3A8F3A7B}"/>
              </a:ext>
            </a:extLst>
          </p:cNvPr>
          <p:cNvSpPr/>
          <p:nvPr/>
        </p:nvSpPr>
        <p:spPr bwMode="auto">
          <a:xfrm>
            <a:off x="2245909" y="8267791"/>
            <a:ext cx="10055652" cy="2380091"/>
          </a:xfrm>
          <a:prstGeom prst="roundRect">
            <a:avLst>
              <a:gd name="adj" fmla="val 2891"/>
            </a:avLst>
          </a:prstGeom>
          <a:noFill/>
          <a:ln w="12700">
            <a:solidFill>
              <a:srgbClr val="93939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000000"/>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D5865A3-0F79-4B4D-B613-C689E0B0EF10}"/>
              </a:ext>
            </a:extLst>
          </p:cNvPr>
          <p:cNvSpPr>
            <a:spLocks noGrp="1"/>
          </p:cNvSpPr>
          <p:nvPr>
            <p:ph type="title"/>
          </p:nvPr>
        </p:nvSpPr>
        <p:spPr>
          <a:prstGeom prst="rect">
            <a:avLst/>
          </a:prstGeom>
        </p:spPr>
        <p:txBody>
          <a:bodyPr/>
          <a:lstStyle/>
          <a:p>
            <a:r>
              <a:rPr lang="en-US" dirty="0">
                <a:solidFill>
                  <a:schemeClr val="tx1">
                    <a:lumMod val="95000"/>
                  </a:schemeClr>
                </a:solidFill>
              </a:rPr>
              <a:t>Data ingestion methods</a:t>
            </a:r>
          </a:p>
        </p:txBody>
      </p:sp>
      <p:pic>
        <p:nvPicPr>
          <p:cNvPr id="31" name="onpremises_icon">
            <a:extLst>
              <a:ext uri="{FF2B5EF4-FFF2-40B4-BE49-F238E27FC236}">
                <a16:creationId xmlns:a16="http://schemas.microsoft.com/office/drawing/2014/main" id="{85BF5CB1-31B5-4926-84CA-D6D1387112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77785" y="8030525"/>
            <a:ext cx="349726" cy="353641"/>
          </a:xfrm>
          <a:prstGeom prst="rect">
            <a:avLst/>
          </a:prstGeom>
        </p:spPr>
      </p:pic>
      <p:sp>
        <p:nvSpPr>
          <p:cNvPr id="138" name="!!vm_title">
            <a:extLst>
              <a:ext uri="{FF2B5EF4-FFF2-40B4-BE49-F238E27FC236}">
                <a16:creationId xmlns:a16="http://schemas.microsoft.com/office/drawing/2014/main" id="{927E55FB-7973-4F73-A4BE-06E04ADC2366}"/>
              </a:ext>
            </a:extLst>
          </p:cNvPr>
          <p:cNvSpPr txBox="1"/>
          <p:nvPr/>
        </p:nvSpPr>
        <p:spPr>
          <a:xfrm>
            <a:off x="4993287" y="8499542"/>
            <a:ext cx="1033380" cy="238240"/>
          </a:xfrm>
          <a:prstGeom prst="rect">
            <a:avLst/>
          </a:prstGeom>
          <a:noFill/>
        </p:spPr>
        <p:txBody>
          <a:bodyPr wrap="square" rtlCol="0">
            <a:spAutoFit/>
          </a:bodyPr>
          <a:lstStyle/>
          <a:p>
            <a:pPr algn="ctr" defTabSz="932597">
              <a:defRPr/>
            </a:pPr>
            <a:r>
              <a:rPr lang="en-US" sz="918" dirty="0">
                <a:solidFill>
                  <a:srgbClr val="FFFFFF"/>
                </a:solidFill>
                <a:latin typeface="Segoe UI Semibold"/>
                <a:cs typeface="Segoe UI" pitchFamily="34" charset="0"/>
              </a:rPr>
              <a:t>Logstash</a:t>
            </a:r>
          </a:p>
        </p:txBody>
      </p:sp>
      <p:sp>
        <p:nvSpPr>
          <p:cNvPr id="27" name="onpremises_title">
            <a:extLst>
              <a:ext uri="{FF2B5EF4-FFF2-40B4-BE49-F238E27FC236}">
                <a16:creationId xmlns:a16="http://schemas.microsoft.com/office/drawing/2014/main" id="{19DB8FE4-DDE0-4A1A-83D8-4868237F32F1}"/>
              </a:ext>
            </a:extLst>
          </p:cNvPr>
          <p:cNvSpPr txBox="1">
            <a:spLocks/>
          </p:cNvSpPr>
          <p:nvPr/>
        </p:nvSpPr>
        <p:spPr>
          <a:xfrm>
            <a:off x="2428728" y="8186418"/>
            <a:ext cx="1362865" cy="158521"/>
          </a:xfrm>
          <a:prstGeom prst="rect">
            <a:avLst/>
          </a:prstGeom>
          <a:solidFill>
            <a:srgbClr val="000000"/>
          </a:solidFill>
          <a:ln>
            <a:noFill/>
            <a:prstDash/>
          </a:ln>
          <a:effectLst/>
        </p:spPr>
        <p:txBody>
          <a:bodyPr rot="0" spcFirstLastPara="0" vertOverflow="overflow" horzOverflow="overflow" vert="horz" wrap="none" lIns="46630" tIns="0" rIns="46630" bIns="0" numCol="1" spcCol="0" rtlCol="0" fromWordArt="0" anchor="t" anchorCtr="0" forceAA="0" compatLnSpc="1">
            <a:prstTxWarp prst="textNoShape">
              <a:avLst/>
            </a:prstTxWarp>
            <a:spAutoFit/>
          </a:bodyPr>
          <a:lstStyle>
            <a:defPPr>
              <a:defRPr lang="en-US"/>
            </a:defPPr>
            <a:lvl1pPr marR="0" lvl="0" indent="0" algn="ctr" defTabSz="932742" fontAlgn="auto">
              <a:lnSpc>
                <a:spcPct val="90000"/>
              </a:lnSpc>
              <a:spcBef>
                <a:spcPct val="0"/>
              </a:spcBef>
              <a:spcAft>
                <a:spcPts val="0"/>
              </a:spcAft>
              <a:buClrTx/>
              <a:buSzTx/>
              <a:buFontTx/>
              <a:buNone/>
              <a:tabLst/>
              <a:defRPr kumimoji="0" sz="1400" b="0" i="0" u="none" strike="noStrike" cap="none" spc="0" normalizeH="0" baseline="0">
                <a:ln w="3175">
                  <a:noFill/>
                </a:ln>
                <a:gradFill>
                  <a:gsLst>
                    <a:gs pos="0">
                      <a:srgbClr val="FFFFFF"/>
                    </a:gs>
                    <a:gs pos="100000">
                      <a:srgbClr val="FFFFFF"/>
                    </a:gs>
                  </a:gsLst>
                  <a:lin ang="5400000" scaled="1"/>
                </a:gradFill>
                <a:effectLst/>
                <a:uLnTx/>
                <a:uFillTx/>
                <a:latin typeface="Segoe UI Semibold"/>
                <a:cs typeface="Segoe UI" pitchFamily="34" charset="0"/>
              </a:defRPr>
            </a:lvl1pPr>
          </a:lstStyle>
          <a:p>
            <a:pPr algn="l" defTabSz="951304">
              <a:defRPr/>
            </a:pPr>
            <a:r>
              <a:rPr lang="en-US" sz="1122"/>
              <a:t>On-premises / IaaS</a:t>
            </a:r>
          </a:p>
        </p:txBody>
      </p:sp>
      <p:sp>
        <p:nvSpPr>
          <p:cNvPr id="267" name="!!vm_title">
            <a:hlinkClick r:id="" action="ppaction://noaction"/>
            <a:extLst>
              <a:ext uri="{FF2B5EF4-FFF2-40B4-BE49-F238E27FC236}">
                <a16:creationId xmlns:a16="http://schemas.microsoft.com/office/drawing/2014/main" id="{B357C784-1A1B-459D-8697-E9685FDFA00F}"/>
              </a:ext>
            </a:extLst>
          </p:cNvPr>
          <p:cNvSpPr txBox="1"/>
          <p:nvPr/>
        </p:nvSpPr>
        <p:spPr>
          <a:xfrm>
            <a:off x="6689458" y="8823183"/>
            <a:ext cx="1113704" cy="374846"/>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solidFill>
                  <a:srgbClr val="FFFFFF"/>
                </a:solidFill>
                <a:effectLst/>
                <a:uLnTx/>
                <a:uFillTx/>
                <a:latin typeface="Segoe UI Semibold"/>
                <a:cs typeface="Segoe UI" pitchFamily="34" charset="0"/>
              </a:defRPr>
            </a:lvl1pPr>
          </a:lstStyle>
          <a:p>
            <a:pPr defTabSz="932597">
              <a:defRPr/>
            </a:pPr>
            <a:r>
              <a:rPr lang="en-US" sz="918"/>
              <a:t>Windows Server</a:t>
            </a:r>
          </a:p>
          <a:p>
            <a:pPr defTabSz="932597">
              <a:defRPr/>
            </a:pPr>
            <a:r>
              <a:rPr lang="en-US" sz="918"/>
              <a:t>With MMA agent</a:t>
            </a:r>
          </a:p>
        </p:txBody>
      </p:sp>
      <p:sp>
        <p:nvSpPr>
          <p:cNvPr id="280" name="!!vm_title">
            <a:hlinkClick r:id="" action="ppaction://noaction"/>
            <a:extLst>
              <a:ext uri="{FF2B5EF4-FFF2-40B4-BE49-F238E27FC236}">
                <a16:creationId xmlns:a16="http://schemas.microsoft.com/office/drawing/2014/main" id="{4CC66122-9FB4-41DC-8345-5442CE0E4A14}"/>
              </a:ext>
            </a:extLst>
          </p:cNvPr>
          <p:cNvSpPr txBox="1"/>
          <p:nvPr/>
        </p:nvSpPr>
        <p:spPr>
          <a:xfrm>
            <a:off x="6709117" y="9574758"/>
            <a:ext cx="1084276" cy="382308"/>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solidFill>
                  <a:srgbClr val="FFFFFF"/>
                </a:solidFill>
                <a:effectLst/>
                <a:uLnTx/>
                <a:uFillTx/>
                <a:latin typeface="Segoe UI Semibold"/>
                <a:cs typeface="Segoe UI" pitchFamily="34" charset="0"/>
              </a:defRPr>
            </a:lvl1pPr>
          </a:lstStyle>
          <a:p>
            <a:pPr defTabSz="932597">
              <a:defRPr/>
            </a:pPr>
            <a:r>
              <a:rPr lang="en-US" sz="918"/>
              <a:t>Windows Server </a:t>
            </a:r>
          </a:p>
          <a:p>
            <a:pPr defTabSz="932597">
              <a:defRPr/>
            </a:pPr>
            <a:r>
              <a:rPr lang="en-US" sz="918"/>
              <a:t>With AMA</a:t>
            </a:r>
          </a:p>
        </p:txBody>
      </p:sp>
      <p:cxnSp>
        <p:nvCxnSpPr>
          <p:cNvPr id="325" name="!!movingline_left">
            <a:extLst>
              <a:ext uri="{FF2B5EF4-FFF2-40B4-BE49-F238E27FC236}">
                <a16:creationId xmlns:a16="http://schemas.microsoft.com/office/drawing/2014/main" id="{525495E7-5174-41E0-9DDB-3321C8D54551}"/>
              </a:ext>
            </a:extLst>
          </p:cNvPr>
          <p:cNvCxnSpPr>
            <a:cxnSpLocks/>
          </p:cNvCxnSpPr>
          <p:nvPr/>
        </p:nvCxnSpPr>
        <p:spPr>
          <a:xfrm>
            <a:off x="7435739" y="10073649"/>
            <a:ext cx="1907208" cy="0"/>
          </a:xfrm>
          <a:prstGeom prst="line">
            <a:avLst/>
          </a:prstGeom>
          <a:ln w="28575">
            <a:solidFill>
              <a:srgbClr val="50E6FF"/>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0" name="Freeform: Shape 199">
            <a:extLst>
              <a:ext uri="{FF2B5EF4-FFF2-40B4-BE49-F238E27FC236}">
                <a16:creationId xmlns:a16="http://schemas.microsoft.com/office/drawing/2014/main" id="{98DF25A3-A1D9-4B92-B4D6-190F8C3FD60C}"/>
              </a:ext>
            </a:extLst>
          </p:cNvPr>
          <p:cNvSpPr/>
          <p:nvPr/>
        </p:nvSpPr>
        <p:spPr bwMode="blackWhite">
          <a:xfrm rot="16200000">
            <a:off x="7222793" y="8437240"/>
            <a:ext cx="466536" cy="483903"/>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53" name="!!movingline_right">
            <a:extLst>
              <a:ext uri="{FF2B5EF4-FFF2-40B4-BE49-F238E27FC236}">
                <a16:creationId xmlns:a16="http://schemas.microsoft.com/office/drawing/2014/main" id="{D8ED580A-129F-4D97-9A2E-71A2C34812BD}"/>
              </a:ext>
            </a:extLst>
          </p:cNvPr>
          <p:cNvCxnSpPr>
            <a:cxnSpLocks/>
          </p:cNvCxnSpPr>
          <p:nvPr/>
        </p:nvCxnSpPr>
        <p:spPr>
          <a:xfrm>
            <a:off x="4066450" y="8829210"/>
            <a:ext cx="1403280" cy="0"/>
          </a:xfrm>
          <a:prstGeom prst="line">
            <a:avLst/>
          </a:prstGeom>
          <a:ln w="28575">
            <a:solidFill>
              <a:srgbClr val="FFC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8" name="!!movingline_right">
            <a:extLst>
              <a:ext uri="{FF2B5EF4-FFF2-40B4-BE49-F238E27FC236}">
                <a16:creationId xmlns:a16="http://schemas.microsoft.com/office/drawing/2014/main" id="{BAEBFBD6-B639-4202-B96F-3D42EDC1C338}"/>
              </a:ext>
            </a:extLst>
          </p:cNvPr>
          <p:cNvCxnSpPr>
            <a:cxnSpLocks/>
          </p:cNvCxnSpPr>
          <p:nvPr/>
        </p:nvCxnSpPr>
        <p:spPr>
          <a:xfrm>
            <a:off x="4070500" y="10090890"/>
            <a:ext cx="1442945" cy="0"/>
          </a:xfrm>
          <a:prstGeom prst="line">
            <a:avLst/>
          </a:prstGeom>
          <a:ln w="28575">
            <a:solidFill>
              <a:srgbClr val="FFC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9" name="!!movingline_up">
            <a:extLst>
              <a:ext uri="{FF2B5EF4-FFF2-40B4-BE49-F238E27FC236}">
                <a16:creationId xmlns:a16="http://schemas.microsoft.com/office/drawing/2014/main" id="{8F0EB740-302F-4605-B583-78EC8443A2D1}"/>
              </a:ext>
            </a:extLst>
          </p:cNvPr>
          <p:cNvCxnSpPr>
            <a:cxnSpLocks/>
          </p:cNvCxnSpPr>
          <p:nvPr/>
        </p:nvCxnSpPr>
        <p:spPr>
          <a:xfrm flipV="1">
            <a:off x="4261626" y="8824174"/>
            <a:ext cx="0" cy="737501"/>
          </a:xfrm>
          <a:prstGeom prst="line">
            <a:avLst/>
          </a:prstGeom>
          <a:ln w="28575">
            <a:solidFill>
              <a:srgbClr val="FFC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4" name="!!movingline_down">
            <a:extLst>
              <a:ext uri="{FF2B5EF4-FFF2-40B4-BE49-F238E27FC236}">
                <a16:creationId xmlns:a16="http://schemas.microsoft.com/office/drawing/2014/main" id="{D629F6FB-7D04-4DE5-AD4C-A01710CA4A89}"/>
              </a:ext>
            </a:extLst>
          </p:cNvPr>
          <p:cNvCxnSpPr>
            <a:cxnSpLocks/>
          </p:cNvCxnSpPr>
          <p:nvPr/>
        </p:nvCxnSpPr>
        <p:spPr>
          <a:xfrm>
            <a:off x="4265387" y="9360906"/>
            <a:ext cx="0" cy="731025"/>
          </a:xfrm>
          <a:prstGeom prst="line">
            <a:avLst/>
          </a:prstGeom>
          <a:ln w="28575">
            <a:solidFill>
              <a:srgbClr val="FFC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8" name="Freeform: Shape 237">
            <a:extLst>
              <a:ext uri="{FF2B5EF4-FFF2-40B4-BE49-F238E27FC236}">
                <a16:creationId xmlns:a16="http://schemas.microsoft.com/office/drawing/2014/main" id="{B2CD7CFE-4A38-4C04-90B3-19361963A929}"/>
              </a:ext>
            </a:extLst>
          </p:cNvPr>
          <p:cNvSpPr/>
          <p:nvPr/>
        </p:nvSpPr>
        <p:spPr bwMode="blackWhite">
          <a:xfrm rot="5400000">
            <a:off x="4013452" y="9894536"/>
            <a:ext cx="466536" cy="483903"/>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2" name="Freeform: Shape 241">
            <a:extLst>
              <a:ext uri="{FF2B5EF4-FFF2-40B4-BE49-F238E27FC236}">
                <a16:creationId xmlns:a16="http://schemas.microsoft.com/office/drawing/2014/main" id="{19205870-B7FC-41FF-9A23-2EF283BD6EC0}"/>
              </a:ext>
            </a:extLst>
          </p:cNvPr>
          <p:cNvSpPr/>
          <p:nvPr/>
        </p:nvSpPr>
        <p:spPr bwMode="blackWhite">
          <a:xfrm rot="10800000">
            <a:off x="3982763" y="8570722"/>
            <a:ext cx="466536" cy="483903"/>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85" name="!!movingline_right">
            <a:extLst>
              <a:ext uri="{FF2B5EF4-FFF2-40B4-BE49-F238E27FC236}">
                <a16:creationId xmlns:a16="http://schemas.microsoft.com/office/drawing/2014/main" id="{AFE5E8FC-3ECC-48AD-8F7A-E7D6F077CE55}"/>
              </a:ext>
            </a:extLst>
          </p:cNvPr>
          <p:cNvCxnSpPr>
            <a:cxnSpLocks/>
          </p:cNvCxnSpPr>
          <p:nvPr/>
        </p:nvCxnSpPr>
        <p:spPr>
          <a:xfrm>
            <a:off x="5401728" y="8829210"/>
            <a:ext cx="950086" cy="0"/>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1" name="!!movingline_right">
            <a:extLst>
              <a:ext uri="{FF2B5EF4-FFF2-40B4-BE49-F238E27FC236}">
                <a16:creationId xmlns:a16="http://schemas.microsoft.com/office/drawing/2014/main" id="{0FE632FC-B77F-4E7E-AB7A-3E42A427C156}"/>
              </a:ext>
            </a:extLst>
          </p:cNvPr>
          <p:cNvCxnSpPr>
            <a:cxnSpLocks/>
          </p:cNvCxnSpPr>
          <p:nvPr/>
        </p:nvCxnSpPr>
        <p:spPr>
          <a:xfrm>
            <a:off x="3746680" y="9473706"/>
            <a:ext cx="1747336" cy="0"/>
          </a:xfrm>
          <a:prstGeom prst="line">
            <a:avLst/>
          </a:prstGeom>
          <a:ln w="28575">
            <a:solidFill>
              <a:srgbClr val="FFC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5" name="!!movingline_left">
            <a:extLst>
              <a:ext uri="{FF2B5EF4-FFF2-40B4-BE49-F238E27FC236}">
                <a16:creationId xmlns:a16="http://schemas.microsoft.com/office/drawing/2014/main" id="{3B718639-BD14-413D-B64F-293B4CA8493D}"/>
              </a:ext>
            </a:extLst>
          </p:cNvPr>
          <p:cNvCxnSpPr>
            <a:cxnSpLocks/>
          </p:cNvCxnSpPr>
          <p:nvPr/>
        </p:nvCxnSpPr>
        <p:spPr>
          <a:xfrm>
            <a:off x="6407672" y="10090888"/>
            <a:ext cx="914635" cy="0"/>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BAEFBD2D-7E24-49D3-B5C8-0D3B3CDC16FF}"/>
              </a:ext>
            </a:extLst>
          </p:cNvPr>
          <p:cNvSpPr/>
          <p:nvPr/>
        </p:nvSpPr>
        <p:spPr bwMode="blackWhite">
          <a:xfrm>
            <a:off x="5706540" y="9564849"/>
            <a:ext cx="393909" cy="397824"/>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2" name="!!vm_title">
            <a:hlinkClick r:id="" action="ppaction://noaction"/>
            <a:extLst>
              <a:ext uri="{FF2B5EF4-FFF2-40B4-BE49-F238E27FC236}">
                <a16:creationId xmlns:a16="http://schemas.microsoft.com/office/drawing/2014/main" id="{C042F4F1-9B2E-4E5A-83CB-834B5708C540}"/>
              </a:ext>
            </a:extLst>
          </p:cNvPr>
          <p:cNvSpPr txBox="1"/>
          <p:nvPr/>
        </p:nvSpPr>
        <p:spPr>
          <a:xfrm>
            <a:off x="4465078" y="8742663"/>
            <a:ext cx="594848" cy="167496"/>
          </a:xfrm>
          <a:prstGeom prst="roundRect">
            <a:avLst/>
          </a:prstGeom>
          <a:solidFill>
            <a:srgbClr val="FFC000"/>
          </a:solidFill>
        </p:spPr>
        <p:txBody>
          <a:bodyPr wrap="none" lIns="0" tIns="0" rIns="0" bIns="0" rtlCol="0" anchor="ctr">
            <a:noAutofit/>
          </a:bodyPr>
          <a:lstStyle>
            <a:defPPr>
              <a:defRPr lang="en-US"/>
            </a:defPPr>
            <a:lvl1pPr algn="ctr">
              <a:defRPr sz="1000" b="1">
                <a:solidFill>
                  <a:srgbClr val="003C46"/>
                </a:solidFill>
              </a:defRPr>
            </a:lvl1pPr>
          </a:lstStyle>
          <a:p>
            <a:pPr defTabSz="932597">
              <a:defRPr/>
            </a:pPr>
            <a:r>
              <a:rPr lang="en-US" sz="816">
                <a:solidFill>
                  <a:srgbClr val="221A00"/>
                </a:solidFill>
                <a:latin typeface="Segoe UI"/>
              </a:rPr>
              <a:t>Syslog/CEF</a:t>
            </a:r>
          </a:p>
        </p:txBody>
      </p:sp>
      <p:sp>
        <p:nvSpPr>
          <p:cNvPr id="314" name="!!vm_title">
            <a:hlinkClick r:id="" action="ppaction://noaction"/>
            <a:extLst>
              <a:ext uri="{FF2B5EF4-FFF2-40B4-BE49-F238E27FC236}">
                <a16:creationId xmlns:a16="http://schemas.microsoft.com/office/drawing/2014/main" id="{532FFC8F-D2EE-41A8-9D03-9505000FD3BF}"/>
              </a:ext>
            </a:extLst>
          </p:cNvPr>
          <p:cNvSpPr txBox="1"/>
          <p:nvPr/>
        </p:nvSpPr>
        <p:spPr>
          <a:xfrm>
            <a:off x="7703774" y="9985087"/>
            <a:ext cx="463136" cy="177122"/>
          </a:xfrm>
          <a:prstGeom prst="roundRect">
            <a:avLst/>
          </a:prstGeom>
          <a:solidFill>
            <a:srgbClr val="50E6FF"/>
          </a:solidFill>
        </p:spPr>
        <p:txBody>
          <a:bodyPr wrap="square" lIns="0" tIns="0" rIns="0" bIns="0" rtlCol="0" anchor="ctr">
            <a:spAutoFit/>
          </a:bodyPr>
          <a:lstStyle>
            <a:defPPr>
              <a:defRPr lang="en-US"/>
            </a:defPPr>
            <a:lvl1pPr algn="ctr">
              <a:defRPr sz="1000" b="1">
                <a:solidFill>
                  <a:srgbClr val="283F03"/>
                </a:solidFill>
              </a:defRPr>
            </a:lvl1pPr>
          </a:lstStyle>
          <a:p>
            <a:pPr defTabSz="932597">
              <a:defRPr/>
            </a:pPr>
            <a:r>
              <a:rPr lang="en-US" sz="1020">
                <a:solidFill>
                  <a:srgbClr val="003C46"/>
                </a:solidFill>
                <a:latin typeface="Segoe UI"/>
              </a:rPr>
              <a:t>WEF</a:t>
            </a:r>
          </a:p>
        </p:txBody>
      </p:sp>
      <p:grpSp>
        <p:nvGrpSpPr>
          <p:cNvPr id="708" name="!!arrowup_2pt">
            <a:extLst>
              <a:ext uri="{FF2B5EF4-FFF2-40B4-BE49-F238E27FC236}">
                <a16:creationId xmlns:a16="http://schemas.microsoft.com/office/drawing/2014/main" id="{53278FB3-A210-47C0-8F24-D460D0448EB0}"/>
              </a:ext>
            </a:extLst>
          </p:cNvPr>
          <p:cNvGrpSpPr/>
          <p:nvPr/>
        </p:nvGrpSpPr>
        <p:grpSpPr>
          <a:xfrm rot="10800000">
            <a:off x="7249700" y="10032787"/>
            <a:ext cx="232312" cy="76887"/>
            <a:chOff x="2615998" y="3899987"/>
            <a:chExt cx="230255" cy="76206"/>
          </a:xfrm>
        </p:grpSpPr>
        <p:sp>
          <p:nvSpPr>
            <p:cNvPr id="709" name="Rectangle 708">
              <a:extLst>
                <a:ext uri="{FF2B5EF4-FFF2-40B4-BE49-F238E27FC236}">
                  <a16:creationId xmlns:a16="http://schemas.microsoft.com/office/drawing/2014/main" id="{B6B9D34F-9CBA-458B-B2CD-FBB0D8E7CF0F}"/>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0" name="Isosceles Triangle 709">
              <a:extLst>
                <a:ext uri="{FF2B5EF4-FFF2-40B4-BE49-F238E27FC236}">
                  <a16:creationId xmlns:a16="http://schemas.microsoft.com/office/drawing/2014/main" id="{1CA1C41E-7C44-46B4-8A45-BDC528583BC8}"/>
                </a:ext>
              </a:extLst>
            </p:cNvPr>
            <p:cNvSpPr/>
            <p:nvPr/>
          </p:nvSpPr>
          <p:spPr bwMode="blackWhite">
            <a:xfrm rot="5400000">
              <a:off x="2615996" y="3899989"/>
              <a:ext cx="76203" cy="76200"/>
            </a:xfrm>
            <a:prstGeom prst="triangl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81" name="vm_ama_icon">
            <a:extLst>
              <a:ext uri="{FF2B5EF4-FFF2-40B4-BE49-F238E27FC236}">
                <a16:creationId xmlns:a16="http://schemas.microsoft.com/office/drawing/2014/main" id="{85F323AE-AD1D-4FE5-B2BC-9A6A387FE3B1}"/>
              </a:ext>
            </a:extLst>
          </p:cNvPr>
          <p:cNvGrpSpPr>
            <a:grpSpLocks noChangeAspect="1"/>
          </p:cNvGrpSpPr>
          <p:nvPr/>
        </p:nvGrpSpPr>
        <p:grpSpPr>
          <a:xfrm>
            <a:off x="7071350" y="9934071"/>
            <a:ext cx="373041" cy="313639"/>
            <a:chOff x="976803" y="2843851"/>
            <a:chExt cx="788793" cy="663185"/>
          </a:xfrm>
        </p:grpSpPr>
        <p:pic>
          <p:nvPicPr>
            <p:cNvPr id="282" name="!!vm_icon" descr="Windows Virtual Machine icon">
              <a:hlinkClick r:id="" action="ppaction://noaction"/>
              <a:extLst>
                <a:ext uri="{FF2B5EF4-FFF2-40B4-BE49-F238E27FC236}">
                  <a16:creationId xmlns:a16="http://schemas.microsoft.com/office/drawing/2014/main" id="{20F645A8-33AA-4736-ABDD-6BE30C9EEF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6803" y="2843851"/>
              <a:ext cx="663185" cy="663185"/>
            </a:xfrm>
            <a:prstGeom prst="rect">
              <a:avLst/>
            </a:prstGeom>
          </p:spPr>
        </p:pic>
        <p:grpSp>
          <p:nvGrpSpPr>
            <p:cNvPr id="283" name="Graphic 58">
              <a:extLst>
                <a:ext uri="{FF2B5EF4-FFF2-40B4-BE49-F238E27FC236}">
                  <a16:creationId xmlns:a16="http://schemas.microsoft.com/office/drawing/2014/main" id="{4A0561F1-CD81-4429-8F32-D48501C9AD58}"/>
                </a:ext>
              </a:extLst>
            </p:cNvPr>
            <p:cNvGrpSpPr/>
            <p:nvPr/>
          </p:nvGrpSpPr>
          <p:grpSpPr>
            <a:xfrm>
              <a:off x="1358330" y="3110403"/>
              <a:ext cx="407264" cy="322562"/>
              <a:chOff x="2112465" y="2876134"/>
              <a:chExt cx="519141" cy="411171"/>
            </a:xfrm>
          </p:grpSpPr>
          <p:sp>
            <p:nvSpPr>
              <p:cNvPr id="284" name="Freeform: Shape 283">
                <a:extLst>
                  <a:ext uri="{FF2B5EF4-FFF2-40B4-BE49-F238E27FC236}">
                    <a16:creationId xmlns:a16="http://schemas.microsoft.com/office/drawing/2014/main" id="{F09A907D-E922-4B33-87B9-125A4033E32D}"/>
                  </a:ext>
                </a:extLst>
              </p:cNvPr>
              <p:cNvSpPr/>
              <p:nvPr/>
            </p:nvSpPr>
            <p:spPr>
              <a:xfrm>
                <a:off x="2112465" y="2876134"/>
                <a:ext cx="519141"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285" name="Freeform: Shape 284">
                <a:extLst>
                  <a:ext uri="{FF2B5EF4-FFF2-40B4-BE49-F238E27FC236}">
                    <a16:creationId xmlns:a16="http://schemas.microsoft.com/office/drawing/2014/main" id="{E6476839-6D0A-45BA-878B-A06121A05F0D}"/>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86" name="Freeform: Shape 285">
                <a:extLst>
                  <a:ext uri="{FF2B5EF4-FFF2-40B4-BE49-F238E27FC236}">
                    <a16:creationId xmlns:a16="http://schemas.microsoft.com/office/drawing/2014/main" id="{CBC7E102-9983-4966-9DDA-C690FE1C29F7}"/>
                  </a:ext>
                </a:extLst>
              </p:cNvPr>
              <p:cNvSpPr/>
              <p:nvPr/>
            </p:nvSpPr>
            <p:spPr>
              <a:xfrm>
                <a:off x="2276703" y="3080283"/>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87" name="Freeform: Shape 286">
                <a:extLst>
                  <a:ext uri="{FF2B5EF4-FFF2-40B4-BE49-F238E27FC236}">
                    <a16:creationId xmlns:a16="http://schemas.microsoft.com/office/drawing/2014/main" id="{D0C1AC5B-86DE-48DD-B7DF-D759D4452D57}"/>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88" name="Freeform: Shape 287">
                <a:extLst>
                  <a:ext uri="{FF2B5EF4-FFF2-40B4-BE49-F238E27FC236}">
                    <a16:creationId xmlns:a16="http://schemas.microsoft.com/office/drawing/2014/main" id="{4D666C93-FB69-43AF-A05A-208246615769}"/>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89" name="Freeform: Shape 288">
                <a:extLst>
                  <a:ext uri="{FF2B5EF4-FFF2-40B4-BE49-F238E27FC236}">
                    <a16:creationId xmlns:a16="http://schemas.microsoft.com/office/drawing/2014/main" id="{45479E8F-67DF-4E04-A81E-CD460F96F5E3}"/>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90" name="Freeform: Shape 289">
                <a:extLst>
                  <a:ext uri="{FF2B5EF4-FFF2-40B4-BE49-F238E27FC236}">
                    <a16:creationId xmlns:a16="http://schemas.microsoft.com/office/drawing/2014/main" id="{93A3BD9B-2F4A-468D-A8AD-AA98554BC005}"/>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91" name="Freeform: Shape 290">
                <a:extLst>
                  <a:ext uri="{FF2B5EF4-FFF2-40B4-BE49-F238E27FC236}">
                    <a16:creationId xmlns:a16="http://schemas.microsoft.com/office/drawing/2014/main" id="{840C4212-B4A6-42E2-B91C-BDD29FFB0330}"/>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92" name="Freeform: Shape 291">
                <a:extLst>
                  <a:ext uri="{FF2B5EF4-FFF2-40B4-BE49-F238E27FC236}">
                    <a16:creationId xmlns:a16="http://schemas.microsoft.com/office/drawing/2014/main" id="{469CFD22-0AC3-4172-A648-E6272E4213A9}"/>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sp>
        <p:nvSpPr>
          <p:cNvPr id="712" name="Rectangle 711">
            <a:extLst>
              <a:ext uri="{FF2B5EF4-FFF2-40B4-BE49-F238E27FC236}">
                <a16:creationId xmlns:a16="http://schemas.microsoft.com/office/drawing/2014/main" id="{C4E0774B-BFA1-492D-A934-894C3B13831F}"/>
              </a:ext>
            </a:extLst>
          </p:cNvPr>
          <p:cNvSpPr/>
          <p:nvPr/>
        </p:nvSpPr>
        <p:spPr bwMode="blackWhite">
          <a:xfrm rot="10800000">
            <a:off x="7249701" y="8683063"/>
            <a:ext cx="232309" cy="768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14" name="!!arrowup_2pt">
            <a:extLst>
              <a:ext uri="{FF2B5EF4-FFF2-40B4-BE49-F238E27FC236}">
                <a16:creationId xmlns:a16="http://schemas.microsoft.com/office/drawing/2014/main" id="{3D9606E2-9839-4AA7-826B-C406E1B59579}"/>
              </a:ext>
            </a:extLst>
          </p:cNvPr>
          <p:cNvGrpSpPr/>
          <p:nvPr/>
        </p:nvGrpSpPr>
        <p:grpSpPr>
          <a:xfrm>
            <a:off x="5254069" y="8793622"/>
            <a:ext cx="232312" cy="76887"/>
            <a:chOff x="2615998" y="3899987"/>
            <a:chExt cx="230255" cy="76206"/>
          </a:xfrm>
        </p:grpSpPr>
        <p:sp>
          <p:nvSpPr>
            <p:cNvPr id="715" name="Rectangle 714">
              <a:extLst>
                <a:ext uri="{FF2B5EF4-FFF2-40B4-BE49-F238E27FC236}">
                  <a16:creationId xmlns:a16="http://schemas.microsoft.com/office/drawing/2014/main" id="{5AB6F5DE-9299-475E-A852-D7930952F9AD}"/>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6" name="Isosceles Triangle 715">
              <a:extLst>
                <a:ext uri="{FF2B5EF4-FFF2-40B4-BE49-F238E27FC236}">
                  <a16:creationId xmlns:a16="http://schemas.microsoft.com/office/drawing/2014/main" id="{D8EC925B-14FC-433D-A6BB-CEBD62AFBE81}"/>
                </a:ext>
              </a:extLst>
            </p:cNvPr>
            <p:cNvSpPr/>
            <p:nvPr/>
          </p:nvSpPr>
          <p:spPr bwMode="blackWhite">
            <a:xfrm rot="5400000">
              <a:off x="2615996" y="3899989"/>
              <a:ext cx="76203" cy="76200"/>
            </a:xfrm>
            <a:prstGeom prst="triangl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17" name="!!arrowup_2pt">
            <a:extLst>
              <a:ext uri="{FF2B5EF4-FFF2-40B4-BE49-F238E27FC236}">
                <a16:creationId xmlns:a16="http://schemas.microsoft.com/office/drawing/2014/main" id="{9F17D663-51AD-4298-B5D9-A60E4D36CC27}"/>
              </a:ext>
            </a:extLst>
          </p:cNvPr>
          <p:cNvGrpSpPr/>
          <p:nvPr/>
        </p:nvGrpSpPr>
        <p:grpSpPr>
          <a:xfrm>
            <a:off x="5283459" y="9436185"/>
            <a:ext cx="232312" cy="76887"/>
            <a:chOff x="2615998" y="3899987"/>
            <a:chExt cx="230255" cy="76206"/>
          </a:xfrm>
        </p:grpSpPr>
        <p:sp>
          <p:nvSpPr>
            <p:cNvPr id="718" name="Rectangle 717">
              <a:extLst>
                <a:ext uri="{FF2B5EF4-FFF2-40B4-BE49-F238E27FC236}">
                  <a16:creationId xmlns:a16="http://schemas.microsoft.com/office/drawing/2014/main" id="{59D3D7E0-96BB-424D-A3AC-CC37F757106C}"/>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9" name="Isosceles Triangle 718">
              <a:extLst>
                <a:ext uri="{FF2B5EF4-FFF2-40B4-BE49-F238E27FC236}">
                  <a16:creationId xmlns:a16="http://schemas.microsoft.com/office/drawing/2014/main" id="{74C45F21-AD10-4FF2-BA57-3C2F29EF0D9B}"/>
                </a:ext>
              </a:extLst>
            </p:cNvPr>
            <p:cNvSpPr/>
            <p:nvPr/>
          </p:nvSpPr>
          <p:spPr bwMode="blackWhite">
            <a:xfrm rot="5400000">
              <a:off x="2615996" y="3899989"/>
              <a:ext cx="76203" cy="76200"/>
            </a:xfrm>
            <a:prstGeom prst="triangl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20" name="!!arrowup_2pt">
            <a:extLst>
              <a:ext uri="{FF2B5EF4-FFF2-40B4-BE49-F238E27FC236}">
                <a16:creationId xmlns:a16="http://schemas.microsoft.com/office/drawing/2014/main" id="{3CC490B9-4DBA-4370-966B-AEDA37FDB2B4}"/>
              </a:ext>
            </a:extLst>
          </p:cNvPr>
          <p:cNvGrpSpPr/>
          <p:nvPr/>
        </p:nvGrpSpPr>
        <p:grpSpPr>
          <a:xfrm>
            <a:off x="5283459" y="10053253"/>
            <a:ext cx="232312" cy="76887"/>
            <a:chOff x="2615998" y="3899987"/>
            <a:chExt cx="230255" cy="76206"/>
          </a:xfrm>
        </p:grpSpPr>
        <p:sp>
          <p:nvSpPr>
            <p:cNvPr id="721" name="Rectangle 720">
              <a:extLst>
                <a:ext uri="{FF2B5EF4-FFF2-40B4-BE49-F238E27FC236}">
                  <a16:creationId xmlns:a16="http://schemas.microsoft.com/office/drawing/2014/main" id="{75938B98-E0B0-4516-900E-7BEF6B436389}"/>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2" name="Isosceles Triangle 721">
              <a:extLst>
                <a:ext uri="{FF2B5EF4-FFF2-40B4-BE49-F238E27FC236}">
                  <a16:creationId xmlns:a16="http://schemas.microsoft.com/office/drawing/2014/main" id="{7EC22C7C-821F-40CB-86E0-89FC80722472}"/>
                </a:ext>
              </a:extLst>
            </p:cNvPr>
            <p:cNvSpPr/>
            <p:nvPr/>
          </p:nvSpPr>
          <p:spPr bwMode="blackWhite">
            <a:xfrm rot="5400000">
              <a:off x="2615996" y="3899989"/>
              <a:ext cx="76203" cy="76200"/>
            </a:xfrm>
            <a:prstGeom prst="triangl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52" name="Group 751">
            <a:extLst>
              <a:ext uri="{FF2B5EF4-FFF2-40B4-BE49-F238E27FC236}">
                <a16:creationId xmlns:a16="http://schemas.microsoft.com/office/drawing/2014/main" id="{D44CC4D4-12B2-488F-8A85-9615D3A37765}"/>
              </a:ext>
            </a:extLst>
          </p:cNvPr>
          <p:cNvGrpSpPr/>
          <p:nvPr/>
        </p:nvGrpSpPr>
        <p:grpSpPr>
          <a:xfrm>
            <a:off x="10068534" y="9162497"/>
            <a:ext cx="1688858" cy="1147432"/>
            <a:chOff x="4800600" y="1981200"/>
            <a:chExt cx="2415963" cy="1641436"/>
          </a:xfrm>
        </p:grpSpPr>
        <p:pic>
          <p:nvPicPr>
            <p:cNvPr id="753" name="Picture 752" descr="A picture containing computer, computer, sky&#10;&#10;Description automatically generated">
              <a:extLst>
                <a:ext uri="{FF2B5EF4-FFF2-40B4-BE49-F238E27FC236}">
                  <a16:creationId xmlns:a16="http://schemas.microsoft.com/office/drawing/2014/main" id="{FEF9D23C-F325-4B18-A7B0-868B9C7A571A}"/>
                </a:ext>
              </a:extLst>
            </p:cNvPr>
            <p:cNvPicPr>
              <a:picLocks noChangeAspect="1"/>
            </p:cNvPicPr>
            <p:nvPr/>
          </p:nvPicPr>
          <p:blipFill rotWithShape="1">
            <a:blip r:embed="rId7" cstate="print">
              <a:lum bright="70000" contrast="-70000"/>
              <a:extLst>
                <a:ext uri="{28A0092B-C50C-407E-A947-70E740481C1C}">
                  <a14:useLocalDpi xmlns:a14="http://schemas.microsoft.com/office/drawing/2010/main" val="0"/>
                </a:ext>
              </a:extLst>
            </a:blip>
            <a:srcRect l="51290" t="68219" r="39420"/>
            <a:stretch/>
          </p:blipFill>
          <p:spPr>
            <a:xfrm>
              <a:off x="4800600" y="3263903"/>
              <a:ext cx="486568" cy="358733"/>
            </a:xfrm>
            <a:prstGeom prst="rect">
              <a:avLst/>
            </a:prstGeom>
          </p:spPr>
        </p:pic>
        <p:pic>
          <p:nvPicPr>
            <p:cNvPr id="754" name="Graphic 594">
              <a:extLst>
                <a:ext uri="{FF2B5EF4-FFF2-40B4-BE49-F238E27FC236}">
                  <a16:creationId xmlns:a16="http://schemas.microsoft.com/office/drawing/2014/main" id="{94BA0D29-36A4-4438-8C12-CB92D7DE11E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00600" y="2357257"/>
              <a:ext cx="649867" cy="145317"/>
            </a:xfrm>
            <a:prstGeom prst="rect">
              <a:avLst/>
            </a:prstGeom>
          </p:spPr>
        </p:pic>
        <p:pic>
          <p:nvPicPr>
            <p:cNvPr id="755" name="Picture 754" descr="A screen shot of a building&#10;&#10;Description automatically generated">
              <a:extLst>
                <a:ext uri="{FF2B5EF4-FFF2-40B4-BE49-F238E27FC236}">
                  <a16:creationId xmlns:a16="http://schemas.microsoft.com/office/drawing/2014/main" id="{C2D9D991-F3B2-45F0-8D94-DDACB7E79BF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800600" y="1996540"/>
              <a:ext cx="360251" cy="138822"/>
            </a:xfrm>
            <a:prstGeom prst="rect">
              <a:avLst/>
            </a:prstGeom>
          </p:spPr>
        </p:pic>
        <p:pic>
          <p:nvPicPr>
            <p:cNvPr id="756" name="Picture 755" descr="Logo&#10;&#10;Description automatically generated">
              <a:extLst>
                <a:ext uri="{FF2B5EF4-FFF2-40B4-BE49-F238E27FC236}">
                  <a16:creationId xmlns:a16="http://schemas.microsoft.com/office/drawing/2014/main" id="{91F5DCE6-1C86-4F18-98E8-49B1FBA6946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532472" y="1981200"/>
              <a:ext cx="621571" cy="240868"/>
            </a:xfrm>
            <a:prstGeom prst="rect">
              <a:avLst/>
            </a:prstGeom>
          </p:spPr>
        </p:pic>
        <p:pic>
          <p:nvPicPr>
            <p:cNvPr id="757" name="Picture 756" descr="Text&#10;&#10;Description automatically generated">
              <a:extLst>
                <a:ext uri="{FF2B5EF4-FFF2-40B4-BE49-F238E27FC236}">
                  <a16:creationId xmlns:a16="http://schemas.microsoft.com/office/drawing/2014/main" id="{5290ECCD-B369-4C78-8454-B28373C5DF05}"/>
                </a:ext>
              </a:extLst>
            </p:cNvPr>
            <p:cNvPicPr>
              <a:picLocks noChangeAspect="1"/>
            </p:cNvPicPr>
            <p:nvPr/>
          </p:nvPicPr>
          <p:blipFill>
            <a:blip r:embed="rId12"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474593" y="2713102"/>
              <a:ext cx="741970" cy="246316"/>
            </a:xfrm>
            <a:prstGeom prst="rect">
              <a:avLst/>
            </a:prstGeom>
          </p:spPr>
        </p:pic>
        <p:pic>
          <p:nvPicPr>
            <p:cNvPr id="758" name="Picture 757" descr="A picture containing logo&#10;&#10;Description automatically generated">
              <a:extLst>
                <a:ext uri="{FF2B5EF4-FFF2-40B4-BE49-F238E27FC236}">
                  <a16:creationId xmlns:a16="http://schemas.microsoft.com/office/drawing/2014/main" id="{1F808BAE-4279-466F-BD94-B68516F215F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800600" y="2741976"/>
              <a:ext cx="584162" cy="188569"/>
            </a:xfrm>
            <a:prstGeom prst="rect">
              <a:avLst/>
            </a:prstGeom>
          </p:spPr>
        </p:pic>
        <p:pic>
          <p:nvPicPr>
            <p:cNvPr id="759" name="Picture 758" descr="Icon&#10;&#10;Description automatically generated">
              <a:extLst>
                <a:ext uri="{FF2B5EF4-FFF2-40B4-BE49-F238E27FC236}">
                  <a16:creationId xmlns:a16="http://schemas.microsoft.com/office/drawing/2014/main" id="{2C0F70F8-28D2-4D5F-BAFF-B0CEC2E3BB5F}"/>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657801" y="2293844"/>
              <a:ext cx="254350" cy="246316"/>
            </a:xfrm>
            <a:prstGeom prst="rect">
              <a:avLst/>
            </a:prstGeom>
          </p:spPr>
        </p:pic>
        <p:pic>
          <p:nvPicPr>
            <p:cNvPr id="760" name="Picture 759" descr="A picture containing drawing&#10;&#10;Description automatically generated">
              <a:extLst>
                <a:ext uri="{FF2B5EF4-FFF2-40B4-BE49-F238E27FC236}">
                  <a16:creationId xmlns:a16="http://schemas.microsoft.com/office/drawing/2014/main" id="{9675D65E-0D9F-44DA-B933-158D4E5A2FC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060211" y="2382936"/>
              <a:ext cx="807406" cy="138207"/>
            </a:xfrm>
            <a:prstGeom prst="rect">
              <a:avLst/>
            </a:prstGeom>
          </p:spPr>
        </p:pic>
        <p:pic>
          <p:nvPicPr>
            <p:cNvPr id="761" name="Picture 760" descr="Logo&#10;&#10;Description automatically generated">
              <a:extLst>
                <a:ext uri="{FF2B5EF4-FFF2-40B4-BE49-F238E27FC236}">
                  <a16:creationId xmlns:a16="http://schemas.microsoft.com/office/drawing/2014/main" id="{2FAD6A71-EA3A-4CAC-B4CF-A86B7FC6631C}"/>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084848" y="3263903"/>
              <a:ext cx="638001" cy="94124"/>
            </a:xfrm>
            <a:prstGeom prst="rect">
              <a:avLst/>
            </a:prstGeom>
          </p:spPr>
        </p:pic>
        <p:pic>
          <p:nvPicPr>
            <p:cNvPr id="762" name="Picture 761" descr="A picture containing clock, drawing&#10;&#10;Description automatically generated">
              <a:extLst>
                <a:ext uri="{FF2B5EF4-FFF2-40B4-BE49-F238E27FC236}">
                  <a16:creationId xmlns:a16="http://schemas.microsoft.com/office/drawing/2014/main" id="{7122B9B1-7E4B-4496-9F18-F1168C15B3D3}"/>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442767" y="3412265"/>
              <a:ext cx="566930" cy="104313"/>
            </a:xfrm>
            <a:prstGeom prst="rect">
              <a:avLst/>
            </a:prstGeom>
          </p:spPr>
        </p:pic>
        <p:grpSp>
          <p:nvGrpSpPr>
            <p:cNvPr id="763" name="Group 762">
              <a:extLst>
                <a:ext uri="{FF2B5EF4-FFF2-40B4-BE49-F238E27FC236}">
                  <a16:creationId xmlns:a16="http://schemas.microsoft.com/office/drawing/2014/main" id="{9B59F6B1-044F-4380-9A6A-2B72D95F20A6}"/>
                </a:ext>
              </a:extLst>
            </p:cNvPr>
            <p:cNvGrpSpPr/>
            <p:nvPr/>
          </p:nvGrpSpPr>
          <p:grpSpPr>
            <a:xfrm>
              <a:off x="6876803" y="3273027"/>
              <a:ext cx="323182" cy="75875"/>
              <a:chOff x="11747105" y="3392325"/>
              <a:chExt cx="402854" cy="97663"/>
            </a:xfrm>
          </p:grpSpPr>
          <p:sp>
            <p:nvSpPr>
              <p:cNvPr id="773" name="Oval 772">
                <a:extLst>
                  <a:ext uri="{FF2B5EF4-FFF2-40B4-BE49-F238E27FC236}">
                    <a16:creationId xmlns:a16="http://schemas.microsoft.com/office/drawing/2014/main" id="{F962C9C6-8C15-44E4-9BF0-B7371760C57E}"/>
                  </a:ext>
                </a:extLst>
              </p:cNvPr>
              <p:cNvSpPr/>
              <p:nvPr/>
            </p:nvSpPr>
            <p:spPr bwMode="auto">
              <a:xfrm flipV="1">
                <a:off x="11747105" y="3392359"/>
                <a:ext cx="97626" cy="97626"/>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4" name="Oval 773">
                <a:extLst>
                  <a:ext uri="{FF2B5EF4-FFF2-40B4-BE49-F238E27FC236}">
                    <a16:creationId xmlns:a16="http://schemas.microsoft.com/office/drawing/2014/main" id="{82ACE0AC-D3BE-4C78-A758-650023E077A8}"/>
                  </a:ext>
                </a:extLst>
              </p:cNvPr>
              <p:cNvSpPr/>
              <p:nvPr/>
            </p:nvSpPr>
            <p:spPr bwMode="auto">
              <a:xfrm flipV="1">
                <a:off x="11899729" y="3392362"/>
                <a:ext cx="97626" cy="97626"/>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5" name="Oval 774">
                <a:extLst>
                  <a:ext uri="{FF2B5EF4-FFF2-40B4-BE49-F238E27FC236}">
                    <a16:creationId xmlns:a16="http://schemas.microsoft.com/office/drawing/2014/main" id="{9CE61C88-C848-4EEF-990B-4F913C3300C6}"/>
                  </a:ext>
                </a:extLst>
              </p:cNvPr>
              <p:cNvSpPr/>
              <p:nvPr/>
            </p:nvSpPr>
            <p:spPr bwMode="auto">
              <a:xfrm flipV="1">
                <a:off x="12052333" y="3392325"/>
                <a:ext cx="97626" cy="97626"/>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64" name="Group 763">
              <a:extLst>
                <a:ext uri="{FF2B5EF4-FFF2-40B4-BE49-F238E27FC236}">
                  <a16:creationId xmlns:a16="http://schemas.microsoft.com/office/drawing/2014/main" id="{7EC755C2-D6CE-45F3-9F72-ECCC41C65CA1}"/>
                </a:ext>
              </a:extLst>
            </p:cNvPr>
            <p:cNvGrpSpPr/>
            <p:nvPr/>
          </p:nvGrpSpPr>
          <p:grpSpPr>
            <a:xfrm>
              <a:off x="5384762" y="1981200"/>
              <a:ext cx="965818" cy="180635"/>
              <a:chOff x="5710686" y="1981200"/>
              <a:chExt cx="1504682" cy="281417"/>
            </a:xfrm>
          </p:grpSpPr>
          <p:pic>
            <p:nvPicPr>
              <p:cNvPr id="771" name="Picture 770" descr="A picture containing shape&#10;&#10;Description automatically generated">
                <a:extLst>
                  <a:ext uri="{FF2B5EF4-FFF2-40B4-BE49-F238E27FC236}">
                    <a16:creationId xmlns:a16="http://schemas.microsoft.com/office/drawing/2014/main" id="{126705F9-96D4-4EC9-AC81-E27B73559D5D}"/>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t="-8128"/>
              <a:stretch/>
            </p:blipFill>
            <p:spPr>
              <a:xfrm>
                <a:off x="6934200" y="1981200"/>
                <a:ext cx="281168" cy="281417"/>
              </a:xfrm>
              <a:prstGeom prst="rect">
                <a:avLst/>
              </a:prstGeom>
            </p:spPr>
          </p:pic>
          <p:pic>
            <p:nvPicPr>
              <p:cNvPr id="772" name="Picture 771" descr="A picture containing shape&#10;&#10;Description automatically generated">
                <a:extLst>
                  <a:ext uri="{FF2B5EF4-FFF2-40B4-BE49-F238E27FC236}">
                    <a16:creationId xmlns:a16="http://schemas.microsoft.com/office/drawing/2014/main" id="{3FFD4112-1320-4F44-A59F-D23837B674A6}"/>
                  </a:ext>
                </a:extLst>
              </p:cNvPr>
              <p:cNvPicPr>
                <a:picLocks noChangeAspect="1"/>
              </p:cNvPicPr>
              <p:nvPr/>
            </p:nvPicPr>
            <p:blipFill rotWithShape="1">
              <a:blip r:embed="rId19" cstate="print">
                <a:lum bright="70000" contrast="-70000"/>
                <a:extLst>
                  <a:ext uri="{28A0092B-C50C-407E-A947-70E740481C1C}">
                    <a14:useLocalDpi xmlns:a14="http://schemas.microsoft.com/office/drawing/2010/main" val="0"/>
                  </a:ext>
                </a:extLst>
              </a:blip>
              <a:srcRect/>
              <a:stretch/>
            </p:blipFill>
            <p:spPr>
              <a:xfrm>
                <a:off x="5710686" y="2002934"/>
                <a:ext cx="1276592" cy="215317"/>
              </a:xfrm>
              <a:prstGeom prst="rect">
                <a:avLst/>
              </a:prstGeom>
            </p:spPr>
          </p:pic>
        </p:grpSp>
        <p:grpSp>
          <p:nvGrpSpPr>
            <p:cNvPr id="765" name="Group 764">
              <a:extLst>
                <a:ext uri="{FF2B5EF4-FFF2-40B4-BE49-F238E27FC236}">
                  <a16:creationId xmlns:a16="http://schemas.microsoft.com/office/drawing/2014/main" id="{84AC55C1-F27E-49D2-AD10-979DA955CE1A}"/>
                </a:ext>
              </a:extLst>
            </p:cNvPr>
            <p:cNvGrpSpPr/>
            <p:nvPr/>
          </p:nvGrpSpPr>
          <p:grpSpPr>
            <a:xfrm>
              <a:off x="5606273" y="2739642"/>
              <a:ext cx="744307" cy="190903"/>
              <a:chOff x="6136065" y="3649686"/>
              <a:chExt cx="1159582" cy="297414"/>
            </a:xfrm>
          </p:grpSpPr>
          <p:pic>
            <p:nvPicPr>
              <p:cNvPr id="769" name="Picture 768" descr="A picture containing shape&#10;&#10;Description automatically generated">
                <a:extLst>
                  <a:ext uri="{FF2B5EF4-FFF2-40B4-BE49-F238E27FC236}">
                    <a16:creationId xmlns:a16="http://schemas.microsoft.com/office/drawing/2014/main" id="{082F2625-2C06-4B6B-B56E-C4A528B1444F}"/>
                  </a:ext>
                </a:extLst>
              </p:cNvPr>
              <p:cNvPicPr>
                <a:picLocks noChangeAspect="1"/>
              </p:cNvPicPr>
              <p:nvPr/>
            </p:nvPicPr>
            <p:blipFill rotWithShape="1">
              <a:blip r:embed="rId20" cstate="print">
                <a:lum bright="70000" contrast="-70000"/>
                <a:extLst>
                  <a:ext uri="{28A0092B-C50C-407E-A947-70E740481C1C}">
                    <a14:useLocalDpi xmlns:a14="http://schemas.microsoft.com/office/drawing/2010/main" val="0"/>
                  </a:ext>
                </a:extLst>
              </a:blip>
              <a:srcRect/>
              <a:stretch/>
            </p:blipFill>
            <p:spPr>
              <a:xfrm>
                <a:off x="6385561" y="3700361"/>
                <a:ext cx="910086" cy="241783"/>
              </a:xfrm>
              <a:prstGeom prst="rect">
                <a:avLst/>
              </a:prstGeom>
            </p:spPr>
          </p:pic>
          <p:pic>
            <p:nvPicPr>
              <p:cNvPr id="770" name="Picture 769" descr="A picture containing shape&#10;&#10;Description automatically generated">
                <a:extLst>
                  <a:ext uri="{FF2B5EF4-FFF2-40B4-BE49-F238E27FC236}">
                    <a16:creationId xmlns:a16="http://schemas.microsoft.com/office/drawing/2014/main" id="{C3EB50C6-77DC-469D-8B07-238643EED6DB}"/>
                  </a:ext>
                </a:extLst>
              </p:cNvPr>
              <p:cNvPicPr>
                <a:picLocks noChangeAspect="1"/>
              </p:cNvPicPr>
              <p:nvPr/>
            </p:nvPicPr>
            <p:blipFill rotWithShape="1">
              <a:blip r:embed="rId21" cstate="print">
                <a:extLst>
                  <a:ext uri="{28A0092B-C50C-407E-A947-70E740481C1C}">
                    <a14:useLocalDpi xmlns:a14="http://schemas.microsoft.com/office/drawing/2010/main" val="0"/>
                  </a:ext>
                </a:extLst>
              </a:blip>
              <a:srcRect/>
              <a:stretch/>
            </p:blipFill>
            <p:spPr>
              <a:xfrm>
                <a:off x="6136065" y="3649686"/>
                <a:ext cx="264736" cy="297414"/>
              </a:xfrm>
              <a:prstGeom prst="rect">
                <a:avLst/>
              </a:prstGeom>
            </p:spPr>
          </p:pic>
        </p:grpSp>
        <p:grpSp>
          <p:nvGrpSpPr>
            <p:cNvPr id="766" name="Group 765">
              <a:extLst>
                <a:ext uri="{FF2B5EF4-FFF2-40B4-BE49-F238E27FC236}">
                  <a16:creationId xmlns:a16="http://schemas.microsoft.com/office/drawing/2014/main" id="{EAB29C06-283B-47EA-A4FF-85BC70F945ED}"/>
                </a:ext>
              </a:extLst>
            </p:cNvPr>
            <p:cNvGrpSpPr/>
            <p:nvPr/>
          </p:nvGrpSpPr>
          <p:grpSpPr>
            <a:xfrm>
              <a:off x="5026706" y="3055838"/>
              <a:ext cx="1047430" cy="175386"/>
              <a:chOff x="8792552" y="1472580"/>
              <a:chExt cx="1631828" cy="273240"/>
            </a:xfrm>
          </p:grpSpPr>
          <p:pic>
            <p:nvPicPr>
              <p:cNvPr id="767" name="Picture 766" descr="Logo, company name&#10;&#10;Description automatically generated">
                <a:extLst>
                  <a:ext uri="{FF2B5EF4-FFF2-40B4-BE49-F238E27FC236}">
                    <a16:creationId xmlns:a16="http://schemas.microsoft.com/office/drawing/2014/main" id="{0CCB35B5-9834-4DB2-82CC-6622FBAA3C72}"/>
                  </a:ext>
                </a:extLst>
              </p:cNvPr>
              <p:cNvPicPr>
                <a:picLocks noChangeAspect="1"/>
              </p:cNvPicPr>
              <p:nvPr/>
            </p:nvPicPr>
            <p:blipFill rotWithShape="1">
              <a:blip r:embed="rId22" cstate="print">
                <a:lum bright="70000" contrast="-70000"/>
                <a:extLst>
                  <a:ext uri="{28A0092B-C50C-407E-A947-70E740481C1C}">
                    <a14:useLocalDpi xmlns:a14="http://schemas.microsoft.com/office/drawing/2010/main" val="0"/>
                  </a:ext>
                </a:extLst>
              </a:blip>
              <a:srcRect/>
              <a:stretch/>
            </p:blipFill>
            <p:spPr>
              <a:xfrm>
                <a:off x="9205413" y="1515676"/>
                <a:ext cx="1218967" cy="230144"/>
              </a:xfrm>
              <a:prstGeom prst="rect">
                <a:avLst/>
              </a:prstGeom>
            </p:spPr>
          </p:pic>
          <p:pic>
            <p:nvPicPr>
              <p:cNvPr id="768" name="Picture 767" descr="Logo, company name&#10;&#10;Description automatically generated">
                <a:extLst>
                  <a:ext uri="{FF2B5EF4-FFF2-40B4-BE49-F238E27FC236}">
                    <a16:creationId xmlns:a16="http://schemas.microsoft.com/office/drawing/2014/main" id="{62C9A80D-9DF6-46AE-B893-D55C8E3079BC}"/>
                  </a:ext>
                </a:extLst>
              </p:cNvPr>
              <p:cNvPicPr>
                <a:picLocks noChangeAspect="1"/>
              </p:cNvPicPr>
              <p:nvPr/>
            </p:nvPicPr>
            <p:blipFill rotWithShape="1">
              <a:blip r:embed="rId23" cstate="print">
                <a:extLst>
                  <a:ext uri="{28A0092B-C50C-407E-A947-70E740481C1C}">
                    <a14:useLocalDpi xmlns:a14="http://schemas.microsoft.com/office/drawing/2010/main" val="0"/>
                  </a:ext>
                </a:extLst>
              </a:blip>
              <a:srcRect/>
              <a:stretch/>
            </p:blipFill>
            <p:spPr>
              <a:xfrm>
                <a:off x="8792552" y="1472580"/>
                <a:ext cx="427648" cy="246398"/>
              </a:xfrm>
              <a:prstGeom prst="rect">
                <a:avLst/>
              </a:prstGeom>
            </p:spPr>
          </p:pic>
        </p:grpSp>
      </p:grpSp>
      <p:pic>
        <p:nvPicPr>
          <p:cNvPr id="3" name="Picture 2" descr="See the source image">
            <a:extLst>
              <a:ext uri="{FF2B5EF4-FFF2-40B4-BE49-F238E27FC236}">
                <a16:creationId xmlns:a16="http://schemas.microsoft.com/office/drawing/2014/main" id="{723E59C4-DAC8-4EDC-8B73-37E0612FB2F0}"/>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6118492" y="9819923"/>
            <a:ext cx="494162" cy="494162"/>
          </a:xfrm>
          <a:prstGeom prst="rect">
            <a:avLst/>
          </a:prstGeom>
          <a:noFill/>
          <a:extLst>
            <a:ext uri="{909E8E84-426E-40DD-AFC4-6F175D3DCCD1}">
              <a14:hiddenFill xmlns:a14="http://schemas.microsoft.com/office/drawing/2010/main">
                <a:solidFill>
                  <a:srgbClr val="FFFFFF"/>
                </a:solidFill>
              </a14:hiddenFill>
            </a:ext>
          </a:extLst>
        </p:spPr>
      </p:pic>
      <p:grpSp>
        <p:nvGrpSpPr>
          <p:cNvPr id="119" name="Group 118">
            <a:extLst>
              <a:ext uri="{FF2B5EF4-FFF2-40B4-BE49-F238E27FC236}">
                <a16:creationId xmlns:a16="http://schemas.microsoft.com/office/drawing/2014/main" id="{350457DB-D3BA-47B2-83BB-8C4ED14629CE}"/>
              </a:ext>
            </a:extLst>
          </p:cNvPr>
          <p:cNvGrpSpPr/>
          <p:nvPr/>
        </p:nvGrpSpPr>
        <p:grpSpPr>
          <a:xfrm>
            <a:off x="8441634" y="9214429"/>
            <a:ext cx="1244141" cy="1220564"/>
            <a:chOff x="8300846" y="5074891"/>
            <a:chExt cx="1219857" cy="1196740"/>
          </a:xfrm>
        </p:grpSpPr>
        <p:sp>
          <p:nvSpPr>
            <p:cNvPr id="120" name="!!syslog_area">
              <a:extLst>
                <a:ext uri="{FF2B5EF4-FFF2-40B4-BE49-F238E27FC236}">
                  <a16:creationId xmlns:a16="http://schemas.microsoft.com/office/drawing/2014/main" id="{DD10630A-9503-4367-943B-A43279EB193F}"/>
                </a:ext>
              </a:extLst>
            </p:cNvPr>
            <p:cNvSpPr/>
            <p:nvPr/>
          </p:nvSpPr>
          <p:spPr bwMode="auto">
            <a:xfrm>
              <a:off x="8300846" y="5211849"/>
              <a:ext cx="1219857" cy="1059782"/>
            </a:xfrm>
            <a:prstGeom prst="roundRect">
              <a:avLst>
                <a:gd name="adj" fmla="val 2891"/>
              </a:avLst>
            </a:prstGeom>
            <a:solidFill>
              <a:schemeClr val="bg1"/>
            </a:solidFill>
            <a:ln w="9525">
              <a:solidFill>
                <a:schemeClr val="bg2">
                  <a:lumMod val="40000"/>
                  <a:lumOff val="6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000000"/>
                </a:solidFill>
                <a:latin typeface="Segoe UI"/>
                <a:ea typeface="Segoe UI" pitchFamily="34" charset="0"/>
                <a:cs typeface="Segoe UI" pitchFamily="34" charset="0"/>
              </a:endParaRPr>
            </a:p>
          </p:txBody>
        </p:sp>
        <p:pic>
          <p:nvPicPr>
            <p:cNvPr id="121" name="!!vm_icon" descr="Windows Virtual Machine icon">
              <a:hlinkClick r:id="" action="ppaction://noaction"/>
              <a:extLst>
                <a:ext uri="{FF2B5EF4-FFF2-40B4-BE49-F238E27FC236}">
                  <a16:creationId xmlns:a16="http://schemas.microsoft.com/office/drawing/2014/main" id="{47590F2A-DFDA-4236-BF7A-D7691747738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99077" y="5469061"/>
              <a:ext cx="365760" cy="365760"/>
            </a:xfrm>
            <a:prstGeom prst="rect">
              <a:avLst/>
            </a:prstGeom>
          </p:spPr>
        </p:pic>
        <p:pic>
          <p:nvPicPr>
            <p:cNvPr id="122" name="!!vm_icon" descr="Windows Virtual Machine icon">
              <a:hlinkClick r:id="" action="ppaction://noaction"/>
              <a:extLst>
                <a:ext uri="{FF2B5EF4-FFF2-40B4-BE49-F238E27FC236}">
                  <a16:creationId xmlns:a16="http://schemas.microsoft.com/office/drawing/2014/main" id="{8E9C6F11-F9EF-43D6-A490-CF6CC7212B4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36680" y="5631127"/>
              <a:ext cx="365760" cy="365760"/>
            </a:xfrm>
            <a:prstGeom prst="rect">
              <a:avLst/>
            </a:prstGeom>
          </p:spPr>
        </p:pic>
        <p:pic>
          <p:nvPicPr>
            <p:cNvPr id="123" name="!!vm_icon" descr="Windows Virtual Machine icon">
              <a:hlinkClick r:id="" action="ppaction://noaction"/>
              <a:extLst>
                <a:ext uri="{FF2B5EF4-FFF2-40B4-BE49-F238E27FC236}">
                  <a16:creationId xmlns:a16="http://schemas.microsoft.com/office/drawing/2014/main" id="{CE68F530-8715-4885-A14B-07D08C87DE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54487" y="5792189"/>
              <a:ext cx="365760" cy="365760"/>
            </a:xfrm>
            <a:prstGeom prst="rect">
              <a:avLst/>
            </a:prstGeom>
          </p:spPr>
        </p:pic>
        <p:sp>
          <p:nvSpPr>
            <p:cNvPr id="124" name="!!syslog_title">
              <a:extLst>
                <a:ext uri="{FF2B5EF4-FFF2-40B4-BE49-F238E27FC236}">
                  <a16:creationId xmlns:a16="http://schemas.microsoft.com/office/drawing/2014/main" id="{DE111827-A989-4E9E-9A13-9AA9C78A7030}"/>
                </a:ext>
              </a:extLst>
            </p:cNvPr>
            <p:cNvSpPr txBox="1">
              <a:spLocks/>
            </p:cNvSpPr>
            <p:nvPr/>
          </p:nvSpPr>
          <p:spPr>
            <a:xfrm>
              <a:off x="8555782" y="5074891"/>
              <a:ext cx="677430" cy="282513"/>
            </a:xfrm>
            <a:prstGeom prst="rect">
              <a:avLst/>
            </a:prstGeom>
            <a:solidFill>
              <a:srgbClr val="000000"/>
            </a:solidFill>
            <a:ln>
              <a:noFill/>
              <a:prstDash/>
            </a:ln>
            <a:effectLst/>
          </p:spPr>
          <p:txBody>
            <a:bodyPr rot="0" spcFirstLastPara="0" vertOverflow="overflow" horzOverflow="overflow" vert="horz" wrap="none" lIns="46630" tIns="0" rIns="46630" bIns="0" numCol="1" spcCol="0" rtlCol="0" fromWordArt="0" anchor="t" anchorCtr="0" forceAA="0" compatLnSpc="1">
              <a:prstTxWarp prst="textNoShape">
                <a:avLst/>
              </a:prstTxWarp>
              <a:spAutoFit/>
            </a:bodyPr>
            <a:lstStyle>
              <a:defPPr>
                <a:defRPr lang="en-US"/>
              </a:defPPr>
              <a:lvl1pPr marR="0" lvl="0" indent="0" algn="ctr" defTabSz="932742" fontAlgn="auto">
                <a:lnSpc>
                  <a:spcPct val="90000"/>
                </a:lnSpc>
                <a:spcBef>
                  <a:spcPct val="0"/>
                </a:spcBef>
                <a:spcAft>
                  <a:spcPts val="0"/>
                </a:spcAft>
                <a:buClrTx/>
                <a:buSzTx/>
                <a:buFontTx/>
                <a:buNone/>
                <a:tabLst/>
                <a:defRPr kumimoji="0" sz="1400" b="0" i="0" u="none" strike="noStrike" cap="none" spc="0" normalizeH="0" baseline="0">
                  <a:ln w="3175">
                    <a:noFill/>
                  </a:ln>
                  <a:gradFill>
                    <a:gsLst>
                      <a:gs pos="0">
                        <a:srgbClr val="FFFFFF"/>
                      </a:gs>
                      <a:gs pos="100000">
                        <a:srgbClr val="FFFFFF"/>
                      </a:gs>
                    </a:gsLst>
                    <a:lin ang="5400000" scaled="1"/>
                  </a:gradFill>
                  <a:effectLst/>
                  <a:uLnTx/>
                  <a:uFillTx/>
                  <a:latin typeface="Segoe UI Semibold"/>
                  <a:cs typeface="Segoe UI" pitchFamily="34" charset="0"/>
                </a:defRPr>
              </a:lvl1pPr>
            </a:lstStyle>
            <a:p>
              <a:pPr defTabSz="951304">
                <a:defRPr/>
              </a:pPr>
              <a:r>
                <a:rPr lang="en-US" sz="1020">
                  <a:solidFill>
                    <a:srgbClr val="EBEBEB">
                      <a:lumMod val="90000"/>
                    </a:srgbClr>
                  </a:solidFill>
                </a:rPr>
                <a:t>Windows </a:t>
              </a:r>
            </a:p>
            <a:p>
              <a:pPr defTabSz="951304">
                <a:defRPr/>
              </a:pPr>
              <a:r>
                <a:rPr lang="en-US" sz="1020">
                  <a:solidFill>
                    <a:srgbClr val="EBEBEB">
                      <a:lumMod val="90000"/>
                    </a:srgbClr>
                  </a:solidFill>
                </a:rPr>
                <a:t>Servers</a:t>
              </a:r>
            </a:p>
          </p:txBody>
        </p:sp>
      </p:grpSp>
      <p:cxnSp>
        <p:nvCxnSpPr>
          <p:cNvPr id="134" name="!!movingline_left">
            <a:extLst>
              <a:ext uri="{FF2B5EF4-FFF2-40B4-BE49-F238E27FC236}">
                <a16:creationId xmlns:a16="http://schemas.microsoft.com/office/drawing/2014/main" id="{E20E0A4C-E79F-44AE-BDFC-E5A4FA5F3EB0}"/>
              </a:ext>
            </a:extLst>
          </p:cNvPr>
          <p:cNvCxnSpPr>
            <a:cxnSpLocks/>
          </p:cNvCxnSpPr>
          <p:nvPr/>
        </p:nvCxnSpPr>
        <p:spPr>
          <a:xfrm>
            <a:off x="6295954" y="9305135"/>
            <a:ext cx="988467" cy="0"/>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9" name="Group 88">
            <a:extLst>
              <a:ext uri="{FF2B5EF4-FFF2-40B4-BE49-F238E27FC236}">
                <a16:creationId xmlns:a16="http://schemas.microsoft.com/office/drawing/2014/main" id="{EA5F7456-60BC-4889-B034-AA4B90367954}"/>
              </a:ext>
            </a:extLst>
          </p:cNvPr>
          <p:cNvGrpSpPr/>
          <p:nvPr/>
        </p:nvGrpSpPr>
        <p:grpSpPr>
          <a:xfrm>
            <a:off x="7069778" y="9172804"/>
            <a:ext cx="373041" cy="313639"/>
            <a:chOff x="6137960" y="5359120"/>
            <a:chExt cx="365760" cy="307517"/>
          </a:xfrm>
        </p:grpSpPr>
        <p:pic>
          <p:nvPicPr>
            <p:cNvPr id="269" name="!!vm_icon" descr="Windows Virtual Machine icon">
              <a:hlinkClick r:id="" action="ppaction://noaction"/>
              <a:extLst>
                <a:ext uri="{FF2B5EF4-FFF2-40B4-BE49-F238E27FC236}">
                  <a16:creationId xmlns:a16="http://schemas.microsoft.com/office/drawing/2014/main" id="{ECB9240B-344E-4D6D-9324-A60231D6343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37960" y="5359120"/>
              <a:ext cx="307516" cy="307517"/>
            </a:xfrm>
            <a:prstGeom prst="rect">
              <a:avLst/>
            </a:prstGeom>
          </p:spPr>
        </p:pic>
        <p:grpSp>
          <p:nvGrpSpPr>
            <p:cNvPr id="270" name="Graphic 58">
              <a:extLst>
                <a:ext uri="{FF2B5EF4-FFF2-40B4-BE49-F238E27FC236}">
                  <a16:creationId xmlns:a16="http://schemas.microsoft.com/office/drawing/2014/main" id="{6EE2BF96-DC14-4AC8-81B9-572C3E59A695}"/>
                </a:ext>
              </a:extLst>
            </p:cNvPr>
            <p:cNvGrpSpPr/>
            <p:nvPr/>
          </p:nvGrpSpPr>
          <p:grpSpPr>
            <a:xfrm>
              <a:off x="6314873" y="5482719"/>
              <a:ext cx="188847" cy="149571"/>
              <a:chOff x="2112465" y="2876133"/>
              <a:chExt cx="519142" cy="411171"/>
            </a:xfrm>
          </p:grpSpPr>
          <p:sp>
            <p:nvSpPr>
              <p:cNvPr id="271" name="Freeform: Shape 270">
                <a:extLst>
                  <a:ext uri="{FF2B5EF4-FFF2-40B4-BE49-F238E27FC236}">
                    <a16:creationId xmlns:a16="http://schemas.microsoft.com/office/drawing/2014/main" id="{FA4ADEB4-9F01-4D78-A52F-932F15E6AF8F}"/>
                  </a:ext>
                </a:extLst>
              </p:cNvPr>
              <p:cNvSpPr/>
              <p:nvPr/>
            </p:nvSpPr>
            <p:spPr>
              <a:xfrm>
                <a:off x="2112465" y="2876133"/>
                <a:ext cx="519142"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272" name="Freeform: Shape 271">
                <a:extLst>
                  <a:ext uri="{FF2B5EF4-FFF2-40B4-BE49-F238E27FC236}">
                    <a16:creationId xmlns:a16="http://schemas.microsoft.com/office/drawing/2014/main" id="{4664A804-BC3C-4D12-AF07-8D7210B946DC}"/>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73" name="Freeform: Shape 272">
                <a:extLst>
                  <a:ext uri="{FF2B5EF4-FFF2-40B4-BE49-F238E27FC236}">
                    <a16:creationId xmlns:a16="http://schemas.microsoft.com/office/drawing/2014/main" id="{3F769B0A-D339-42CC-9829-B2775B61A0D4}"/>
                  </a:ext>
                </a:extLst>
              </p:cNvPr>
              <p:cNvSpPr/>
              <p:nvPr/>
            </p:nvSpPr>
            <p:spPr>
              <a:xfrm>
                <a:off x="2276703" y="3080283"/>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74" name="Freeform: Shape 273">
                <a:extLst>
                  <a:ext uri="{FF2B5EF4-FFF2-40B4-BE49-F238E27FC236}">
                    <a16:creationId xmlns:a16="http://schemas.microsoft.com/office/drawing/2014/main" id="{F6B333C0-9DEA-42C5-817C-A8202A2F4A5E}"/>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75" name="Freeform: Shape 274">
                <a:extLst>
                  <a:ext uri="{FF2B5EF4-FFF2-40B4-BE49-F238E27FC236}">
                    <a16:creationId xmlns:a16="http://schemas.microsoft.com/office/drawing/2014/main" id="{5232BAFE-3871-4AC7-A572-E2177DE9C9B3}"/>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76" name="Freeform: Shape 275">
                <a:extLst>
                  <a:ext uri="{FF2B5EF4-FFF2-40B4-BE49-F238E27FC236}">
                    <a16:creationId xmlns:a16="http://schemas.microsoft.com/office/drawing/2014/main" id="{DE973FA1-F368-40D6-AB9A-88DD4F0EA1F2}"/>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77" name="Freeform: Shape 276">
                <a:extLst>
                  <a:ext uri="{FF2B5EF4-FFF2-40B4-BE49-F238E27FC236}">
                    <a16:creationId xmlns:a16="http://schemas.microsoft.com/office/drawing/2014/main" id="{F0BE74A9-09D8-41AB-A5FE-275C91D806F6}"/>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78" name="Freeform: Shape 277">
                <a:extLst>
                  <a:ext uri="{FF2B5EF4-FFF2-40B4-BE49-F238E27FC236}">
                    <a16:creationId xmlns:a16="http://schemas.microsoft.com/office/drawing/2014/main" id="{097FF72E-1762-425C-8453-00C9E8B7F3F8}"/>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79" name="Freeform: Shape 278">
                <a:extLst>
                  <a:ext uri="{FF2B5EF4-FFF2-40B4-BE49-F238E27FC236}">
                    <a16:creationId xmlns:a16="http://schemas.microsoft.com/office/drawing/2014/main" id="{86F51002-266D-4AC0-AAED-B0BC27C36078}"/>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cxnSp>
        <p:nvCxnSpPr>
          <p:cNvPr id="340" name="!!movingline_left">
            <a:extLst>
              <a:ext uri="{FF2B5EF4-FFF2-40B4-BE49-F238E27FC236}">
                <a16:creationId xmlns:a16="http://schemas.microsoft.com/office/drawing/2014/main" id="{B3F21AE9-EAC4-4EDF-A734-146115CE4102}"/>
              </a:ext>
            </a:extLst>
          </p:cNvPr>
          <p:cNvCxnSpPr>
            <a:cxnSpLocks/>
          </p:cNvCxnSpPr>
          <p:nvPr/>
        </p:nvCxnSpPr>
        <p:spPr>
          <a:xfrm>
            <a:off x="10407670" y="8595435"/>
            <a:ext cx="1297873" cy="0"/>
          </a:xfrm>
          <a:prstGeom prst="line">
            <a:avLst/>
          </a:prstGeom>
          <a:ln w="28575">
            <a:solidFill>
              <a:schemeClr val="bg1">
                <a:lumMod val="50000"/>
                <a:lumOff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1" name="!!movingline_up">
            <a:extLst>
              <a:ext uri="{FF2B5EF4-FFF2-40B4-BE49-F238E27FC236}">
                <a16:creationId xmlns:a16="http://schemas.microsoft.com/office/drawing/2014/main" id="{9B452215-F32E-47C9-9F65-7664DFCC74A0}"/>
              </a:ext>
            </a:extLst>
          </p:cNvPr>
          <p:cNvCxnSpPr>
            <a:cxnSpLocks/>
          </p:cNvCxnSpPr>
          <p:nvPr/>
        </p:nvCxnSpPr>
        <p:spPr>
          <a:xfrm flipV="1">
            <a:off x="10973020" y="8603969"/>
            <a:ext cx="0" cy="345019"/>
          </a:xfrm>
          <a:prstGeom prst="line">
            <a:avLst/>
          </a:prstGeom>
          <a:ln w="28575">
            <a:solidFill>
              <a:schemeClr val="bg1">
                <a:lumMod val="50000"/>
                <a:lumOff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Freeform: Shape 39">
            <a:extLst>
              <a:ext uri="{FF2B5EF4-FFF2-40B4-BE49-F238E27FC236}">
                <a16:creationId xmlns:a16="http://schemas.microsoft.com/office/drawing/2014/main" id="{92EC0288-67EF-4E84-9EAD-9693CACC0370}"/>
              </a:ext>
            </a:extLst>
          </p:cNvPr>
          <p:cNvSpPr/>
          <p:nvPr/>
        </p:nvSpPr>
        <p:spPr bwMode="blackWhite">
          <a:xfrm rot="16200000">
            <a:off x="10980675" y="8310292"/>
            <a:ext cx="393339" cy="483903"/>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vm_title">
            <a:hlinkClick r:id="" action="ppaction://noaction"/>
            <a:extLst>
              <a:ext uri="{FF2B5EF4-FFF2-40B4-BE49-F238E27FC236}">
                <a16:creationId xmlns:a16="http://schemas.microsoft.com/office/drawing/2014/main" id="{23781F2B-1E29-4AD2-AC62-7AB1A055FC52}"/>
              </a:ext>
            </a:extLst>
          </p:cNvPr>
          <p:cNvSpPr txBox="1"/>
          <p:nvPr/>
        </p:nvSpPr>
        <p:spPr>
          <a:xfrm>
            <a:off x="11172325" y="8361947"/>
            <a:ext cx="1129236" cy="526377"/>
          </a:xfrm>
          <a:prstGeom prst="rect">
            <a:avLst/>
          </a:prstGeom>
          <a:solidFill>
            <a:schemeClr val="bg1"/>
          </a:solid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solidFill>
                  <a:srgbClr val="FFFFFF"/>
                </a:solidFill>
                <a:effectLst/>
                <a:uLnTx/>
                <a:uFillTx/>
                <a:latin typeface="Segoe UI Semibold"/>
                <a:cs typeface="Segoe UI" pitchFamily="34" charset="0"/>
              </a:defRPr>
            </a:lvl1pPr>
          </a:lstStyle>
          <a:p>
            <a:pPr defTabSz="932597">
              <a:defRPr/>
            </a:pPr>
            <a:r>
              <a:rPr lang="en-US" sz="918"/>
              <a:t>Defender for IoT</a:t>
            </a:r>
          </a:p>
          <a:p>
            <a:pPr defTabSz="932597">
              <a:defRPr/>
            </a:pPr>
            <a:r>
              <a:rPr lang="en-US" sz="918"/>
              <a:t>Online/Offline Sensor</a:t>
            </a:r>
          </a:p>
        </p:txBody>
      </p:sp>
      <p:sp>
        <p:nvSpPr>
          <p:cNvPr id="394" name="!!syslog_title">
            <a:extLst>
              <a:ext uri="{FF2B5EF4-FFF2-40B4-BE49-F238E27FC236}">
                <a16:creationId xmlns:a16="http://schemas.microsoft.com/office/drawing/2014/main" id="{C53E5D2F-9C14-4C24-9B57-10DBC330B411}"/>
              </a:ext>
            </a:extLst>
          </p:cNvPr>
          <p:cNvSpPr txBox="1">
            <a:spLocks/>
          </p:cNvSpPr>
          <p:nvPr/>
        </p:nvSpPr>
        <p:spPr>
          <a:xfrm>
            <a:off x="9960218" y="8893528"/>
            <a:ext cx="1343028" cy="172909"/>
          </a:xfrm>
          <a:prstGeom prst="rect">
            <a:avLst/>
          </a:prstGeom>
          <a:solidFill>
            <a:srgbClr val="000000"/>
          </a:solidFill>
          <a:ln>
            <a:noFill/>
            <a:prstDash/>
          </a:ln>
          <a:effectLst/>
        </p:spPr>
        <p:txBody>
          <a:bodyPr rot="0" spcFirstLastPara="0" vertOverflow="overflow" horzOverflow="overflow" vert="horz" wrap="square" lIns="46630" tIns="0" rIns="46630" bIns="0" numCol="1" spcCol="0" rtlCol="0" fromWordArt="0" anchor="t" anchorCtr="0" forceAA="0" compatLnSpc="1">
            <a:prstTxWarp prst="textNoShape">
              <a:avLst/>
            </a:prstTxWarp>
            <a:spAutoFit/>
          </a:bodyPr>
          <a:lstStyle>
            <a:defPPr>
              <a:defRPr lang="en-US"/>
            </a:defPPr>
            <a:lvl1pPr marR="0" lvl="0" indent="0" algn="ctr" defTabSz="932742" fontAlgn="auto">
              <a:lnSpc>
                <a:spcPct val="90000"/>
              </a:lnSpc>
              <a:spcBef>
                <a:spcPct val="0"/>
              </a:spcBef>
              <a:spcAft>
                <a:spcPts val="0"/>
              </a:spcAft>
              <a:buClrTx/>
              <a:buSzTx/>
              <a:buFontTx/>
              <a:buNone/>
              <a:tabLst/>
              <a:defRPr kumimoji="0" sz="1400" b="0" i="0" u="none" strike="noStrike" cap="none" spc="0" normalizeH="0" baseline="0">
                <a:ln w="3175">
                  <a:noFill/>
                </a:ln>
                <a:gradFill>
                  <a:gsLst>
                    <a:gs pos="0">
                      <a:srgbClr val="FFFFFF"/>
                    </a:gs>
                    <a:gs pos="100000">
                      <a:srgbClr val="FFFFFF"/>
                    </a:gs>
                  </a:gsLst>
                  <a:lin ang="5400000" scaled="1"/>
                </a:gradFill>
                <a:effectLst/>
                <a:uLnTx/>
                <a:uFillTx/>
                <a:latin typeface="Segoe UI Semibold"/>
                <a:cs typeface="Segoe UI" pitchFamily="34" charset="0"/>
              </a:defRPr>
            </a:lvl1pPr>
          </a:lstStyle>
          <a:p>
            <a:pPr defTabSz="951304">
              <a:defRPr/>
            </a:pPr>
            <a:r>
              <a:rPr lang="en-US" sz="1224">
                <a:solidFill>
                  <a:srgbClr val="EBEBEB">
                    <a:lumMod val="90000"/>
                  </a:srgbClr>
                </a:solidFill>
              </a:rPr>
              <a:t>IOT/OT Network</a:t>
            </a:r>
          </a:p>
        </p:txBody>
      </p:sp>
      <p:sp>
        <p:nvSpPr>
          <p:cNvPr id="367" name="Freeform: Shape 366">
            <a:extLst>
              <a:ext uri="{FF2B5EF4-FFF2-40B4-BE49-F238E27FC236}">
                <a16:creationId xmlns:a16="http://schemas.microsoft.com/office/drawing/2014/main" id="{A97856FF-3324-4848-BBAA-05FA973C7C46}"/>
              </a:ext>
            </a:extLst>
          </p:cNvPr>
          <p:cNvSpPr/>
          <p:nvPr/>
        </p:nvSpPr>
        <p:spPr bwMode="blackWhite">
          <a:xfrm rot="10800000">
            <a:off x="6377558" y="8701366"/>
            <a:ext cx="310243" cy="331573"/>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88" name="!!firewall" descr="Azure Firewall Manager">
            <a:extLst>
              <a:ext uri="{FF2B5EF4-FFF2-40B4-BE49-F238E27FC236}">
                <a16:creationId xmlns:a16="http://schemas.microsoft.com/office/drawing/2014/main" id="{E991FBFD-4D45-4B30-8EC6-301D5FE0CED4}"/>
              </a:ext>
            </a:extLst>
          </p:cNvPr>
          <p:cNvGrpSpPr/>
          <p:nvPr/>
        </p:nvGrpSpPr>
        <p:grpSpPr>
          <a:xfrm>
            <a:off x="6168053" y="8135350"/>
            <a:ext cx="498402" cy="402002"/>
            <a:chOff x="5001707" y="4454945"/>
            <a:chExt cx="488674" cy="394155"/>
          </a:xfrm>
        </p:grpSpPr>
        <p:sp>
          <p:nvSpPr>
            <p:cNvPr id="489" name="Freeform: Shape 488">
              <a:extLst>
                <a:ext uri="{FF2B5EF4-FFF2-40B4-BE49-F238E27FC236}">
                  <a16:creationId xmlns:a16="http://schemas.microsoft.com/office/drawing/2014/main" id="{AC27C961-93DF-4AC0-A440-07DFFCB85B4D}"/>
                </a:ext>
              </a:extLst>
            </p:cNvPr>
            <p:cNvSpPr/>
            <p:nvPr/>
          </p:nvSpPr>
          <p:spPr>
            <a:xfrm>
              <a:off x="5001707" y="4454945"/>
              <a:ext cx="387399" cy="215281"/>
            </a:xfrm>
            <a:custGeom>
              <a:avLst/>
              <a:gdLst>
                <a:gd name="connsiteX0" fmla="*/ 214660 w 387399"/>
                <a:gd name="connsiteY0" fmla="*/ 131029 h 215281"/>
                <a:gd name="connsiteX1" fmla="*/ 222955 w 387399"/>
                <a:gd name="connsiteY1" fmla="*/ 122474 h 215281"/>
                <a:gd name="connsiteX2" fmla="*/ 341946 w 387399"/>
                <a:gd name="connsiteY2" fmla="*/ 85662 h 215281"/>
                <a:gd name="connsiteX3" fmla="*/ 386794 w 387399"/>
                <a:gd name="connsiteY3" fmla="*/ 98883 h 215281"/>
                <a:gd name="connsiteX4" fmla="*/ 386794 w 387399"/>
                <a:gd name="connsiteY4" fmla="*/ 15668 h 215281"/>
                <a:gd name="connsiteX5" fmla="*/ 379214 w 387399"/>
                <a:gd name="connsiteY5" fmla="*/ 602 h 215281"/>
                <a:gd name="connsiteX6" fmla="*/ 373832 w 387399"/>
                <a:gd name="connsiteY6" fmla="*/ 113 h 215281"/>
                <a:gd name="connsiteX7" fmla="*/ 16083 w 387399"/>
                <a:gd name="connsiteY7" fmla="*/ 113 h 215281"/>
                <a:gd name="connsiteX8" fmla="*/ 37 w 387399"/>
                <a:gd name="connsiteY8" fmla="*/ 14065 h 215281"/>
                <a:gd name="connsiteX9" fmla="*/ 10 w 387399"/>
                <a:gd name="connsiteY9" fmla="*/ 15668 h 215281"/>
                <a:gd name="connsiteX10" fmla="*/ 10 w 387399"/>
                <a:gd name="connsiteY10" fmla="*/ 199727 h 215281"/>
                <a:gd name="connsiteX11" fmla="*/ 15565 w 387399"/>
                <a:gd name="connsiteY11" fmla="*/ 215281 h 215281"/>
                <a:gd name="connsiteX12" fmla="*/ 214660 w 387399"/>
                <a:gd name="connsiteY12" fmla="*/ 215281 h 215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7399" h="215281">
                  <a:moveTo>
                    <a:pt x="214660" y="131029"/>
                  </a:moveTo>
                  <a:cubicBezTo>
                    <a:pt x="214660" y="125325"/>
                    <a:pt x="217252" y="122474"/>
                    <a:pt x="222955" y="122474"/>
                  </a:cubicBezTo>
                  <a:cubicBezTo>
                    <a:pt x="302282" y="119363"/>
                    <a:pt x="285172" y="85662"/>
                    <a:pt x="341946" y="85662"/>
                  </a:cubicBezTo>
                  <a:cubicBezTo>
                    <a:pt x="357987" y="84645"/>
                    <a:pt x="373871" y="89328"/>
                    <a:pt x="386794" y="98883"/>
                  </a:cubicBezTo>
                  <a:lnTo>
                    <a:pt x="386794" y="15668"/>
                  </a:lnTo>
                  <a:cubicBezTo>
                    <a:pt x="388860" y="9414"/>
                    <a:pt x="385467" y="2670"/>
                    <a:pt x="379214" y="602"/>
                  </a:cubicBezTo>
                  <a:cubicBezTo>
                    <a:pt x="377482" y="30"/>
                    <a:pt x="375639" y="-138"/>
                    <a:pt x="373832" y="113"/>
                  </a:cubicBezTo>
                  <a:lnTo>
                    <a:pt x="16083" y="113"/>
                  </a:lnTo>
                  <a:cubicBezTo>
                    <a:pt x="7799" y="-465"/>
                    <a:pt x="615" y="5781"/>
                    <a:pt x="37" y="14065"/>
                  </a:cubicBezTo>
                  <a:cubicBezTo>
                    <a:pt x="-1" y="14598"/>
                    <a:pt x="-9" y="15134"/>
                    <a:pt x="10" y="15668"/>
                  </a:cubicBezTo>
                  <a:lnTo>
                    <a:pt x="10" y="199727"/>
                  </a:lnTo>
                  <a:cubicBezTo>
                    <a:pt x="629" y="208047"/>
                    <a:pt x="7244" y="214662"/>
                    <a:pt x="15565" y="215281"/>
                  </a:cubicBezTo>
                  <a:lnTo>
                    <a:pt x="214660" y="215281"/>
                  </a:lnTo>
                  <a:close/>
                </a:path>
              </a:pathLst>
            </a:custGeom>
            <a:solidFill>
              <a:srgbClr val="821010"/>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490" name="Freeform: Shape 489">
              <a:extLst>
                <a:ext uri="{FF2B5EF4-FFF2-40B4-BE49-F238E27FC236}">
                  <a16:creationId xmlns:a16="http://schemas.microsoft.com/office/drawing/2014/main" id="{40B9EA1D-2F27-4CC0-A59F-13A0331FC75A}"/>
                </a:ext>
              </a:extLst>
            </p:cNvPr>
            <p:cNvSpPr/>
            <p:nvPr/>
          </p:nvSpPr>
          <p:spPr>
            <a:xfrm>
              <a:off x="5025567" y="4475797"/>
              <a:ext cx="106287" cy="46662"/>
            </a:xfrm>
            <a:custGeom>
              <a:avLst/>
              <a:gdLst>
                <a:gd name="connsiteX0" fmla="*/ 0 w 106287"/>
                <a:gd name="connsiteY0" fmla="*/ 0 h 46662"/>
                <a:gd name="connsiteX1" fmla="*/ 106288 w 106287"/>
                <a:gd name="connsiteY1" fmla="*/ 0 h 46662"/>
                <a:gd name="connsiteX2" fmla="*/ 106288 w 106287"/>
                <a:gd name="connsiteY2" fmla="*/ 46663 h 46662"/>
                <a:gd name="connsiteX3" fmla="*/ 0 w 106287"/>
                <a:gd name="connsiteY3" fmla="*/ 46663 h 46662"/>
              </a:gdLst>
              <a:ahLst/>
              <a:cxnLst>
                <a:cxn ang="0">
                  <a:pos x="connsiteX0" y="connsiteY0"/>
                </a:cxn>
                <a:cxn ang="0">
                  <a:pos x="connsiteX1" y="connsiteY1"/>
                </a:cxn>
                <a:cxn ang="0">
                  <a:pos x="connsiteX2" y="connsiteY2"/>
                </a:cxn>
                <a:cxn ang="0">
                  <a:pos x="connsiteX3" y="connsiteY3"/>
                </a:cxn>
              </a:cxnLst>
              <a:rect l="l" t="t" r="r" b="b"/>
              <a:pathLst>
                <a:path w="106287" h="46662">
                  <a:moveTo>
                    <a:pt x="0" y="0"/>
                  </a:moveTo>
                  <a:lnTo>
                    <a:pt x="106288" y="0"/>
                  </a:lnTo>
                  <a:lnTo>
                    <a:pt x="106288" y="46663"/>
                  </a:lnTo>
                  <a:lnTo>
                    <a:pt x="0" y="46663"/>
                  </a:lnTo>
                  <a:close/>
                </a:path>
              </a:pathLst>
            </a:custGeom>
            <a:solidFill>
              <a:srgbClr val="E62323"/>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492" name="Freeform: Shape 491">
              <a:extLst>
                <a:ext uri="{FF2B5EF4-FFF2-40B4-BE49-F238E27FC236}">
                  <a16:creationId xmlns:a16="http://schemas.microsoft.com/office/drawing/2014/main" id="{19F0737E-0E32-401D-A321-75C1035C04DF}"/>
                </a:ext>
              </a:extLst>
            </p:cNvPr>
            <p:cNvSpPr/>
            <p:nvPr/>
          </p:nvSpPr>
          <p:spPr>
            <a:xfrm>
              <a:off x="5144817" y="4475797"/>
              <a:ext cx="106287" cy="46662"/>
            </a:xfrm>
            <a:custGeom>
              <a:avLst/>
              <a:gdLst>
                <a:gd name="connsiteX0" fmla="*/ 0 w 106287"/>
                <a:gd name="connsiteY0" fmla="*/ 0 h 46662"/>
                <a:gd name="connsiteX1" fmla="*/ 106288 w 106287"/>
                <a:gd name="connsiteY1" fmla="*/ 0 h 46662"/>
                <a:gd name="connsiteX2" fmla="*/ 106288 w 106287"/>
                <a:gd name="connsiteY2" fmla="*/ 46663 h 46662"/>
                <a:gd name="connsiteX3" fmla="*/ 0 w 106287"/>
                <a:gd name="connsiteY3" fmla="*/ 46663 h 46662"/>
              </a:gdLst>
              <a:ahLst/>
              <a:cxnLst>
                <a:cxn ang="0">
                  <a:pos x="connsiteX0" y="connsiteY0"/>
                </a:cxn>
                <a:cxn ang="0">
                  <a:pos x="connsiteX1" y="connsiteY1"/>
                </a:cxn>
                <a:cxn ang="0">
                  <a:pos x="connsiteX2" y="connsiteY2"/>
                </a:cxn>
                <a:cxn ang="0">
                  <a:pos x="connsiteX3" y="connsiteY3"/>
                </a:cxn>
              </a:cxnLst>
              <a:rect l="l" t="t" r="r" b="b"/>
              <a:pathLst>
                <a:path w="106287" h="46662">
                  <a:moveTo>
                    <a:pt x="0" y="0"/>
                  </a:moveTo>
                  <a:lnTo>
                    <a:pt x="106288" y="0"/>
                  </a:lnTo>
                  <a:lnTo>
                    <a:pt x="106288" y="46663"/>
                  </a:lnTo>
                  <a:lnTo>
                    <a:pt x="0" y="46663"/>
                  </a:lnTo>
                  <a:close/>
                </a:path>
              </a:pathLst>
            </a:custGeom>
            <a:solidFill>
              <a:srgbClr val="FF7381"/>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493" name="Freeform: Shape 492">
              <a:extLst>
                <a:ext uri="{FF2B5EF4-FFF2-40B4-BE49-F238E27FC236}">
                  <a16:creationId xmlns:a16="http://schemas.microsoft.com/office/drawing/2014/main" id="{A6E02FB2-5615-4836-8767-A3E021E8B635}"/>
                </a:ext>
              </a:extLst>
            </p:cNvPr>
            <p:cNvSpPr/>
            <p:nvPr/>
          </p:nvSpPr>
          <p:spPr>
            <a:xfrm>
              <a:off x="5266659" y="4475797"/>
              <a:ext cx="106287" cy="46662"/>
            </a:xfrm>
            <a:custGeom>
              <a:avLst/>
              <a:gdLst>
                <a:gd name="connsiteX0" fmla="*/ 0 w 106287"/>
                <a:gd name="connsiteY0" fmla="*/ 0 h 46662"/>
                <a:gd name="connsiteX1" fmla="*/ 106288 w 106287"/>
                <a:gd name="connsiteY1" fmla="*/ 0 h 46662"/>
                <a:gd name="connsiteX2" fmla="*/ 106288 w 106287"/>
                <a:gd name="connsiteY2" fmla="*/ 46663 h 46662"/>
                <a:gd name="connsiteX3" fmla="*/ 0 w 106287"/>
                <a:gd name="connsiteY3" fmla="*/ 46663 h 46662"/>
              </a:gdLst>
              <a:ahLst/>
              <a:cxnLst>
                <a:cxn ang="0">
                  <a:pos x="connsiteX0" y="connsiteY0"/>
                </a:cxn>
                <a:cxn ang="0">
                  <a:pos x="connsiteX1" y="connsiteY1"/>
                </a:cxn>
                <a:cxn ang="0">
                  <a:pos x="connsiteX2" y="connsiteY2"/>
                </a:cxn>
                <a:cxn ang="0">
                  <a:pos x="connsiteX3" y="connsiteY3"/>
                </a:cxn>
              </a:cxnLst>
              <a:rect l="l" t="t" r="r" b="b"/>
              <a:pathLst>
                <a:path w="106287" h="46662">
                  <a:moveTo>
                    <a:pt x="0" y="0"/>
                  </a:moveTo>
                  <a:lnTo>
                    <a:pt x="106288" y="0"/>
                  </a:lnTo>
                  <a:lnTo>
                    <a:pt x="106288" y="46663"/>
                  </a:lnTo>
                  <a:lnTo>
                    <a:pt x="0" y="46663"/>
                  </a:lnTo>
                  <a:close/>
                </a:path>
              </a:pathLst>
            </a:custGeom>
            <a:solidFill>
              <a:srgbClr val="E62323"/>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494" name="Freeform: Shape 493">
              <a:extLst>
                <a:ext uri="{FF2B5EF4-FFF2-40B4-BE49-F238E27FC236}">
                  <a16:creationId xmlns:a16="http://schemas.microsoft.com/office/drawing/2014/main" id="{4F34C119-FAE8-4B5F-99FB-8DEAB1F5D78F}"/>
                </a:ext>
              </a:extLst>
            </p:cNvPr>
            <p:cNvSpPr/>
            <p:nvPr/>
          </p:nvSpPr>
          <p:spPr>
            <a:xfrm>
              <a:off x="5025567" y="4540607"/>
              <a:ext cx="44070" cy="46662"/>
            </a:xfrm>
            <a:custGeom>
              <a:avLst/>
              <a:gdLst>
                <a:gd name="connsiteX0" fmla="*/ 0 w 44070"/>
                <a:gd name="connsiteY0" fmla="*/ 0 h 46662"/>
                <a:gd name="connsiteX1" fmla="*/ 44071 w 44070"/>
                <a:gd name="connsiteY1" fmla="*/ 0 h 46662"/>
                <a:gd name="connsiteX2" fmla="*/ 44071 w 44070"/>
                <a:gd name="connsiteY2" fmla="*/ 46663 h 46662"/>
                <a:gd name="connsiteX3" fmla="*/ 0 w 44070"/>
                <a:gd name="connsiteY3" fmla="*/ 46663 h 46662"/>
              </a:gdLst>
              <a:ahLst/>
              <a:cxnLst>
                <a:cxn ang="0">
                  <a:pos x="connsiteX0" y="connsiteY0"/>
                </a:cxn>
                <a:cxn ang="0">
                  <a:pos x="connsiteX1" y="connsiteY1"/>
                </a:cxn>
                <a:cxn ang="0">
                  <a:pos x="connsiteX2" y="connsiteY2"/>
                </a:cxn>
                <a:cxn ang="0">
                  <a:pos x="connsiteX3" y="connsiteY3"/>
                </a:cxn>
              </a:cxnLst>
              <a:rect l="l" t="t" r="r" b="b"/>
              <a:pathLst>
                <a:path w="44070" h="46662">
                  <a:moveTo>
                    <a:pt x="0" y="0"/>
                  </a:moveTo>
                  <a:lnTo>
                    <a:pt x="44071" y="0"/>
                  </a:lnTo>
                  <a:lnTo>
                    <a:pt x="44071" y="46663"/>
                  </a:lnTo>
                  <a:lnTo>
                    <a:pt x="0" y="46663"/>
                  </a:lnTo>
                  <a:close/>
                </a:path>
              </a:pathLst>
            </a:custGeom>
            <a:solidFill>
              <a:srgbClr val="E62323"/>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495" name="Freeform: Shape 494">
              <a:extLst>
                <a:ext uri="{FF2B5EF4-FFF2-40B4-BE49-F238E27FC236}">
                  <a16:creationId xmlns:a16="http://schemas.microsoft.com/office/drawing/2014/main" id="{DAAAC4F9-DBC6-46AE-A32E-0EEF12628C41}"/>
                </a:ext>
              </a:extLst>
            </p:cNvPr>
            <p:cNvSpPr/>
            <p:nvPr/>
          </p:nvSpPr>
          <p:spPr>
            <a:xfrm>
              <a:off x="5085192" y="4540607"/>
              <a:ext cx="106287" cy="46662"/>
            </a:xfrm>
            <a:custGeom>
              <a:avLst/>
              <a:gdLst>
                <a:gd name="connsiteX0" fmla="*/ 0 w 106287"/>
                <a:gd name="connsiteY0" fmla="*/ 0 h 46662"/>
                <a:gd name="connsiteX1" fmla="*/ 106288 w 106287"/>
                <a:gd name="connsiteY1" fmla="*/ 0 h 46662"/>
                <a:gd name="connsiteX2" fmla="*/ 106288 w 106287"/>
                <a:gd name="connsiteY2" fmla="*/ 46663 h 46662"/>
                <a:gd name="connsiteX3" fmla="*/ 0 w 106287"/>
                <a:gd name="connsiteY3" fmla="*/ 46663 h 46662"/>
              </a:gdLst>
              <a:ahLst/>
              <a:cxnLst>
                <a:cxn ang="0">
                  <a:pos x="connsiteX0" y="connsiteY0"/>
                </a:cxn>
                <a:cxn ang="0">
                  <a:pos x="connsiteX1" y="connsiteY1"/>
                </a:cxn>
                <a:cxn ang="0">
                  <a:pos x="connsiteX2" y="connsiteY2"/>
                </a:cxn>
                <a:cxn ang="0">
                  <a:pos x="connsiteX3" y="connsiteY3"/>
                </a:cxn>
              </a:cxnLst>
              <a:rect l="l" t="t" r="r" b="b"/>
              <a:pathLst>
                <a:path w="106287" h="46662">
                  <a:moveTo>
                    <a:pt x="0" y="0"/>
                  </a:moveTo>
                  <a:lnTo>
                    <a:pt x="106288" y="0"/>
                  </a:lnTo>
                  <a:lnTo>
                    <a:pt x="106288" y="46663"/>
                  </a:lnTo>
                  <a:lnTo>
                    <a:pt x="0" y="46663"/>
                  </a:lnTo>
                  <a:close/>
                </a:path>
              </a:pathLst>
            </a:custGeom>
            <a:solidFill>
              <a:srgbClr val="FF7381"/>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497" name="Freeform: Shape 496">
              <a:extLst>
                <a:ext uri="{FF2B5EF4-FFF2-40B4-BE49-F238E27FC236}">
                  <a16:creationId xmlns:a16="http://schemas.microsoft.com/office/drawing/2014/main" id="{8E98AA5E-F6A8-48B4-9CBD-4624253CCB6A}"/>
                </a:ext>
              </a:extLst>
            </p:cNvPr>
            <p:cNvSpPr/>
            <p:nvPr/>
          </p:nvSpPr>
          <p:spPr>
            <a:xfrm>
              <a:off x="5204442" y="4540607"/>
              <a:ext cx="106287" cy="46662"/>
            </a:xfrm>
            <a:custGeom>
              <a:avLst/>
              <a:gdLst>
                <a:gd name="connsiteX0" fmla="*/ 0 w 106287"/>
                <a:gd name="connsiteY0" fmla="*/ 46663 h 46662"/>
                <a:gd name="connsiteX1" fmla="*/ 11925 w 106287"/>
                <a:gd name="connsiteY1" fmla="*/ 46663 h 46662"/>
                <a:gd name="connsiteX2" fmla="*/ 11925 w 106287"/>
                <a:gd name="connsiteY2" fmla="*/ 46663 h 46662"/>
                <a:gd name="connsiteX3" fmla="*/ 20221 w 106287"/>
                <a:gd name="connsiteY3" fmla="*/ 38108 h 46662"/>
                <a:gd name="connsiteX4" fmla="*/ 106288 w 106287"/>
                <a:gd name="connsiteY4" fmla="*/ 7518 h 46662"/>
                <a:gd name="connsiteX5" fmla="*/ 106288 w 106287"/>
                <a:gd name="connsiteY5" fmla="*/ 0 h 46662"/>
                <a:gd name="connsiteX6" fmla="*/ 0 w 106287"/>
                <a:gd name="connsiteY6" fmla="*/ 0 h 4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87" h="46662">
                  <a:moveTo>
                    <a:pt x="0" y="46663"/>
                  </a:moveTo>
                  <a:lnTo>
                    <a:pt x="11925" y="46663"/>
                  </a:lnTo>
                  <a:lnTo>
                    <a:pt x="11925" y="46663"/>
                  </a:lnTo>
                  <a:cubicBezTo>
                    <a:pt x="11925" y="40960"/>
                    <a:pt x="14517" y="38108"/>
                    <a:pt x="20221" y="38108"/>
                  </a:cubicBezTo>
                  <a:cubicBezTo>
                    <a:pt x="78290" y="36034"/>
                    <a:pt x="84771" y="17369"/>
                    <a:pt x="106288" y="7518"/>
                  </a:cubicBezTo>
                  <a:lnTo>
                    <a:pt x="106288" y="0"/>
                  </a:lnTo>
                  <a:lnTo>
                    <a:pt x="0" y="0"/>
                  </a:lnTo>
                  <a:close/>
                </a:path>
              </a:pathLst>
            </a:custGeom>
            <a:solidFill>
              <a:srgbClr val="E62323"/>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499" name="Freeform: Shape 498">
              <a:extLst>
                <a:ext uri="{FF2B5EF4-FFF2-40B4-BE49-F238E27FC236}">
                  <a16:creationId xmlns:a16="http://schemas.microsoft.com/office/drawing/2014/main" id="{108E97B9-0607-407C-85A6-3AD9EC0DD2BC}"/>
                </a:ext>
              </a:extLst>
            </p:cNvPr>
            <p:cNvSpPr/>
            <p:nvPr/>
          </p:nvSpPr>
          <p:spPr>
            <a:xfrm>
              <a:off x="5025567" y="4602824"/>
              <a:ext cx="106287" cy="46662"/>
            </a:xfrm>
            <a:custGeom>
              <a:avLst/>
              <a:gdLst>
                <a:gd name="connsiteX0" fmla="*/ 0 w 106287"/>
                <a:gd name="connsiteY0" fmla="*/ 0 h 46662"/>
                <a:gd name="connsiteX1" fmla="*/ 106288 w 106287"/>
                <a:gd name="connsiteY1" fmla="*/ 0 h 46662"/>
                <a:gd name="connsiteX2" fmla="*/ 106288 w 106287"/>
                <a:gd name="connsiteY2" fmla="*/ 46663 h 46662"/>
                <a:gd name="connsiteX3" fmla="*/ 0 w 106287"/>
                <a:gd name="connsiteY3" fmla="*/ 46663 h 46662"/>
              </a:gdLst>
              <a:ahLst/>
              <a:cxnLst>
                <a:cxn ang="0">
                  <a:pos x="connsiteX0" y="connsiteY0"/>
                </a:cxn>
                <a:cxn ang="0">
                  <a:pos x="connsiteX1" y="connsiteY1"/>
                </a:cxn>
                <a:cxn ang="0">
                  <a:pos x="connsiteX2" y="connsiteY2"/>
                </a:cxn>
                <a:cxn ang="0">
                  <a:pos x="connsiteX3" y="connsiteY3"/>
                </a:cxn>
              </a:cxnLst>
              <a:rect l="l" t="t" r="r" b="b"/>
              <a:pathLst>
                <a:path w="106287" h="46662">
                  <a:moveTo>
                    <a:pt x="0" y="0"/>
                  </a:moveTo>
                  <a:lnTo>
                    <a:pt x="106288" y="0"/>
                  </a:lnTo>
                  <a:lnTo>
                    <a:pt x="106288" y="46663"/>
                  </a:lnTo>
                  <a:lnTo>
                    <a:pt x="0" y="46663"/>
                  </a:lnTo>
                  <a:close/>
                </a:path>
              </a:pathLst>
            </a:custGeom>
            <a:solidFill>
              <a:srgbClr val="E62323"/>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500" name="Freeform: Shape 499">
              <a:extLst>
                <a:ext uri="{FF2B5EF4-FFF2-40B4-BE49-F238E27FC236}">
                  <a16:creationId xmlns:a16="http://schemas.microsoft.com/office/drawing/2014/main" id="{91F52386-A3D6-4592-B0D2-E46822504CD1}"/>
                </a:ext>
              </a:extLst>
            </p:cNvPr>
            <p:cNvSpPr/>
            <p:nvPr/>
          </p:nvSpPr>
          <p:spPr>
            <a:xfrm>
              <a:off x="5144817" y="4602824"/>
              <a:ext cx="71549" cy="46662"/>
            </a:xfrm>
            <a:custGeom>
              <a:avLst/>
              <a:gdLst>
                <a:gd name="connsiteX0" fmla="*/ 0 w 71549"/>
                <a:gd name="connsiteY0" fmla="*/ 0 h 46662"/>
                <a:gd name="connsiteX1" fmla="*/ 71550 w 71549"/>
                <a:gd name="connsiteY1" fmla="*/ 0 h 46662"/>
                <a:gd name="connsiteX2" fmla="*/ 71550 w 71549"/>
                <a:gd name="connsiteY2" fmla="*/ 46663 h 46662"/>
                <a:gd name="connsiteX3" fmla="*/ 0 w 71549"/>
                <a:gd name="connsiteY3" fmla="*/ 46663 h 46662"/>
              </a:gdLst>
              <a:ahLst/>
              <a:cxnLst>
                <a:cxn ang="0">
                  <a:pos x="connsiteX0" y="connsiteY0"/>
                </a:cxn>
                <a:cxn ang="0">
                  <a:pos x="connsiteX1" y="connsiteY1"/>
                </a:cxn>
                <a:cxn ang="0">
                  <a:pos x="connsiteX2" y="connsiteY2"/>
                </a:cxn>
                <a:cxn ang="0">
                  <a:pos x="connsiteX3" y="connsiteY3"/>
                </a:cxn>
              </a:cxnLst>
              <a:rect l="l" t="t" r="r" b="b"/>
              <a:pathLst>
                <a:path w="71549" h="46662">
                  <a:moveTo>
                    <a:pt x="0" y="0"/>
                  </a:moveTo>
                  <a:lnTo>
                    <a:pt x="71550" y="0"/>
                  </a:lnTo>
                  <a:lnTo>
                    <a:pt x="71550" y="46663"/>
                  </a:lnTo>
                  <a:lnTo>
                    <a:pt x="0" y="46663"/>
                  </a:lnTo>
                  <a:close/>
                </a:path>
              </a:pathLst>
            </a:custGeom>
            <a:solidFill>
              <a:srgbClr val="FF7381"/>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501" name="Freeform: Shape 500">
              <a:extLst>
                <a:ext uri="{FF2B5EF4-FFF2-40B4-BE49-F238E27FC236}">
                  <a16:creationId xmlns:a16="http://schemas.microsoft.com/office/drawing/2014/main" id="{26353B2E-D815-44C0-8263-EE0ED594543C}"/>
                </a:ext>
              </a:extLst>
            </p:cNvPr>
            <p:cNvSpPr/>
            <p:nvPr/>
          </p:nvSpPr>
          <p:spPr>
            <a:xfrm>
              <a:off x="5202627" y="4561346"/>
              <a:ext cx="287754" cy="287754"/>
            </a:xfrm>
            <a:custGeom>
              <a:avLst/>
              <a:gdLst>
                <a:gd name="connsiteX0" fmla="*/ 0 w 287754"/>
                <a:gd name="connsiteY0" fmla="*/ 0 h 287754"/>
                <a:gd name="connsiteX1" fmla="*/ 287755 w 287754"/>
                <a:gd name="connsiteY1" fmla="*/ 0 h 287754"/>
                <a:gd name="connsiteX2" fmla="*/ 287755 w 287754"/>
                <a:gd name="connsiteY2" fmla="*/ 287755 h 287754"/>
                <a:gd name="connsiteX3" fmla="*/ 0 w 287754"/>
                <a:gd name="connsiteY3" fmla="*/ 287755 h 287754"/>
              </a:gdLst>
              <a:ahLst/>
              <a:cxnLst>
                <a:cxn ang="0">
                  <a:pos x="connsiteX0" y="connsiteY0"/>
                </a:cxn>
                <a:cxn ang="0">
                  <a:pos x="connsiteX1" y="connsiteY1"/>
                </a:cxn>
                <a:cxn ang="0">
                  <a:pos x="connsiteX2" y="connsiteY2"/>
                </a:cxn>
                <a:cxn ang="0">
                  <a:pos x="connsiteX3" y="connsiteY3"/>
                </a:cxn>
              </a:cxnLst>
              <a:rect l="l" t="t" r="r" b="b"/>
              <a:pathLst>
                <a:path w="287754" h="287754">
                  <a:moveTo>
                    <a:pt x="0" y="0"/>
                  </a:moveTo>
                  <a:lnTo>
                    <a:pt x="287755" y="0"/>
                  </a:lnTo>
                  <a:lnTo>
                    <a:pt x="287755" y="287755"/>
                  </a:lnTo>
                  <a:lnTo>
                    <a:pt x="0" y="287755"/>
                  </a:lnTo>
                  <a:close/>
                </a:path>
              </a:pathLst>
            </a:custGeom>
            <a:no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502" name="Freeform: Shape 501">
              <a:extLst>
                <a:ext uri="{FF2B5EF4-FFF2-40B4-BE49-F238E27FC236}">
                  <a16:creationId xmlns:a16="http://schemas.microsoft.com/office/drawing/2014/main" id="{14445E11-C13D-42D1-A48F-353333F72B0B}"/>
                </a:ext>
              </a:extLst>
            </p:cNvPr>
            <p:cNvSpPr/>
            <p:nvPr/>
          </p:nvSpPr>
          <p:spPr>
            <a:xfrm>
              <a:off x="5228501" y="4554865"/>
              <a:ext cx="235956" cy="288078"/>
            </a:xfrm>
            <a:custGeom>
              <a:avLst/>
              <a:gdLst>
                <a:gd name="connsiteX0" fmla="*/ 235957 w 235956"/>
                <a:gd name="connsiteY0" fmla="*/ 134804 h 288078"/>
                <a:gd name="connsiteX1" fmla="*/ 122151 w 235956"/>
                <a:gd name="connsiteY1" fmla="*/ 287495 h 288078"/>
                <a:gd name="connsiteX2" fmla="*/ 113855 w 235956"/>
                <a:gd name="connsiteY2" fmla="*/ 287495 h 288078"/>
                <a:gd name="connsiteX3" fmla="*/ 50 w 235956"/>
                <a:gd name="connsiteY3" fmla="*/ 134804 h 288078"/>
                <a:gd name="connsiteX4" fmla="*/ 50 w 235956"/>
                <a:gd name="connsiteY4" fmla="*/ 41478 h 288078"/>
                <a:gd name="connsiteX5" fmla="*/ 6173 w 235956"/>
                <a:gd name="connsiteY5" fmla="*/ 33701 h 288078"/>
                <a:gd name="connsiteX6" fmla="*/ 7827 w 235956"/>
                <a:gd name="connsiteY6" fmla="*/ 33701 h 288078"/>
                <a:gd name="connsiteX7" fmla="*/ 116707 w 235956"/>
                <a:gd name="connsiteY7" fmla="*/ 0 h 288078"/>
                <a:gd name="connsiteX8" fmla="*/ 225587 w 235956"/>
                <a:gd name="connsiteY8" fmla="*/ 33701 h 288078"/>
                <a:gd name="connsiteX9" fmla="*/ 233364 w 235956"/>
                <a:gd name="connsiteY9" fmla="*/ 39825 h 288078"/>
                <a:gd name="connsiteX10" fmla="*/ 233364 w 235956"/>
                <a:gd name="connsiteY10" fmla="*/ 41478 h 28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956" h="288078">
                  <a:moveTo>
                    <a:pt x="235957" y="134804"/>
                  </a:moveTo>
                  <a:cubicBezTo>
                    <a:pt x="235957" y="212575"/>
                    <a:pt x="146519" y="280755"/>
                    <a:pt x="122151" y="287495"/>
                  </a:cubicBezTo>
                  <a:cubicBezTo>
                    <a:pt x="119439" y="288273"/>
                    <a:pt x="116567" y="288273"/>
                    <a:pt x="113855" y="287495"/>
                  </a:cubicBezTo>
                  <a:cubicBezTo>
                    <a:pt x="89487" y="280755"/>
                    <a:pt x="50" y="212316"/>
                    <a:pt x="50" y="134804"/>
                  </a:cubicBezTo>
                  <a:lnTo>
                    <a:pt x="50" y="41478"/>
                  </a:lnTo>
                  <a:cubicBezTo>
                    <a:pt x="-407" y="37640"/>
                    <a:pt x="2335" y="34157"/>
                    <a:pt x="6173" y="33701"/>
                  </a:cubicBezTo>
                  <a:cubicBezTo>
                    <a:pt x="6723" y="33636"/>
                    <a:pt x="7278" y="33636"/>
                    <a:pt x="7827" y="33701"/>
                  </a:cubicBezTo>
                  <a:cubicBezTo>
                    <a:pt x="80414" y="31109"/>
                    <a:pt x="64859" y="0"/>
                    <a:pt x="116707" y="0"/>
                  </a:cubicBezTo>
                  <a:cubicBezTo>
                    <a:pt x="168555" y="0"/>
                    <a:pt x="153000" y="31109"/>
                    <a:pt x="225587" y="33701"/>
                  </a:cubicBezTo>
                  <a:cubicBezTo>
                    <a:pt x="229426" y="33244"/>
                    <a:pt x="232908" y="35986"/>
                    <a:pt x="233364" y="39825"/>
                  </a:cubicBezTo>
                  <a:cubicBezTo>
                    <a:pt x="233429" y="40374"/>
                    <a:pt x="233429" y="40929"/>
                    <a:pt x="233364" y="41478"/>
                  </a:cubicBezTo>
                  <a:close/>
                </a:path>
              </a:pathLst>
            </a:custGeom>
            <a:solidFill>
              <a:srgbClr val="DFA500"/>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503" name="Freeform: Shape 502">
              <a:extLst>
                <a:ext uri="{FF2B5EF4-FFF2-40B4-BE49-F238E27FC236}">
                  <a16:creationId xmlns:a16="http://schemas.microsoft.com/office/drawing/2014/main" id="{944C4DE6-909E-43C0-917E-B92CAC54A764}"/>
                </a:ext>
              </a:extLst>
            </p:cNvPr>
            <p:cNvSpPr/>
            <p:nvPr/>
          </p:nvSpPr>
          <p:spPr>
            <a:xfrm>
              <a:off x="5238921" y="4567827"/>
              <a:ext cx="215167" cy="264423"/>
            </a:xfrm>
            <a:custGeom>
              <a:avLst/>
              <a:gdLst>
                <a:gd name="connsiteX0" fmla="*/ 106288 w 215167"/>
                <a:gd name="connsiteY0" fmla="*/ 132212 h 264423"/>
                <a:gd name="connsiteX1" fmla="*/ 106288 w 215167"/>
                <a:gd name="connsiteY1" fmla="*/ 0 h 264423"/>
                <a:gd name="connsiteX2" fmla="*/ 207391 w 215167"/>
                <a:gd name="connsiteY2" fmla="*/ 31109 h 264423"/>
                <a:gd name="connsiteX3" fmla="*/ 215168 w 215167"/>
                <a:gd name="connsiteY3" fmla="*/ 38886 h 264423"/>
                <a:gd name="connsiteX4" fmla="*/ 215168 w 215167"/>
                <a:gd name="connsiteY4" fmla="*/ 38886 h 264423"/>
                <a:gd name="connsiteX5" fmla="*/ 215168 w 215167"/>
                <a:gd name="connsiteY5" fmla="*/ 129619 h 264423"/>
                <a:gd name="connsiteX6" fmla="*/ 106288 w 215167"/>
                <a:gd name="connsiteY6" fmla="*/ 132212 h 264423"/>
                <a:gd name="connsiteX7" fmla="*/ 0 w 215167"/>
                <a:gd name="connsiteY7" fmla="*/ 132212 h 264423"/>
                <a:gd name="connsiteX8" fmla="*/ 103695 w 215167"/>
                <a:gd name="connsiteY8" fmla="*/ 261831 h 264423"/>
                <a:gd name="connsiteX9" fmla="*/ 108880 w 215167"/>
                <a:gd name="connsiteY9" fmla="*/ 264423 h 264423"/>
                <a:gd name="connsiteX10" fmla="*/ 108880 w 215167"/>
                <a:gd name="connsiteY10" fmla="*/ 264423 h 264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167" h="264423">
                  <a:moveTo>
                    <a:pt x="106288" y="132212"/>
                  </a:moveTo>
                  <a:lnTo>
                    <a:pt x="106288" y="0"/>
                  </a:lnTo>
                  <a:cubicBezTo>
                    <a:pt x="155543" y="0"/>
                    <a:pt x="139989" y="28516"/>
                    <a:pt x="207391" y="31109"/>
                  </a:cubicBezTo>
                  <a:cubicBezTo>
                    <a:pt x="211575" y="31363"/>
                    <a:pt x="214914" y="34700"/>
                    <a:pt x="215168" y="38886"/>
                  </a:cubicBezTo>
                  <a:lnTo>
                    <a:pt x="215168" y="38886"/>
                  </a:lnTo>
                  <a:lnTo>
                    <a:pt x="215168" y="129619"/>
                  </a:lnTo>
                  <a:close/>
                  <a:moveTo>
                    <a:pt x="106288" y="132212"/>
                  </a:moveTo>
                  <a:lnTo>
                    <a:pt x="0" y="132212"/>
                  </a:lnTo>
                  <a:cubicBezTo>
                    <a:pt x="5185" y="199614"/>
                    <a:pt x="85549" y="251461"/>
                    <a:pt x="103695" y="261831"/>
                  </a:cubicBezTo>
                  <a:lnTo>
                    <a:pt x="108880" y="264423"/>
                  </a:lnTo>
                  <a:lnTo>
                    <a:pt x="108880" y="264423"/>
                  </a:lnTo>
                  <a:close/>
                </a:path>
              </a:pathLst>
            </a:custGeom>
            <a:solidFill>
              <a:srgbClr val="FFD70F"/>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504" name="Freeform: Shape 503">
              <a:extLst>
                <a:ext uri="{FF2B5EF4-FFF2-40B4-BE49-F238E27FC236}">
                  <a16:creationId xmlns:a16="http://schemas.microsoft.com/office/drawing/2014/main" id="{72A08A7C-F753-4EB6-8C25-FA392F0914D0}"/>
                </a:ext>
              </a:extLst>
            </p:cNvPr>
            <p:cNvSpPr/>
            <p:nvPr/>
          </p:nvSpPr>
          <p:spPr>
            <a:xfrm>
              <a:off x="5238921" y="4569123"/>
              <a:ext cx="106287" cy="132211"/>
            </a:xfrm>
            <a:custGeom>
              <a:avLst/>
              <a:gdLst>
                <a:gd name="connsiteX0" fmla="*/ 5185 w 106287"/>
                <a:gd name="connsiteY0" fmla="*/ 31109 h 132211"/>
                <a:gd name="connsiteX1" fmla="*/ 106288 w 106287"/>
                <a:gd name="connsiteY1" fmla="*/ 0 h 132211"/>
                <a:gd name="connsiteX2" fmla="*/ 106288 w 106287"/>
                <a:gd name="connsiteY2" fmla="*/ 132212 h 132211"/>
                <a:gd name="connsiteX3" fmla="*/ 0 w 106287"/>
                <a:gd name="connsiteY3" fmla="*/ 132212 h 132211"/>
                <a:gd name="connsiteX4" fmla="*/ 0 w 106287"/>
                <a:gd name="connsiteY4" fmla="*/ 37590 h 132211"/>
                <a:gd name="connsiteX5" fmla="*/ 5185 w 106287"/>
                <a:gd name="connsiteY5" fmla="*/ 31109 h 13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287" h="132211">
                  <a:moveTo>
                    <a:pt x="5185" y="31109"/>
                  </a:moveTo>
                  <a:cubicBezTo>
                    <a:pt x="72587" y="28516"/>
                    <a:pt x="57032" y="0"/>
                    <a:pt x="106288" y="0"/>
                  </a:cubicBezTo>
                  <a:lnTo>
                    <a:pt x="106288" y="132212"/>
                  </a:lnTo>
                  <a:lnTo>
                    <a:pt x="0" y="132212"/>
                  </a:lnTo>
                  <a:lnTo>
                    <a:pt x="0" y="37590"/>
                  </a:lnTo>
                  <a:cubicBezTo>
                    <a:pt x="0" y="32405"/>
                    <a:pt x="2592" y="31109"/>
                    <a:pt x="5185" y="31109"/>
                  </a:cubicBezTo>
                  <a:close/>
                </a:path>
              </a:pathLst>
            </a:custGeom>
            <a:solidFill>
              <a:srgbClr val="FFD400"/>
            </a:solidFill>
            <a:ln w="25400" cap="flat">
              <a:noFill/>
              <a:prstDash val="solid"/>
              <a:miter/>
            </a:ln>
          </p:spPr>
          <p:txBody>
            <a:bodyPr rtlCol="0" anchor="ctr"/>
            <a:lstStyle/>
            <a:p>
              <a:pPr defTabSz="932597">
                <a:defRPr/>
              </a:pPr>
              <a:endParaRPr lang="en-US" sz="1836">
                <a:solidFill>
                  <a:srgbClr val="FFFFFF"/>
                </a:solidFill>
                <a:latin typeface="Segoe UI"/>
              </a:endParaRPr>
            </a:p>
          </p:txBody>
        </p:sp>
      </p:grpSp>
      <p:grpSp>
        <p:nvGrpSpPr>
          <p:cNvPr id="357" name="!!onprem_server">
            <a:extLst>
              <a:ext uri="{FF2B5EF4-FFF2-40B4-BE49-F238E27FC236}">
                <a16:creationId xmlns:a16="http://schemas.microsoft.com/office/drawing/2014/main" id="{72B748B7-EC01-409A-9B1F-E6771E2598CD}"/>
              </a:ext>
              <a:ext uri="{C183D7F6-B498-43B3-948B-1728B52AA6E4}">
                <adec:decorative xmlns:adec="http://schemas.microsoft.com/office/drawing/2017/decorative" val="1"/>
              </a:ext>
            </a:extLst>
          </p:cNvPr>
          <p:cNvGrpSpPr>
            <a:grpSpLocks noChangeAspect="1"/>
          </p:cNvGrpSpPr>
          <p:nvPr/>
        </p:nvGrpSpPr>
        <p:grpSpPr>
          <a:xfrm>
            <a:off x="10128595" y="8394697"/>
            <a:ext cx="170456" cy="290228"/>
            <a:chOff x="6566036" y="2614540"/>
            <a:chExt cx="479588" cy="816573"/>
          </a:xfrm>
        </p:grpSpPr>
        <p:sp>
          <p:nvSpPr>
            <p:cNvPr id="362" name="Freeform: Shape 361">
              <a:extLst>
                <a:ext uri="{FF2B5EF4-FFF2-40B4-BE49-F238E27FC236}">
                  <a16:creationId xmlns:a16="http://schemas.microsoft.com/office/drawing/2014/main" id="{9F55F3B9-9A42-4798-9061-56A78E260074}"/>
                </a:ext>
              </a:extLst>
            </p:cNvPr>
            <p:cNvSpPr/>
            <p:nvPr/>
          </p:nvSpPr>
          <p:spPr>
            <a:xfrm>
              <a:off x="6566036" y="2614540"/>
              <a:ext cx="479588" cy="816573"/>
            </a:xfrm>
            <a:custGeom>
              <a:avLst/>
              <a:gdLst>
                <a:gd name="connsiteX0" fmla="*/ 479588 w 479588"/>
                <a:gd name="connsiteY0" fmla="*/ 788745 h 816573"/>
                <a:gd name="connsiteX1" fmla="*/ 451759 w 479588"/>
                <a:gd name="connsiteY1" fmla="*/ 816574 h 816573"/>
                <a:gd name="connsiteX2" fmla="*/ 27833 w 479588"/>
                <a:gd name="connsiteY2" fmla="*/ 816574 h 816573"/>
                <a:gd name="connsiteX3" fmla="*/ 4 w 479588"/>
                <a:gd name="connsiteY3" fmla="*/ 788745 h 816573"/>
                <a:gd name="connsiteX4" fmla="*/ 4 w 479588"/>
                <a:gd name="connsiteY4" fmla="*/ 27829 h 816573"/>
                <a:gd name="connsiteX5" fmla="*/ 26839 w 479588"/>
                <a:gd name="connsiteY5" fmla="*/ 0 h 816573"/>
                <a:gd name="connsiteX6" fmla="*/ 451759 w 479588"/>
                <a:gd name="connsiteY6" fmla="*/ 0 h 816573"/>
                <a:gd name="connsiteX7" fmla="*/ 479588 w 479588"/>
                <a:gd name="connsiteY7" fmla="*/ 27829 h 81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588" h="816573">
                  <a:moveTo>
                    <a:pt x="479588" y="788745"/>
                  </a:moveTo>
                  <a:cubicBezTo>
                    <a:pt x="479337" y="804010"/>
                    <a:pt x="467024" y="816322"/>
                    <a:pt x="451759" y="816574"/>
                  </a:cubicBezTo>
                  <a:lnTo>
                    <a:pt x="27833" y="816574"/>
                  </a:lnTo>
                  <a:cubicBezTo>
                    <a:pt x="12464" y="816574"/>
                    <a:pt x="4" y="804115"/>
                    <a:pt x="4" y="788745"/>
                  </a:cubicBezTo>
                  <a:lnTo>
                    <a:pt x="4" y="27829"/>
                  </a:lnTo>
                  <a:cubicBezTo>
                    <a:pt x="-257" y="12739"/>
                    <a:pt x="11750" y="288"/>
                    <a:pt x="26839" y="0"/>
                  </a:cubicBezTo>
                  <a:lnTo>
                    <a:pt x="451759" y="0"/>
                  </a:lnTo>
                  <a:cubicBezTo>
                    <a:pt x="467130" y="0"/>
                    <a:pt x="479588" y="12459"/>
                    <a:pt x="479588" y="27829"/>
                  </a:cubicBezTo>
                  <a:close/>
                </a:path>
              </a:pathLst>
            </a:custGeom>
            <a:solidFill>
              <a:srgbClr val="949494"/>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363" name="Freeform: Shape 362">
              <a:extLst>
                <a:ext uri="{FF2B5EF4-FFF2-40B4-BE49-F238E27FC236}">
                  <a16:creationId xmlns:a16="http://schemas.microsoft.com/office/drawing/2014/main" id="{C37B344E-072D-4D2E-9B11-3DE18C08EBFF}"/>
                </a:ext>
              </a:extLst>
            </p:cNvPr>
            <p:cNvSpPr/>
            <p:nvPr/>
          </p:nvSpPr>
          <p:spPr>
            <a:xfrm>
              <a:off x="6636371" y="2694147"/>
              <a:ext cx="344766" cy="259194"/>
            </a:xfrm>
            <a:custGeom>
              <a:avLst/>
              <a:gdLst>
                <a:gd name="connsiteX0" fmla="*/ 2 w 344766"/>
                <a:gd name="connsiteY0" fmla="*/ 206577 h 259194"/>
                <a:gd name="connsiteX1" fmla="*/ 51801 w 344766"/>
                <a:gd name="connsiteY1" fmla="*/ 154835 h 259194"/>
                <a:gd name="connsiteX2" fmla="*/ 291096 w 344766"/>
                <a:gd name="connsiteY2" fmla="*/ 154835 h 259194"/>
                <a:gd name="connsiteX3" fmla="*/ 344766 w 344766"/>
                <a:gd name="connsiteY3" fmla="*/ 205542 h 259194"/>
                <a:gd name="connsiteX4" fmla="*/ 344767 w 344766"/>
                <a:gd name="connsiteY4" fmla="*/ 205583 h 259194"/>
                <a:gd name="connsiteX5" fmla="*/ 344767 w 344766"/>
                <a:gd name="connsiteY5" fmla="*/ 206577 h 259194"/>
                <a:gd name="connsiteX6" fmla="*/ 344767 w 344766"/>
                <a:gd name="connsiteY6" fmla="*/ 206577 h 259194"/>
                <a:gd name="connsiteX7" fmla="*/ 292500 w 344766"/>
                <a:gd name="connsiteY7" fmla="*/ 259195 h 259194"/>
                <a:gd name="connsiteX8" fmla="*/ 51801 w 344766"/>
                <a:gd name="connsiteY8" fmla="*/ 259195 h 259194"/>
                <a:gd name="connsiteX9" fmla="*/ 2 w 344766"/>
                <a:gd name="connsiteY9" fmla="*/ 206579 h 259194"/>
                <a:gd name="connsiteX10" fmla="*/ 2 w 344766"/>
                <a:gd name="connsiteY10" fmla="*/ 206577 h 259194"/>
                <a:gd name="connsiteX11" fmla="*/ 51801 w 344766"/>
                <a:gd name="connsiteY11" fmla="*/ 104030 h 259194"/>
                <a:gd name="connsiteX12" fmla="*/ 292090 w 344766"/>
                <a:gd name="connsiteY12" fmla="*/ 104030 h 259194"/>
                <a:gd name="connsiteX13" fmla="*/ 344708 w 344766"/>
                <a:gd name="connsiteY13" fmla="*/ 52289 h 259194"/>
                <a:gd name="connsiteX14" fmla="*/ 344708 w 344766"/>
                <a:gd name="connsiteY14" fmla="*/ 52289 h 259194"/>
                <a:gd name="connsiteX15" fmla="*/ 344708 w 344766"/>
                <a:gd name="connsiteY15" fmla="*/ 50769 h 259194"/>
                <a:gd name="connsiteX16" fmla="*/ 291079 w 344766"/>
                <a:gd name="connsiteY16" fmla="*/ 20 h 259194"/>
                <a:gd name="connsiteX17" fmla="*/ 291038 w 344766"/>
                <a:gd name="connsiteY17" fmla="*/ 21 h 259194"/>
                <a:gd name="connsiteX18" fmla="*/ 51801 w 344766"/>
                <a:gd name="connsiteY18" fmla="*/ 21 h 259194"/>
                <a:gd name="connsiteX19" fmla="*/ 1541 w 344766"/>
                <a:gd name="connsiteY19" fmla="*/ 53770 h 259194"/>
                <a:gd name="connsiteX20" fmla="*/ 51801 w 344766"/>
                <a:gd name="connsiteY20" fmla="*/ 104030 h 25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66" h="259194">
                  <a:moveTo>
                    <a:pt x="2" y="206577"/>
                  </a:moveTo>
                  <a:cubicBezTo>
                    <a:pt x="256" y="178084"/>
                    <a:pt x="23308" y="155058"/>
                    <a:pt x="51801" y="154835"/>
                  </a:cubicBezTo>
                  <a:lnTo>
                    <a:pt x="291096" y="154835"/>
                  </a:lnTo>
                  <a:cubicBezTo>
                    <a:pt x="319919" y="154018"/>
                    <a:pt x="343948" y="176719"/>
                    <a:pt x="344766" y="205542"/>
                  </a:cubicBezTo>
                  <a:cubicBezTo>
                    <a:pt x="344766" y="205555"/>
                    <a:pt x="344766" y="205569"/>
                    <a:pt x="344767" y="205583"/>
                  </a:cubicBezTo>
                  <a:lnTo>
                    <a:pt x="344767" y="206577"/>
                  </a:lnTo>
                  <a:lnTo>
                    <a:pt x="344767" y="206577"/>
                  </a:lnTo>
                  <a:cubicBezTo>
                    <a:pt x="344767" y="235500"/>
                    <a:pt x="321423" y="259002"/>
                    <a:pt x="292500" y="259195"/>
                  </a:cubicBezTo>
                  <a:lnTo>
                    <a:pt x="51801" y="259195"/>
                  </a:lnTo>
                  <a:cubicBezTo>
                    <a:pt x="22968" y="258970"/>
                    <a:pt x="-223" y="235413"/>
                    <a:pt x="2" y="206579"/>
                  </a:cubicBezTo>
                  <a:cubicBezTo>
                    <a:pt x="2" y="206579"/>
                    <a:pt x="2" y="206578"/>
                    <a:pt x="2" y="206577"/>
                  </a:cubicBezTo>
                  <a:close/>
                  <a:moveTo>
                    <a:pt x="51801" y="104030"/>
                  </a:moveTo>
                  <a:lnTo>
                    <a:pt x="292090" y="104030"/>
                  </a:lnTo>
                  <a:cubicBezTo>
                    <a:pt x="320902" y="104257"/>
                    <a:pt x="344451" y="81100"/>
                    <a:pt x="344708" y="52289"/>
                  </a:cubicBezTo>
                  <a:lnTo>
                    <a:pt x="344708" y="52289"/>
                  </a:lnTo>
                  <a:cubicBezTo>
                    <a:pt x="344738" y="51782"/>
                    <a:pt x="344738" y="51275"/>
                    <a:pt x="344708" y="50769"/>
                  </a:cubicBezTo>
                  <a:cubicBezTo>
                    <a:pt x="343913" y="21946"/>
                    <a:pt x="319902" y="-775"/>
                    <a:pt x="291079" y="20"/>
                  </a:cubicBezTo>
                  <a:cubicBezTo>
                    <a:pt x="291065" y="21"/>
                    <a:pt x="291051" y="21"/>
                    <a:pt x="291038" y="21"/>
                  </a:cubicBezTo>
                  <a:lnTo>
                    <a:pt x="51801" y="21"/>
                  </a:lnTo>
                  <a:cubicBezTo>
                    <a:pt x="23080" y="984"/>
                    <a:pt x="578" y="25048"/>
                    <a:pt x="1541" y="53770"/>
                  </a:cubicBezTo>
                  <a:cubicBezTo>
                    <a:pt x="2459" y="81139"/>
                    <a:pt x="24432" y="103112"/>
                    <a:pt x="51801" y="104030"/>
                  </a:cubicBezTo>
                  <a:close/>
                </a:path>
              </a:pathLst>
            </a:custGeom>
            <a:solidFill>
              <a:srgbClr val="003067"/>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365" name="Freeform: Shape 364">
              <a:extLst>
                <a:ext uri="{FF2B5EF4-FFF2-40B4-BE49-F238E27FC236}">
                  <a16:creationId xmlns:a16="http://schemas.microsoft.com/office/drawing/2014/main" id="{84370A69-4EE5-4081-A129-95F069124BF2}"/>
                </a:ext>
              </a:extLst>
            </p:cNvPr>
            <p:cNvSpPr/>
            <p:nvPr/>
          </p:nvSpPr>
          <p:spPr>
            <a:xfrm>
              <a:off x="6655783" y="2711240"/>
              <a:ext cx="70157" cy="224562"/>
            </a:xfrm>
            <a:custGeom>
              <a:avLst/>
              <a:gdLst>
                <a:gd name="connsiteX0" fmla="*/ 35079 w 70157"/>
                <a:gd name="connsiteY0" fmla="*/ 0 h 224562"/>
                <a:gd name="connsiteX1" fmla="*/ 70157 w 70157"/>
                <a:gd name="connsiteY1" fmla="*/ 35079 h 224562"/>
                <a:gd name="connsiteX2" fmla="*/ 35079 w 70157"/>
                <a:gd name="connsiteY2" fmla="*/ 70157 h 224562"/>
                <a:gd name="connsiteX3" fmla="*/ 0 w 70157"/>
                <a:gd name="connsiteY3" fmla="*/ 35079 h 224562"/>
                <a:gd name="connsiteX4" fmla="*/ 35079 w 70157"/>
                <a:gd name="connsiteY4" fmla="*/ 0 h 224562"/>
                <a:gd name="connsiteX5" fmla="*/ 0 w 70157"/>
                <a:gd name="connsiteY5" fmla="*/ 189483 h 224562"/>
                <a:gd name="connsiteX6" fmla="*/ 35079 w 70157"/>
                <a:gd name="connsiteY6" fmla="*/ 224562 h 224562"/>
                <a:gd name="connsiteX7" fmla="*/ 70157 w 70157"/>
                <a:gd name="connsiteY7" fmla="*/ 189483 h 224562"/>
                <a:gd name="connsiteX8" fmla="*/ 35079 w 70157"/>
                <a:gd name="connsiteY8" fmla="*/ 154405 h 224562"/>
                <a:gd name="connsiteX9" fmla="*/ 0 w 70157"/>
                <a:gd name="connsiteY9" fmla="*/ 189483 h 22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157" h="224562">
                  <a:moveTo>
                    <a:pt x="35079" y="0"/>
                  </a:moveTo>
                  <a:cubicBezTo>
                    <a:pt x="54452" y="0"/>
                    <a:pt x="70157" y="15705"/>
                    <a:pt x="70157" y="35079"/>
                  </a:cubicBezTo>
                  <a:cubicBezTo>
                    <a:pt x="70157" y="54452"/>
                    <a:pt x="54452" y="70157"/>
                    <a:pt x="35079" y="70157"/>
                  </a:cubicBezTo>
                  <a:cubicBezTo>
                    <a:pt x="15705" y="70157"/>
                    <a:pt x="0" y="54452"/>
                    <a:pt x="0" y="35079"/>
                  </a:cubicBezTo>
                  <a:cubicBezTo>
                    <a:pt x="0" y="15705"/>
                    <a:pt x="15705" y="0"/>
                    <a:pt x="35079" y="0"/>
                  </a:cubicBezTo>
                  <a:close/>
                  <a:moveTo>
                    <a:pt x="0" y="189483"/>
                  </a:moveTo>
                  <a:cubicBezTo>
                    <a:pt x="0" y="208857"/>
                    <a:pt x="15705" y="224562"/>
                    <a:pt x="35079" y="224562"/>
                  </a:cubicBezTo>
                  <a:cubicBezTo>
                    <a:pt x="54452" y="224562"/>
                    <a:pt x="70157" y="208857"/>
                    <a:pt x="70157" y="189483"/>
                  </a:cubicBezTo>
                  <a:cubicBezTo>
                    <a:pt x="70157" y="170110"/>
                    <a:pt x="54452" y="154405"/>
                    <a:pt x="35079" y="154405"/>
                  </a:cubicBezTo>
                  <a:cubicBezTo>
                    <a:pt x="15705" y="154405"/>
                    <a:pt x="0" y="170110"/>
                    <a:pt x="0" y="189483"/>
                  </a:cubicBezTo>
                  <a:close/>
                </a:path>
              </a:pathLst>
            </a:custGeom>
            <a:solidFill>
              <a:srgbClr val="50E6FF"/>
            </a:solidFill>
            <a:ln w="58208" cap="flat">
              <a:noFill/>
              <a:prstDash val="solid"/>
              <a:miter/>
            </a:ln>
          </p:spPr>
          <p:txBody>
            <a:bodyPr rtlCol="0" anchor="ctr"/>
            <a:lstStyle/>
            <a:p>
              <a:pPr defTabSz="932597">
                <a:defRPr/>
              </a:pPr>
              <a:endParaRPr lang="en-US" sz="1836">
                <a:solidFill>
                  <a:srgbClr val="FFFFFF"/>
                </a:solidFill>
                <a:latin typeface="Segoe UI"/>
              </a:endParaRPr>
            </a:p>
          </p:txBody>
        </p:sp>
      </p:grpSp>
      <p:sp>
        <p:nvSpPr>
          <p:cNvPr id="63" name="TextBox 62">
            <a:extLst>
              <a:ext uri="{FF2B5EF4-FFF2-40B4-BE49-F238E27FC236}">
                <a16:creationId xmlns:a16="http://schemas.microsoft.com/office/drawing/2014/main" id="{5277516D-1118-477F-9158-BA510166AAC6}"/>
              </a:ext>
            </a:extLst>
          </p:cNvPr>
          <p:cNvSpPr txBox="1"/>
          <p:nvPr/>
        </p:nvSpPr>
        <p:spPr>
          <a:xfrm>
            <a:off x="9700925" y="8151021"/>
            <a:ext cx="999710" cy="177122"/>
          </a:xfrm>
          <a:prstGeom prst="roundRect">
            <a:avLst/>
          </a:prstGeom>
          <a:solidFill>
            <a:schemeClr val="bg2"/>
          </a:solidFill>
        </p:spPr>
        <p:txBody>
          <a:bodyPr wrap="square" lIns="0" tIns="0" rIns="0" bIns="0" rtlCol="0" anchor="ctr">
            <a:spAutoFit/>
          </a:bodyPr>
          <a:lstStyle/>
          <a:p>
            <a:pPr algn="ctr" defTabSz="932597">
              <a:defRPr/>
            </a:pPr>
            <a:r>
              <a:rPr lang="en-US" sz="1020">
                <a:solidFill>
                  <a:srgbClr val="FFFFFF"/>
                </a:solidFill>
                <a:latin typeface="Segoe UI Semibold"/>
              </a:rPr>
              <a:t>Security Events</a:t>
            </a:r>
          </a:p>
        </p:txBody>
      </p:sp>
      <p:sp>
        <p:nvSpPr>
          <p:cNvPr id="331" name="TextBox 330">
            <a:extLst>
              <a:ext uri="{FF2B5EF4-FFF2-40B4-BE49-F238E27FC236}">
                <a16:creationId xmlns:a16="http://schemas.microsoft.com/office/drawing/2014/main" id="{EEB60E0A-6970-4CA3-B34E-6BF151DFD2DE}"/>
              </a:ext>
            </a:extLst>
          </p:cNvPr>
          <p:cNvSpPr txBox="1"/>
          <p:nvPr/>
        </p:nvSpPr>
        <p:spPr>
          <a:xfrm>
            <a:off x="-2897905" y="1134946"/>
            <a:ext cx="2530638" cy="2927037"/>
          </a:xfrm>
          <a:prstGeom prst="roundRect">
            <a:avLst>
              <a:gd name="adj" fmla="val 2924"/>
            </a:avLst>
          </a:prstGeom>
          <a:solidFill>
            <a:schemeClr val="bg1"/>
          </a:solidFill>
          <a:ln w="12700">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rgbClr val="FFFFFF"/>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51028">
              <a:defRPr/>
            </a:pPr>
            <a:endParaRPr lang="en-US" sz="2040">
              <a:latin typeface="Segoe UI Semibold"/>
            </a:endParaRPr>
          </a:p>
        </p:txBody>
      </p:sp>
      <p:pic>
        <p:nvPicPr>
          <p:cNvPr id="423" name="!!cs" descr="A close up of a logo&#10;&#10;Description automatically generated">
            <a:extLst>
              <a:ext uri="{FF2B5EF4-FFF2-40B4-BE49-F238E27FC236}">
                <a16:creationId xmlns:a16="http://schemas.microsoft.com/office/drawing/2014/main" id="{D941013D-1546-4AEB-A49D-473DFD68244B}"/>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2713441" y="3415031"/>
            <a:ext cx="554328" cy="371398"/>
          </a:xfrm>
          <a:prstGeom prst="rect">
            <a:avLst/>
          </a:prstGeom>
        </p:spPr>
      </p:pic>
      <p:pic>
        <p:nvPicPr>
          <p:cNvPr id="424" name="Picture 423" descr="A close up of a logo&#10;&#10;Description generated with high confidence">
            <a:extLst>
              <a:ext uri="{FF2B5EF4-FFF2-40B4-BE49-F238E27FC236}">
                <a16:creationId xmlns:a16="http://schemas.microsoft.com/office/drawing/2014/main" id="{BEC1DD00-8C18-4DC0-A99E-7A50AC8CDCE3}"/>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806585" y="2897278"/>
            <a:ext cx="630703" cy="401356"/>
          </a:xfrm>
          <a:prstGeom prst="rect">
            <a:avLst/>
          </a:prstGeom>
          <a:effectLst>
            <a:outerShdw blurRad="50800" dist="38100" dir="2700000" algn="tl" rotWithShape="0">
              <a:schemeClr val="tx2">
                <a:lumMod val="75000"/>
                <a:alpha val="40000"/>
              </a:schemeClr>
            </a:outerShdw>
          </a:effectLst>
        </p:spPr>
      </p:pic>
      <p:pic>
        <p:nvPicPr>
          <p:cNvPr id="425" name="Picture 424">
            <a:extLst>
              <a:ext uri="{FF2B5EF4-FFF2-40B4-BE49-F238E27FC236}">
                <a16:creationId xmlns:a16="http://schemas.microsoft.com/office/drawing/2014/main" id="{6BBFCC4F-C6F2-4DC6-8E80-04EE68BECE14}"/>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984500" y="2035366"/>
            <a:ext cx="374882" cy="274914"/>
          </a:xfrm>
          <a:prstGeom prst="rect">
            <a:avLst/>
          </a:prstGeom>
        </p:spPr>
      </p:pic>
      <p:pic>
        <p:nvPicPr>
          <p:cNvPr id="427" name="Picture 426">
            <a:extLst>
              <a:ext uri="{FF2B5EF4-FFF2-40B4-BE49-F238E27FC236}">
                <a16:creationId xmlns:a16="http://schemas.microsoft.com/office/drawing/2014/main" id="{6E5360EC-53B4-4E54-BA5D-88362F232820}"/>
              </a:ext>
            </a:extLst>
          </p:cNvPr>
          <p:cNvPicPr>
            <a:picLocks noChangeAspect="1"/>
          </p:cNvPicPr>
          <p:nvPr/>
        </p:nvPicPr>
        <p:blipFill rotWithShape="1">
          <a:blip r:embed="rId28" cstate="print">
            <a:lum bright="70000" contrast="-70000"/>
            <a:extLst>
              <a:ext uri="{28A0092B-C50C-407E-A947-70E740481C1C}">
                <a14:useLocalDpi xmlns:a14="http://schemas.microsoft.com/office/drawing/2010/main" val="0"/>
              </a:ext>
            </a:extLst>
          </a:blip>
          <a:srcRect/>
          <a:stretch/>
        </p:blipFill>
        <p:spPr>
          <a:xfrm>
            <a:off x="-2736958" y="1706567"/>
            <a:ext cx="971778" cy="222674"/>
          </a:xfrm>
          <a:prstGeom prst="rect">
            <a:avLst/>
          </a:prstGeom>
          <a:effectLst>
            <a:outerShdw blurRad="50800" dist="38100" dir="2700000" algn="tl" rotWithShape="0">
              <a:schemeClr val="tx2">
                <a:lumMod val="75000"/>
                <a:alpha val="40000"/>
              </a:schemeClr>
            </a:outerShdw>
          </a:effectLst>
        </p:spPr>
      </p:pic>
      <p:pic>
        <p:nvPicPr>
          <p:cNvPr id="428" name="Picture 427">
            <a:extLst>
              <a:ext uri="{FF2B5EF4-FFF2-40B4-BE49-F238E27FC236}">
                <a16:creationId xmlns:a16="http://schemas.microsoft.com/office/drawing/2014/main" id="{3DC1E5A2-29BD-4DE8-922D-36DC210B4DFB}"/>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496800" y="3050142"/>
            <a:ext cx="524861" cy="169704"/>
          </a:xfrm>
          <a:prstGeom prst="rect">
            <a:avLst/>
          </a:prstGeom>
        </p:spPr>
      </p:pic>
      <p:pic>
        <p:nvPicPr>
          <p:cNvPr id="429" name="Picture 428" descr="Image result for sophos png">
            <a:extLst>
              <a:ext uri="{FF2B5EF4-FFF2-40B4-BE49-F238E27FC236}">
                <a16:creationId xmlns:a16="http://schemas.microsoft.com/office/drawing/2014/main" id="{78D820F8-1FE7-4C51-967F-0E214B067207}"/>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1646482" y="2315023"/>
            <a:ext cx="595513" cy="105145"/>
          </a:xfrm>
          <a:prstGeom prst="rect">
            <a:avLst/>
          </a:prstGeom>
          <a:noFill/>
          <a:extLst>
            <a:ext uri="{909E8E84-426E-40DD-AFC4-6F175D3DCCD1}">
              <a14:hiddenFill xmlns:a14="http://schemas.microsoft.com/office/drawing/2010/main">
                <a:solidFill>
                  <a:srgbClr val="FFFFFF"/>
                </a:solidFill>
              </a14:hiddenFill>
            </a:ext>
          </a:extLst>
        </p:spPr>
      </p:pic>
      <p:pic>
        <p:nvPicPr>
          <p:cNvPr id="431" name="Picture 430" descr="A close up of a logo&#10;&#10;Description automatically generated">
            <a:extLst>
              <a:ext uri="{FF2B5EF4-FFF2-40B4-BE49-F238E27FC236}">
                <a16:creationId xmlns:a16="http://schemas.microsoft.com/office/drawing/2014/main" id="{1783DD1F-88AB-4314-8385-5EB6418322CC}"/>
              </a:ext>
            </a:extLst>
          </p:cNvPr>
          <p:cNvPicPr>
            <a:picLocks noChangeAspect="1"/>
          </p:cNvPicPr>
          <p:nvPr/>
        </p:nvPicPr>
        <p:blipFill>
          <a:blip r:embed="rId31"/>
          <a:stretch>
            <a:fillRect/>
          </a:stretch>
        </p:blipFill>
        <p:spPr>
          <a:xfrm>
            <a:off x="-2183671" y="2269624"/>
            <a:ext cx="563811" cy="63305"/>
          </a:xfrm>
          <a:prstGeom prst="rect">
            <a:avLst/>
          </a:prstGeom>
        </p:spPr>
      </p:pic>
      <p:pic>
        <p:nvPicPr>
          <p:cNvPr id="506" name="Picture 4" descr="Amazon Web Services Logo, history, meaning, symbol, PNG">
            <a:extLst>
              <a:ext uri="{FF2B5EF4-FFF2-40B4-BE49-F238E27FC236}">
                <a16:creationId xmlns:a16="http://schemas.microsoft.com/office/drawing/2014/main" id="{761AE794-F8AA-4346-8EA6-55FF746BA73E}"/>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2268260" y="2343796"/>
            <a:ext cx="546071" cy="307164"/>
          </a:xfrm>
          <a:prstGeom prst="rect">
            <a:avLst/>
          </a:prstGeom>
          <a:noFill/>
          <a:extLst>
            <a:ext uri="{909E8E84-426E-40DD-AFC4-6F175D3DCCD1}">
              <a14:hiddenFill xmlns:a14="http://schemas.microsoft.com/office/drawing/2010/main">
                <a:solidFill>
                  <a:srgbClr val="FFFFFF"/>
                </a:solidFill>
              </a14:hiddenFill>
            </a:ext>
          </a:extLst>
        </p:spPr>
      </p:pic>
      <p:grpSp>
        <p:nvGrpSpPr>
          <p:cNvPr id="617" name="Group 616">
            <a:extLst>
              <a:ext uri="{FF2B5EF4-FFF2-40B4-BE49-F238E27FC236}">
                <a16:creationId xmlns:a16="http://schemas.microsoft.com/office/drawing/2014/main" id="{20C6D944-AA34-4A1F-B87A-A2B85783FF26}"/>
              </a:ext>
            </a:extLst>
          </p:cNvPr>
          <p:cNvGrpSpPr/>
          <p:nvPr/>
        </p:nvGrpSpPr>
        <p:grpSpPr>
          <a:xfrm>
            <a:off x="-2816558" y="996741"/>
            <a:ext cx="2265474" cy="497121"/>
            <a:chOff x="392928" y="1472265"/>
            <a:chExt cx="2221255" cy="487418"/>
          </a:xfrm>
        </p:grpSpPr>
        <p:sp>
          <p:nvSpPr>
            <p:cNvPr id="18461" name="TextBox 18460" descr="Microsoft Partners / Threat Intelligence&#10;">
              <a:extLst>
                <a:ext uri="{FF2B5EF4-FFF2-40B4-BE49-F238E27FC236}">
                  <a16:creationId xmlns:a16="http://schemas.microsoft.com/office/drawing/2014/main" id="{E3EB037B-2FAF-44EF-BAF1-79A2C9F869DB}"/>
                </a:ext>
              </a:extLst>
            </p:cNvPr>
            <p:cNvSpPr txBox="1"/>
            <p:nvPr/>
          </p:nvSpPr>
          <p:spPr>
            <a:xfrm>
              <a:off x="392928" y="1472265"/>
              <a:ext cx="2221255" cy="327949"/>
            </a:xfrm>
            <a:prstGeom prst="rect">
              <a:avLst/>
            </a:prstGeom>
            <a:solidFill>
              <a:schemeClr val="bg1"/>
            </a:solidFill>
          </p:spPr>
          <p:txBody>
            <a:bodyPr wrap="square" lIns="0" tIns="0" rIns="0" bIns="0" rtlCol="0">
              <a:noAutofit/>
            </a:bodyPr>
            <a:lstStyle/>
            <a:p>
              <a:pPr algn="ctr" defTabSz="932597">
                <a:defRPr/>
              </a:pPr>
              <a:r>
                <a:rPr lang="en-US" sz="918">
                  <a:solidFill>
                    <a:srgbClr val="FFFFFF"/>
                  </a:solidFill>
                  <a:latin typeface="Segoe UI Semibold"/>
                  <a:cs typeface="Segoe UI" pitchFamily="34" charset="0"/>
                </a:rPr>
                <a:t>Microsoft Partners / Threat Intelligence/</a:t>
              </a:r>
            </a:p>
          </p:txBody>
        </p:sp>
        <p:sp>
          <p:nvSpPr>
            <p:cNvPr id="507" name="TextBox 506" descr="Microsoft Partners / Threat Intelligence&#10;">
              <a:extLst>
                <a:ext uri="{FF2B5EF4-FFF2-40B4-BE49-F238E27FC236}">
                  <a16:creationId xmlns:a16="http://schemas.microsoft.com/office/drawing/2014/main" id="{87554F61-F189-44D7-A25B-D7BCECA5EA15}"/>
                </a:ext>
              </a:extLst>
            </p:cNvPr>
            <p:cNvSpPr txBox="1"/>
            <p:nvPr/>
          </p:nvSpPr>
          <p:spPr>
            <a:xfrm>
              <a:off x="1029862" y="1631734"/>
              <a:ext cx="851316" cy="327949"/>
            </a:xfrm>
            <a:prstGeom prst="rect">
              <a:avLst/>
            </a:prstGeom>
            <a:solidFill>
              <a:schemeClr val="bg1"/>
            </a:solidFill>
          </p:spPr>
          <p:txBody>
            <a:bodyPr wrap="square" lIns="0" tIns="0" rIns="0" bIns="0" rtlCol="0">
              <a:noAutofit/>
            </a:bodyPr>
            <a:lstStyle/>
            <a:p>
              <a:pPr algn="ctr" defTabSz="932597">
                <a:defRPr/>
              </a:pPr>
              <a:r>
                <a:rPr lang="en-US" sz="918">
                  <a:solidFill>
                    <a:srgbClr val="FFFFFF"/>
                  </a:solidFill>
                  <a:latin typeface="Segoe UI Semibold"/>
                  <a:cs typeface="Segoe UI" pitchFamily="34" charset="0"/>
                </a:rPr>
                <a:t>Vendors</a:t>
              </a:r>
            </a:p>
          </p:txBody>
        </p:sp>
      </p:grpSp>
      <p:pic>
        <p:nvPicPr>
          <p:cNvPr id="648" name="Picture 647">
            <a:extLst>
              <a:ext uri="{FF2B5EF4-FFF2-40B4-BE49-F238E27FC236}">
                <a16:creationId xmlns:a16="http://schemas.microsoft.com/office/drawing/2014/main" id="{5250F273-EF95-4790-802E-749178E14567}"/>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826524" y="1862523"/>
            <a:ext cx="285412" cy="285411"/>
          </a:xfrm>
          <a:prstGeom prst="rect">
            <a:avLst/>
          </a:prstGeom>
        </p:spPr>
      </p:pic>
      <p:pic>
        <p:nvPicPr>
          <p:cNvPr id="649" name="Picture 648">
            <a:extLst>
              <a:ext uri="{FF2B5EF4-FFF2-40B4-BE49-F238E27FC236}">
                <a16:creationId xmlns:a16="http://schemas.microsoft.com/office/drawing/2014/main" id="{6F273129-B1DE-4F98-A9AE-91A1884FFAA4}"/>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2682034" y="2317408"/>
            <a:ext cx="382325" cy="377321"/>
          </a:xfrm>
          <a:prstGeom prst="rect">
            <a:avLst/>
          </a:prstGeom>
        </p:spPr>
      </p:pic>
      <p:grpSp>
        <p:nvGrpSpPr>
          <p:cNvPr id="566" name="Group 565">
            <a:extLst>
              <a:ext uri="{FF2B5EF4-FFF2-40B4-BE49-F238E27FC236}">
                <a16:creationId xmlns:a16="http://schemas.microsoft.com/office/drawing/2014/main" id="{8F268F2E-D13E-46CE-AA75-7E7E160010CA}"/>
              </a:ext>
            </a:extLst>
          </p:cNvPr>
          <p:cNvGrpSpPr/>
          <p:nvPr/>
        </p:nvGrpSpPr>
        <p:grpSpPr>
          <a:xfrm>
            <a:off x="-2755625" y="1272500"/>
            <a:ext cx="556449" cy="556447"/>
            <a:chOff x="5933241" y="3266241"/>
            <a:chExt cx="325518" cy="325517"/>
          </a:xfrm>
        </p:grpSpPr>
        <p:pic>
          <p:nvPicPr>
            <p:cNvPr id="677" name="Graphic 647" descr="Cloud">
              <a:extLst>
                <a:ext uri="{FF2B5EF4-FFF2-40B4-BE49-F238E27FC236}">
                  <a16:creationId xmlns:a16="http://schemas.microsoft.com/office/drawing/2014/main" id="{2279ACAE-4372-4851-B4DE-AFDF2F3F3CCE}"/>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5933241" y="3266241"/>
              <a:ext cx="325518" cy="325517"/>
            </a:xfrm>
            <a:prstGeom prst="rect">
              <a:avLst/>
            </a:prstGeom>
          </p:spPr>
        </p:pic>
        <p:sp>
          <p:nvSpPr>
            <p:cNvPr id="678" name="TextBox 648">
              <a:extLst>
                <a:ext uri="{FF2B5EF4-FFF2-40B4-BE49-F238E27FC236}">
                  <a16:creationId xmlns:a16="http://schemas.microsoft.com/office/drawing/2014/main" id="{22BEBA4F-8A99-40E2-91B6-E745F194E41E}"/>
                </a:ext>
              </a:extLst>
            </p:cNvPr>
            <p:cNvSpPr txBox="1"/>
            <p:nvPr/>
          </p:nvSpPr>
          <p:spPr>
            <a:xfrm>
              <a:off x="6035308" y="3404240"/>
              <a:ext cx="121097" cy="9273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597">
                <a:lnSpc>
                  <a:spcPct val="90000"/>
                </a:lnSpc>
                <a:spcAft>
                  <a:spcPts val="612"/>
                </a:spcAft>
                <a:defRPr/>
              </a:pPr>
              <a:r>
                <a:rPr lang="en-US" sz="1122" b="1">
                  <a:solidFill>
                    <a:srgbClr val="FFFFFF"/>
                  </a:solidFill>
                  <a:latin typeface="Segoe UI Semibold"/>
                  <a:cs typeface="Segoe UI Semibold" panose="020B0702040204020203" pitchFamily="34" charset="0"/>
                </a:rPr>
                <a:t>S</a:t>
              </a:r>
              <a:r>
                <a:rPr lang="en-US" sz="1122" b="1">
                  <a:solidFill>
                    <a:srgbClr val="FFFFFF"/>
                  </a:solidFill>
                  <a:latin typeface="Segoe UI Semibold"/>
                </a:rPr>
                <a:t>3</a:t>
              </a:r>
            </a:p>
          </p:txBody>
        </p:sp>
      </p:grpSp>
      <p:grpSp>
        <p:nvGrpSpPr>
          <p:cNvPr id="568" name="Group 567">
            <a:extLst>
              <a:ext uri="{FF2B5EF4-FFF2-40B4-BE49-F238E27FC236}">
                <a16:creationId xmlns:a16="http://schemas.microsoft.com/office/drawing/2014/main" id="{A4CD9036-C135-41EF-9D18-B0E9076BB4A4}"/>
              </a:ext>
            </a:extLst>
          </p:cNvPr>
          <p:cNvGrpSpPr/>
          <p:nvPr/>
        </p:nvGrpSpPr>
        <p:grpSpPr>
          <a:xfrm>
            <a:off x="-1577528" y="3392724"/>
            <a:ext cx="734857" cy="486200"/>
            <a:chOff x="1886916" y="3605471"/>
            <a:chExt cx="529042" cy="350028"/>
          </a:xfrm>
        </p:grpSpPr>
        <p:pic>
          <p:nvPicPr>
            <p:cNvPr id="436" name="Picture 435" descr="A close up of a logo&#10;&#10;Description generated with very high confidence">
              <a:extLst>
                <a:ext uri="{FF2B5EF4-FFF2-40B4-BE49-F238E27FC236}">
                  <a16:creationId xmlns:a16="http://schemas.microsoft.com/office/drawing/2014/main" id="{508C0B3F-516E-46B1-9D8C-3C2BA218D5B1}"/>
                </a:ext>
              </a:extLst>
            </p:cNvPr>
            <p:cNvPicPr>
              <a:picLocks noChangeAspect="1"/>
            </p:cNvPicPr>
            <p:nvPr/>
          </p:nvPicPr>
          <p:blipFill rotWithShape="1">
            <a:blip r:embed="rId37"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p:blipFill>
          <p:spPr>
            <a:xfrm>
              <a:off x="1898674" y="3809660"/>
              <a:ext cx="517284" cy="145839"/>
            </a:xfrm>
            <a:prstGeom prst="rect">
              <a:avLst/>
            </a:prstGeom>
          </p:spPr>
        </p:pic>
        <p:pic>
          <p:nvPicPr>
            <p:cNvPr id="567" name="Picture 566" descr="A close up of a logo&#10;&#10;Description generated with very high confidence">
              <a:extLst>
                <a:ext uri="{FF2B5EF4-FFF2-40B4-BE49-F238E27FC236}">
                  <a16:creationId xmlns:a16="http://schemas.microsoft.com/office/drawing/2014/main" id="{29FA14A3-8A38-415A-AC48-355268C60E32}"/>
                </a:ext>
              </a:extLst>
            </p:cNvPr>
            <p:cNvPicPr>
              <a:picLocks noChangeAspect="1"/>
            </p:cNvPicPr>
            <p:nvPr/>
          </p:nvPicPr>
          <p:blipFill rotWithShape="1">
            <a:blip r:embed="rId3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886916" y="3605471"/>
              <a:ext cx="517284" cy="203170"/>
            </a:xfrm>
            <a:prstGeom prst="rect">
              <a:avLst/>
            </a:prstGeom>
          </p:spPr>
        </p:pic>
      </p:grpSp>
      <p:grpSp>
        <p:nvGrpSpPr>
          <p:cNvPr id="606" name="Group 605">
            <a:extLst>
              <a:ext uri="{FF2B5EF4-FFF2-40B4-BE49-F238E27FC236}">
                <a16:creationId xmlns:a16="http://schemas.microsoft.com/office/drawing/2014/main" id="{4235F157-532C-4946-89E6-413D167D3445}"/>
              </a:ext>
            </a:extLst>
          </p:cNvPr>
          <p:cNvGrpSpPr/>
          <p:nvPr/>
        </p:nvGrpSpPr>
        <p:grpSpPr>
          <a:xfrm>
            <a:off x="-2174133" y="3378905"/>
            <a:ext cx="592469" cy="434263"/>
            <a:chOff x="2859238" y="3874489"/>
            <a:chExt cx="580905" cy="425787"/>
          </a:xfrm>
        </p:grpSpPr>
        <p:pic>
          <p:nvPicPr>
            <p:cNvPr id="435" name="Picture 434" descr="A close up of a logo&#10;&#10;Description generated with very high confidence">
              <a:extLst>
                <a:ext uri="{FF2B5EF4-FFF2-40B4-BE49-F238E27FC236}">
                  <a16:creationId xmlns:a16="http://schemas.microsoft.com/office/drawing/2014/main" id="{61BBEEB4-590B-475D-A251-88E82E7CB697}"/>
                </a:ext>
              </a:extLst>
            </p:cNvPr>
            <p:cNvPicPr>
              <a:picLocks noChangeAspect="1"/>
            </p:cNvPicPr>
            <p:nvPr/>
          </p:nvPicPr>
          <p:blipFill rotWithShape="1">
            <a:blip r:embed="rId39" cstate="print">
              <a:biLevel thresh="25000"/>
              <a:extLst>
                <a:ext uri="{28A0092B-C50C-407E-A947-70E740481C1C}">
                  <a14:useLocalDpi xmlns:a14="http://schemas.microsoft.com/office/drawing/2010/main" val="0"/>
                </a:ext>
              </a:extLst>
            </a:blip>
            <a:srcRect/>
            <a:stretch/>
          </p:blipFill>
          <p:spPr>
            <a:xfrm>
              <a:off x="2859238" y="4168645"/>
              <a:ext cx="565435" cy="131631"/>
            </a:xfrm>
            <a:prstGeom prst="rect">
              <a:avLst/>
            </a:prstGeom>
          </p:spPr>
        </p:pic>
        <p:pic>
          <p:nvPicPr>
            <p:cNvPr id="604" name="Picture 603" descr="A close up of a logo&#10;&#10;Description generated with very high confidence">
              <a:extLst>
                <a:ext uri="{FF2B5EF4-FFF2-40B4-BE49-F238E27FC236}">
                  <a16:creationId xmlns:a16="http://schemas.microsoft.com/office/drawing/2014/main" id="{AD006EA3-DF36-4A80-9760-F117D4A51EA4}"/>
                </a:ext>
              </a:extLst>
            </p:cNvPr>
            <p:cNvPicPr>
              <a:picLocks noChangeAspect="1"/>
            </p:cNvPicPr>
            <p:nvPr/>
          </p:nvPicPr>
          <p:blipFill rotWithShape="1">
            <a:blip r:embed="rId40" cstate="print">
              <a:extLst>
                <a:ext uri="{28A0092B-C50C-407E-A947-70E740481C1C}">
                  <a14:useLocalDpi xmlns:a14="http://schemas.microsoft.com/office/drawing/2010/main" val="0"/>
                </a:ext>
              </a:extLst>
            </a:blip>
            <a:srcRect/>
            <a:stretch/>
          </p:blipFill>
          <p:spPr>
            <a:xfrm>
              <a:off x="2874708" y="3874489"/>
              <a:ext cx="565435" cy="296657"/>
            </a:xfrm>
            <a:prstGeom prst="rect">
              <a:avLst/>
            </a:prstGeom>
          </p:spPr>
        </p:pic>
      </p:grpSp>
      <p:grpSp>
        <p:nvGrpSpPr>
          <p:cNvPr id="608" name="Group 607">
            <a:extLst>
              <a:ext uri="{FF2B5EF4-FFF2-40B4-BE49-F238E27FC236}">
                <a16:creationId xmlns:a16="http://schemas.microsoft.com/office/drawing/2014/main" id="{D4AD118B-523A-4027-955C-99BD625EB7F7}"/>
              </a:ext>
            </a:extLst>
          </p:cNvPr>
          <p:cNvGrpSpPr/>
          <p:nvPr/>
        </p:nvGrpSpPr>
        <p:grpSpPr>
          <a:xfrm>
            <a:off x="-1660211" y="2627502"/>
            <a:ext cx="792743" cy="324066"/>
            <a:chOff x="2925785" y="3759575"/>
            <a:chExt cx="946563" cy="386947"/>
          </a:xfrm>
        </p:grpSpPr>
        <p:pic>
          <p:nvPicPr>
            <p:cNvPr id="426" name="Picture 425" descr="A close up of a logo&#10;&#10;Description generated with very high confidence">
              <a:extLst>
                <a:ext uri="{FF2B5EF4-FFF2-40B4-BE49-F238E27FC236}">
                  <a16:creationId xmlns:a16="http://schemas.microsoft.com/office/drawing/2014/main" id="{3F439909-ECD1-4213-A00B-DA9B0DCA381F}"/>
                </a:ext>
              </a:extLst>
            </p:cNvPr>
            <p:cNvPicPr>
              <a:picLocks noChangeAspect="1"/>
            </p:cNvPicPr>
            <p:nvPr/>
          </p:nvPicPr>
          <p:blipFill rotWithShape="1">
            <a:blip r:embed="rId41" cstate="print">
              <a:lum bright="70000" contrast="-70000"/>
              <a:extLst>
                <a:ext uri="{28A0092B-C50C-407E-A947-70E740481C1C}">
                  <a14:useLocalDpi xmlns:a14="http://schemas.microsoft.com/office/drawing/2010/main" val="0"/>
                </a:ext>
              </a:extLst>
            </a:blip>
            <a:srcRect l="19560"/>
            <a:stretch/>
          </p:blipFill>
          <p:spPr>
            <a:xfrm>
              <a:off x="3104613" y="3759575"/>
              <a:ext cx="767735" cy="380988"/>
            </a:xfrm>
            <a:prstGeom prst="rect">
              <a:avLst/>
            </a:prstGeom>
          </p:spPr>
        </p:pic>
        <p:pic>
          <p:nvPicPr>
            <p:cNvPr id="607" name="Picture 606" descr="A close up of a logo&#10;&#10;Description generated with very high confidence">
              <a:extLst>
                <a:ext uri="{FF2B5EF4-FFF2-40B4-BE49-F238E27FC236}">
                  <a16:creationId xmlns:a16="http://schemas.microsoft.com/office/drawing/2014/main" id="{CF41440D-CADE-49A4-9A12-D3A6704B7262}"/>
                </a:ext>
              </a:extLst>
            </p:cNvPr>
            <p:cNvPicPr>
              <a:picLocks noChangeAspect="1"/>
            </p:cNvPicPr>
            <p:nvPr/>
          </p:nvPicPr>
          <p:blipFill rotWithShape="1">
            <a:blip r:embed="rId41" cstate="print">
              <a:extLst>
                <a:ext uri="{28A0092B-C50C-407E-A947-70E740481C1C}">
                  <a14:useLocalDpi xmlns:a14="http://schemas.microsoft.com/office/drawing/2010/main" val="0"/>
                </a:ext>
              </a:extLst>
            </a:blip>
            <a:srcRect r="77728"/>
            <a:stretch/>
          </p:blipFill>
          <p:spPr>
            <a:xfrm>
              <a:off x="2925785" y="3765534"/>
              <a:ext cx="212563" cy="380988"/>
            </a:xfrm>
            <a:prstGeom prst="rect">
              <a:avLst/>
            </a:prstGeom>
          </p:spPr>
        </p:pic>
      </p:grpSp>
      <p:grpSp>
        <p:nvGrpSpPr>
          <p:cNvPr id="610" name="Group 609">
            <a:extLst>
              <a:ext uri="{FF2B5EF4-FFF2-40B4-BE49-F238E27FC236}">
                <a16:creationId xmlns:a16="http://schemas.microsoft.com/office/drawing/2014/main" id="{5AE7975D-95E9-47D6-8755-F744B431FCAA}"/>
              </a:ext>
            </a:extLst>
          </p:cNvPr>
          <p:cNvGrpSpPr/>
          <p:nvPr/>
        </p:nvGrpSpPr>
        <p:grpSpPr>
          <a:xfrm>
            <a:off x="-2655646" y="2778205"/>
            <a:ext cx="957490" cy="231963"/>
            <a:chOff x="1830199" y="4076093"/>
            <a:chExt cx="1145141" cy="277423"/>
          </a:xfrm>
        </p:grpSpPr>
        <p:pic>
          <p:nvPicPr>
            <p:cNvPr id="433" name="Picture 432">
              <a:extLst>
                <a:ext uri="{FF2B5EF4-FFF2-40B4-BE49-F238E27FC236}">
                  <a16:creationId xmlns:a16="http://schemas.microsoft.com/office/drawing/2014/main" id="{01CB446E-1CEC-4F7F-BBD3-491AE7E5E54C}"/>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830199" y="4101694"/>
              <a:ext cx="1145141" cy="232910"/>
            </a:xfrm>
            <a:prstGeom prst="rect">
              <a:avLst/>
            </a:prstGeom>
            <a:noFill/>
            <a:extLst>
              <a:ext uri="{909E8E84-426E-40DD-AFC4-6F175D3DCCD1}">
                <a14:hiddenFill xmlns:a14="http://schemas.microsoft.com/office/drawing/2010/main">
                  <a:solidFill>
                    <a:srgbClr val="FFFFFF"/>
                  </a:solidFill>
                </a14:hiddenFill>
              </a:ext>
            </a:extLst>
          </p:spPr>
        </p:pic>
        <p:pic>
          <p:nvPicPr>
            <p:cNvPr id="609" name="Picture 608">
              <a:extLst>
                <a:ext uri="{FF2B5EF4-FFF2-40B4-BE49-F238E27FC236}">
                  <a16:creationId xmlns:a16="http://schemas.microsoft.com/office/drawing/2014/main" id="{134E1EBE-47E9-4B98-A033-3F259C170572}"/>
                </a:ext>
              </a:extLst>
            </p:cNvPr>
            <p:cNvPicPr>
              <a:picLocks noChangeAspect="1" noChangeArrowheads="1"/>
            </p:cNvPicPr>
            <p:nvPr/>
          </p:nvPicPr>
          <p:blipFill rotWithShape="1">
            <a:blip r:embed="rId43" cstate="print">
              <a:lum bright="70000" contrast="-70000"/>
              <a:extLst>
                <a:ext uri="{28A0092B-C50C-407E-A947-70E740481C1C}">
                  <a14:useLocalDpi xmlns:a14="http://schemas.microsoft.com/office/drawing/2010/main" val="0"/>
                </a:ext>
              </a:extLst>
            </a:blip>
            <a:srcRect t="-10510" b="-8602"/>
            <a:stretch/>
          </p:blipFill>
          <p:spPr bwMode="auto">
            <a:xfrm>
              <a:off x="2053806" y="4076093"/>
              <a:ext cx="539663" cy="277423"/>
            </a:xfrm>
            <a:prstGeom prst="rect">
              <a:avLst/>
            </a:prstGeom>
            <a:noFill/>
            <a:extLst>
              <a:ext uri="{909E8E84-426E-40DD-AFC4-6F175D3DCCD1}">
                <a14:hiddenFill xmlns:a14="http://schemas.microsoft.com/office/drawing/2010/main">
                  <a:solidFill>
                    <a:srgbClr val="FFFFFF"/>
                  </a:solidFill>
                </a14:hiddenFill>
              </a:ext>
            </a:extLst>
          </p:spPr>
        </p:pic>
      </p:grpSp>
      <p:pic>
        <p:nvPicPr>
          <p:cNvPr id="615" name="Picture 614" descr="Image result for symantec png logo">
            <a:extLst>
              <a:ext uri="{FF2B5EF4-FFF2-40B4-BE49-F238E27FC236}">
                <a16:creationId xmlns:a16="http://schemas.microsoft.com/office/drawing/2014/main" id="{578560FE-D3E0-469D-908E-2E53216904DF}"/>
              </a:ext>
            </a:extLst>
          </p:cNvPr>
          <p:cNvPicPr>
            <a:picLocks noChangeAspect="1" noChangeArrowheads="1"/>
          </p:cNvPicPr>
          <p:nvPr/>
        </p:nvPicPr>
        <p:blipFill rotWithShape="1">
          <a:blip r:embed="rId44" cstate="print">
            <a:lum bright="70000" contrast="-70000"/>
            <a:extLst>
              <a:ext uri="{28A0092B-C50C-407E-A947-70E740481C1C}">
                <a14:useLocalDpi xmlns:a14="http://schemas.microsoft.com/office/drawing/2010/main" val="0"/>
              </a:ext>
            </a:extLst>
          </a:blip>
          <a:srcRect/>
          <a:stretch/>
        </p:blipFill>
        <p:spPr bwMode="auto">
          <a:xfrm>
            <a:off x="-2436277" y="1993863"/>
            <a:ext cx="526173" cy="205119"/>
          </a:xfrm>
          <a:prstGeom prst="rect">
            <a:avLst/>
          </a:prstGeom>
          <a:noFill/>
          <a:extLst>
            <a:ext uri="{909E8E84-426E-40DD-AFC4-6F175D3DCCD1}">
              <a14:hiddenFill xmlns:a14="http://schemas.microsoft.com/office/drawing/2010/main">
                <a:solidFill>
                  <a:srgbClr val="FFFFFF"/>
                </a:solidFill>
              </a14:hiddenFill>
            </a:ext>
          </a:extLst>
        </p:spPr>
      </p:pic>
      <p:pic>
        <p:nvPicPr>
          <p:cNvPr id="616" name="Picture 615" descr="Image result for symantec png logo">
            <a:extLst>
              <a:ext uri="{FF2B5EF4-FFF2-40B4-BE49-F238E27FC236}">
                <a16:creationId xmlns:a16="http://schemas.microsoft.com/office/drawing/2014/main" id="{2F9DF861-086D-4123-AD77-E425C2169B60}"/>
              </a:ext>
            </a:extLst>
          </p:cNvPr>
          <p:cNvPicPr>
            <a:picLocks noChangeAspect="1" noChangeArrowheads="1"/>
          </p:cNvPicPr>
          <p:nvPr/>
        </p:nvPicPr>
        <p:blipFill rotWithShape="1">
          <a:blip r:embed="rId45" cstate="print">
            <a:extLst>
              <a:ext uri="{28A0092B-C50C-407E-A947-70E740481C1C}">
                <a14:useLocalDpi xmlns:a14="http://schemas.microsoft.com/office/drawing/2010/main" val="0"/>
              </a:ext>
            </a:extLst>
          </a:blip>
          <a:srcRect b="-2109"/>
          <a:stretch/>
        </p:blipFill>
        <p:spPr bwMode="auto">
          <a:xfrm>
            <a:off x="-2662167" y="1994136"/>
            <a:ext cx="206069" cy="233645"/>
          </a:xfrm>
          <a:prstGeom prst="rect">
            <a:avLst/>
          </a:prstGeom>
          <a:noFill/>
          <a:extLst>
            <a:ext uri="{909E8E84-426E-40DD-AFC4-6F175D3DCCD1}">
              <a14:hiddenFill xmlns:a14="http://schemas.microsoft.com/office/drawing/2010/main">
                <a:solidFill>
                  <a:srgbClr val="FFFFFF"/>
                </a:solidFill>
              </a14:hiddenFill>
            </a:ext>
          </a:extLst>
        </p:spPr>
      </p:pic>
      <p:sp>
        <p:nvSpPr>
          <p:cNvPr id="337" name="!!vm_title">
            <a:hlinkClick r:id="" action="ppaction://noaction"/>
            <a:extLst>
              <a:ext uri="{FF2B5EF4-FFF2-40B4-BE49-F238E27FC236}">
                <a16:creationId xmlns:a16="http://schemas.microsoft.com/office/drawing/2014/main" id="{D433CBB0-093F-4D74-92DA-7D76385AE381}"/>
              </a:ext>
            </a:extLst>
          </p:cNvPr>
          <p:cNvSpPr txBox="1"/>
          <p:nvPr/>
        </p:nvSpPr>
        <p:spPr>
          <a:xfrm>
            <a:off x="10648008" y="8521632"/>
            <a:ext cx="599698" cy="141668"/>
          </a:xfrm>
          <a:prstGeom prst="roundRect">
            <a:avLst/>
          </a:prstGeom>
          <a:solidFill>
            <a:srgbClr val="949494"/>
          </a:solidFill>
        </p:spPr>
        <p:txBody>
          <a:bodyPr wrap="square" lIns="0" tIns="0" rIns="0" bIns="0" rtlCol="0" anchor="ctr">
            <a:spAutoFit/>
          </a:bodyPr>
          <a:lstStyle>
            <a:defPPr>
              <a:defRPr lang="en-US"/>
            </a:defPPr>
            <a:lvl1pPr algn="ctr">
              <a:defRPr sz="1000" b="1">
                <a:solidFill>
                  <a:srgbClr val="003C46"/>
                </a:solidFill>
              </a:defRPr>
            </a:lvl1pPr>
          </a:lstStyle>
          <a:p>
            <a:pPr defTabSz="932597">
              <a:defRPr/>
            </a:pPr>
            <a:r>
              <a:rPr lang="en-US" sz="816">
                <a:solidFill>
                  <a:srgbClr val="282828"/>
                </a:solidFill>
                <a:latin typeface="Segoe UI"/>
              </a:rPr>
              <a:t>TAP/SPAN</a:t>
            </a:r>
          </a:p>
        </p:txBody>
      </p:sp>
      <p:sp>
        <p:nvSpPr>
          <p:cNvPr id="408" name="!!vm_title">
            <a:hlinkClick r:id="" action="ppaction://noaction"/>
            <a:extLst>
              <a:ext uri="{FF2B5EF4-FFF2-40B4-BE49-F238E27FC236}">
                <a16:creationId xmlns:a16="http://schemas.microsoft.com/office/drawing/2014/main" id="{9BE7D52C-DBCF-42F2-B366-66DDA912AAE5}"/>
              </a:ext>
            </a:extLst>
          </p:cNvPr>
          <p:cNvSpPr txBox="1"/>
          <p:nvPr/>
        </p:nvSpPr>
        <p:spPr>
          <a:xfrm>
            <a:off x="4459674" y="9384017"/>
            <a:ext cx="594848" cy="167496"/>
          </a:xfrm>
          <a:prstGeom prst="roundRect">
            <a:avLst/>
          </a:prstGeom>
          <a:solidFill>
            <a:srgbClr val="FFC000"/>
          </a:solidFill>
        </p:spPr>
        <p:txBody>
          <a:bodyPr wrap="none" lIns="0" tIns="0" rIns="0" bIns="0" rtlCol="0" anchor="ctr">
            <a:noAutofit/>
          </a:bodyPr>
          <a:lstStyle>
            <a:defPPr>
              <a:defRPr lang="en-US"/>
            </a:defPPr>
            <a:lvl1pPr algn="ctr">
              <a:defRPr sz="1000" b="1">
                <a:solidFill>
                  <a:srgbClr val="003C46"/>
                </a:solidFill>
              </a:defRPr>
            </a:lvl1pPr>
          </a:lstStyle>
          <a:p>
            <a:pPr defTabSz="932597">
              <a:defRPr/>
            </a:pPr>
            <a:r>
              <a:rPr lang="en-US" sz="816">
                <a:solidFill>
                  <a:srgbClr val="221A00"/>
                </a:solidFill>
                <a:latin typeface="Segoe UI"/>
              </a:rPr>
              <a:t>Syslog/CEF</a:t>
            </a:r>
          </a:p>
        </p:txBody>
      </p:sp>
      <p:sp>
        <p:nvSpPr>
          <p:cNvPr id="409" name="!!vm_title">
            <a:hlinkClick r:id="" action="ppaction://noaction"/>
            <a:extLst>
              <a:ext uri="{FF2B5EF4-FFF2-40B4-BE49-F238E27FC236}">
                <a16:creationId xmlns:a16="http://schemas.microsoft.com/office/drawing/2014/main" id="{9E49B514-947F-4702-8091-C018986EA4C1}"/>
              </a:ext>
            </a:extLst>
          </p:cNvPr>
          <p:cNvSpPr txBox="1"/>
          <p:nvPr/>
        </p:nvSpPr>
        <p:spPr>
          <a:xfrm>
            <a:off x="4460881" y="10007141"/>
            <a:ext cx="594848" cy="167496"/>
          </a:xfrm>
          <a:prstGeom prst="roundRect">
            <a:avLst/>
          </a:prstGeom>
          <a:solidFill>
            <a:srgbClr val="FFC000"/>
          </a:solidFill>
        </p:spPr>
        <p:txBody>
          <a:bodyPr wrap="none" lIns="0" tIns="0" rIns="0" bIns="0" rtlCol="0" anchor="ctr">
            <a:noAutofit/>
          </a:bodyPr>
          <a:lstStyle>
            <a:defPPr>
              <a:defRPr lang="en-US"/>
            </a:defPPr>
            <a:lvl1pPr algn="ctr">
              <a:defRPr sz="1000" b="1">
                <a:solidFill>
                  <a:srgbClr val="003C46"/>
                </a:solidFill>
              </a:defRPr>
            </a:lvl1pPr>
          </a:lstStyle>
          <a:p>
            <a:pPr defTabSz="932597">
              <a:defRPr/>
            </a:pPr>
            <a:r>
              <a:rPr lang="en-US" sz="816">
                <a:solidFill>
                  <a:srgbClr val="221A00"/>
                </a:solidFill>
                <a:latin typeface="Segoe UI"/>
              </a:rPr>
              <a:t>Syslog</a:t>
            </a:r>
          </a:p>
        </p:txBody>
      </p:sp>
      <p:sp>
        <p:nvSpPr>
          <p:cNvPr id="111" name="!!wb_title">
            <a:extLst>
              <a:ext uri="{FF2B5EF4-FFF2-40B4-BE49-F238E27FC236}">
                <a16:creationId xmlns:a16="http://schemas.microsoft.com/office/drawing/2014/main" id="{3646F72C-69BD-48EF-8CDC-5BED21964261}"/>
              </a:ext>
            </a:extLst>
          </p:cNvPr>
          <p:cNvSpPr txBox="1"/>
          <p:nvPr/>
        </p:nvSpPr>
        <p:spPr>
          <a:xfrm>
            <a:off x="-1329210" y="1544090"/>
            <a:ext cx="863563" cy="374846"/>
          </a:xfrm>
          <a:prstGeom prst="rect">
            <a:avLst/>
          </a:prstGeom>
          <a:solidFill>
            <a:schemeClr val="bg1"/>
          </a:solid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srgbClr val="FFFFFF"/>
                </a:solidFill>
                <a:effectLst/>
                <a:uLnTx/>
                <a:uFillTx/>
                <a:latin typeface="Segoe UI Semibold"/>
                <a:cs typeface="Segoe UI" pitchFamily="34" charset="0"/>
              </a:defRPr>
            </a:lvl1pPr>
          </a:lstStyle>
          <a:p>
            <a:pPr defTabSz="932597">
              <a:defRPr/>
            </a:pPr>
            <a:r>
              <a:rPr lang="en-US" sz="918"/>
              <a:t>Built-in Data</a:t>
            </a:r>
          </a:p>
          <a:p>
            <a:pPr defTabSz="932597">
              <a:defRPr/>
            </a:pPr>
            <a:r>
              <a:rPr lang="en-US" sz="918"/>
              <a:t>Connectors</a:t>
            </a:r>
          </a:p>
        </p:txBody>
      </p:sp>
      <p:pic>
        <p:nvPicPr>
          <p:cNvPr id="112" name="Graphic 111">
            <a:extLst>
              <a:ext uri="{FF2B5EF4-FFF2-40B4-BE49-F238E27FC236}">
                <a16:creationId xmlns:a16="http://schemas.microsoft.com/office/drawing/2014/main" id="{B5A98CB4-CF97-46F9-A11A-79E0A1092C88}"/>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42508" y="1206155"/>
            <a:ext cx="373041" cy="373041"/>
          </a:xfrm>
          <a:prstGeom prst="rect">
            <a:avLst/>
          </a:prstGeom>
        </p:spPr>
      </p:pic>
      <p:grpSp>
        <p:nvGrpSpPr>
          <p:cNvPr id="582" name="Group 581">
            <a:extLst>
              <a:ext uri="{FF2B5EF4-FFF2-40B4-BE49-F238E27FC236}">
                <a16:creationId xmlns:a16="http://schemas.microsoft.com/office/drawing/2014/main" id="{E9A68E92-0BE9-476E-9C52-9A054E4268A8}"/>
              </a:ext>
            </a:extLst>
          </p:cNvPr>
          <p:cNvGrpSpPr/>
          <p:nvPr/>
        </p:nvGrpSpPr>
        <p:grpSpPr>
          <a:xfrm>
            <a:off x="-2155678" y="1406941"/>
            <a:ext cx="716424" cy="277977"/>
            <a:chOff x="1755213" y="3741764"/>
            <a:chExt cx="702440" cy="272551"/>
          </a:xfrm>
        </p:grpSpPr>
        <p:pic>
          <p:nvPicPr>
            <p:cNvPr id="430" name="Picture 429" descr="A picture containing object&#10;&#10;Description automatically generated">
              <a:extLst>
                <a:ext uri="{FF2B5EF4-FFF2-40B4-BE49-F238E27FC236}">
                  <a16:creationId xmlns:a16="http://schemas.microsoft.com/office/drawing/2014/main" id="{98850BC5-35FD-4988-BB01-43332FF9A9CB}"/>
                </a:ext>
              </a:extLst>
            </p:cNvPr>
            <p:cNvPicPr>
              <a:picLocks noChangeAspect="1"/>
            </p:cNvPicPr>
            <p:nvPr/>
          </p:nvPicPr>
          <p:blipFill rotWithShape="1">
            <a:blip r:embed="rId48"/>
            <a:srcRect t="21546" r="34739" b="21096"/>
            <a:stretch/>
          </p:blipFill>
          <p:spPr>
            <a:xfrm>
              <a:off x="1755213" y="3744767"/>
              <a:ext cx="460041" cy="269548"/>
            </a:xfrm>
            <a:prstGeom prst="rect">
              <a:avLst/>
            </a:prstGeom>
          </p:spPr>
        </p:pic>
        <p:pic>
          <p:nvPicPr>
            <p:cNvPr id="578" name="Picture 577" descr="A picture containing object&#10;&#10;Description automatically generated">
              <a:extLst>
                <a:ext uri="{FF2B5EF4-FFF2-40B4-BE49-F238E27FC236}">
                  <a16:creationId xmlns:a16="http://schemas.microsoft.com/office/drawing/2014/main" id="{D0509E37-6643-4B02-AF9F-8A7ECF7B92E8}"/>
                </a:ext>
              </a:extLst>
            </p:cNvPr>
            <p:cNvPicPr>
              <a:picLocks noChangeAspect="1"/>
            </p:cNvPicPr>
            <p:nvPr/>
          </p:nvPicPr>
          <p:blipFill rotWithShape="1">
            <a:blip r:embed="rId48">
              <a:lum bright="70000" contrast="-70000"/>
            </a:blip>
            <a:srcRect l="65298" t="21546" b="26174"/>
            <a:stretch/>
          </p:blipFill>
          <p:spPr>
            <a:xfrm>
              <a:off x="2213033" y="3741764"/>
              <a:ext cx="244620" cy="245685"/>
            </a:xfrm>
            <a:prstGeom prst="rect">
              <a:avLst/>
            </a:prstGeom>
          </p:spPr>
        </p:pic>
      </p:grpSp>
      <p:sp>
        <p:nvSpPr>
          <p:cNvPr id="74" name="!!syslog_area">
            <a:extLst>
              <a:ext uri="{FF2B5EF4-FFF2-40B4-BE49-F238E27FC236}">
                <a16:creationId xmlns:a16="http://schemas.microsoft.com/office/drawing/2014/main" id="{C8FC54B8-08C7-4958-9D1E-467BFDA5D096}"/>
              </a:ext>
            </a:extLst>
          </p:cNvPr>
          <p:cNvSpPr/>
          <p:nvPr/>
        </p:nvSpPr>
        <p:spPr bwMode="auto">
          <a:xfrm>
            <a:off x="2395498" y="8569457"/>
            <a:ext cx="1666076" cy="1865529"/>
          </a:xfrm>
          <a:prstGeom prst="roundRect">
            <a:avLst>
              <a:gd name="adj" fmla="val 2891"/>
            </a:avLst>
          </a:prstGeom>
          <a:solidFill>
            <a:schemeClr val="bg1"/>
          </a:solidFill>
          <a:ln w="9525">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000000"/>
              </a:solidFill>
              <a:latin typeface="Segoe UI"/>
              <a:ea typeface="Segoe UI" pitchFamily="34" charset="0"/>
              <a:cs typeface="Segoe UI" pitchFamily="34" charset="0"/>
            </a:endParaRPr>
          </a:p>
        </p:txBody>
      </p:sp>
      <p:sp>
        <p:nvSpPr>
          <p:cNvPr id="75" name="!!syslog_title">
            <a:extLst>
              <a:ext uri="{FF2B5EF4-FFF2-40B4-BE49-F238E27FC236}">
                <a16:creationId xmlns:a16="http://schemas.microsoft.com/office/drawing/2014/main" id="{64431E11-0B61-48F6-A4C5-4D8429FB39DE}"/>
              </a:ext>
            </a:extLst>
          </p:cNvPr>
          <p:cNvSpPr txBox="1">
            <a:spLocks/>
          </p:cNvSpPr>
          <p:nvPr/>
        </p:nvSpPr>
        <p:spPr>
          <a:xfrm>
            <a:off x="2515962" y="8509801"/>
            <a:ext cx="1485951" cy="123139"/>
          </a:xfrm>
          <a:prstGeom prst="rect">
            <a:avLst/>
          </a:prstGeom>
          <a:solidFill>
            <a:schemeClr val="bg1"/>
          </a:solidFill>
          <a:ln>
            <a:noFill/>
            <a:prstDash/>
          </a:ln>
          <a:effectLst/>
        </p:spPr>
        <p:txBody>
          <a:bodyPr rot="0" spcFirstLastPara="0" vertOverflow="overflow" horzOverflow="overflow" vert="horz" wrap="none" lIns="46630" tIns="0" rIns="46630" bIns="0" numCol="1" spcCol="0" rtlCol="0" fromWordArt="0" anchor="ctr" anchorCtr="0" forceAA="0" compatLnSpc="1">
            <a:prstTxWarp prst="textNoShape">
              <a:avLst/>
            </a:prstTxWarp>
            <a:normAutofit fontScale="92500" lnSpcReduction="10000"/>
          </a:bodyPr>
          <a:lstStyle>
            <a:defPPr>
              <a:defRPr lang="en-US"/>
            </a:defPPr>
            <a:lvl1pPr marR="0" lvl="0" indent="0" algn="ctr" defTabSz="932742" fontAlgn="auto">
              <a:lnSpc>
                <a:spcPct val="90000"/>
              </a:lnSpc>
              <a:spcBef>
                <a:spcPct val="0"/>
              </a:spcBef>
              <a:spcAft>
                <a:spcPts val="0"/>
              </a:spcAft>
              <a:buClrTx/>
              <a:buSzTx/>
              <a:buFontTx/>
              <a:buNone/>
              <a:tabLst/>
              <a:defRPr kumimoji="0" sz="1400" b="0" i="0" u="none" strike="noStrike" cap="none" spc="0" normalizeH="0" baseline="0">
                <a:ln w="3175">
                  <a:noFill/>
                </a:ln>
                <a:gradFill>
                  <a:gsLst>
                    <a:gs pos="0">
                      <a:srgbClr val="FFFFFF"/>
                    </a:gs>
                    <a:gs pos="100000">
                      <a:srgbClr val="FFFFFF"/>
                    </a:gs>
                  </a:gsLst>
                  <a:lin ang="5400000" scaled="1"/>
                </a:gradFill>
                <a:effectLst/>
                <a:uLnTx/>
                <a:uFillTx/>
                <a:latin typeface="Segoe UI Semibold"/>
                <a:cs typeface="Segoe UI" pitchFamily="34" charset="0"/>
              </a:defRPr>
            </a:lvl1pPr>
          </a:lstStyle>
          <a:p>
            <a:pPr defTabSz="951304">
              <a:defRPr/>
            </a:pPr>
            <a:r>
              <a:rPr lang="en-US" sz="1020">
                <a:solidFill>
                  <a:srgbClr val="FFC000"/>
                </a:solidFill>
              </a:rPr>
              <a:t>Syslog, CEF, custom logs</a:t>
            </a:r>
          </a:p>
        </p:txBody>
      </p:sp>
      <p:sp>
        <p:nvSpPr>
          <p:cNvPr id="79" name="TextBox 78">
            <a:extLst>
              <a:ext uri="{FF2B5EF4-FFF2-40B4-BE49-F238E27FC236}">
                <a16:creationId xmlns:a16="http://schemas.microsoft.com/office/drawing/2014/main" id="{04B39FC5-20B5-4EA9-89E0-5F6EEC74AD6B}"/>
              </a:ext>
            </a:extLst>
          </p:cNvPr>
          <p:cNvSpPr txBox="1"/>
          <p:nvPr/>
        </p:nvSpPr>
        <p:spPr>
          <a:xfrm>
            <a:off x="2974779" y="9189423"/>
            <a:ext cx="564308" cy="224114"/>
          </a:xfrm>
          <a:prstGeom prst="rect">
            <a:avLst/>
          </a:prstGeom>
          <a:noFill/>
        </p:spPr>
        <p:txBody>
          <a:bodyPr wrap="none" lIns="0" tIns="0" rIns="0" bIns="0" rtlCol="0">
            <a:spAutoFit/>
          </a:bodyPr>
          <a:lstStyle/>
          <a:p>
            <a:pPr defTabSz="932597">
              <a:defRPr/>
            </a:pPr>
            <a:r>
              <a:rPr lang="en-US" sz="1428" b="1">
                <a:solidFill>
                  <a:srgbClr val="FFFF00"/>
                </a:solidFill>
                <a:latin typeface="Segoe UI"/>
              </a:rPr>
              <a:t>Syslog</a:t>
            </a:r>
          </a:p>
        </p:txBody>
      </p:sp>
      <p:sp>
        <p:nvSpPr>
          <p:cNvPr id="80" name="TextBox 79">
            <a:extLst>
              <a:ext uri="{FF2B5EF4-FFF2-40B4-BE49-F238E27FC236}">
                <a16:creationId xmlns:a16="http://schemas.microsoft.com/office/drawing/2014/main" id="{6477A281-AB07-40C1-A86D-B13D08C79C21}"/>
              </a:ext>
            </a:extLst>
          </p:cNvPr>
          <p:cNvSpPr txBox="1"/>
          <p:nvPr/>
        </p:nvSpPr>
        <p:spPr>
          <a:xfrm>
            <a:off x="3302276" y="8807074"/>
            <a:ext cx="626173" cy="192135"/>
          </a:xfrm>
          <a:prstGeom prst="rect">
            <a:avLst/>
          </a:prstGeom>
          <a:noFill/>
        </p:spPr>
        <p:txBody>
          <a:bodyPr wrap="none" lIns="0" tIns="0" rIns="0" bIns="0" rtlCol="0">
            <a:spAutoFit/>
          </a:bodyPr>
          <a:lstStyle/>
          <a:p>
            <a:pPr defTabSz="932597">
              <a:defRPr/>
            </a:pPr>
            <a:r>
              <a:rPr lang="en-US" sz="1224" b="1">
                <a:solidFill>
                  <a:srgbClr val="FFFFFF">
                    <a:lumMod val="95000"/>
                  </a:srgbClr>
                </a:solidFill>
                <a:latin typeface="Segoe UI"/>
              </a:rPr>
              <a:t>CEF logs</a:t>
            </a:r>
          </a:p>
        </p:txBody>
      </p:sp>
      <p:pic>
        <p:nvPicPr>
          <p:cNvPr id="81" name="Picture 18" descr="Image result for linux icon">
            <a:extLst>
              <a:ext uri="{FF2B5EF4-FFF2-40B4-BE49-F238E27FC236}">
                <a16:creationId xmlns:a16="http://schemas.microsoft.com/office/drawing/2014/main" id="{889B7423-9E56-46B1-8FAC-37585FB52932}"/>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3639648" y="9066751"/>
            <a:ext cx="371840" cy="371839"/>
          </a:xfrm>
          <a:prstGeom prst="rect">
            <a:avLst/>
          </a:prstGeom>
          <a:noFill/>
          <a:extLst>
            <a:ext uri="{909E8E84-426E-40DD-AFC4-6F175D3DCCD1}">
              <a14:hiddenFill xmlns:a14="http://schemas.microsoft.com/office/drawing/2010/main">
                <a:solidFill>
                  <a:srgbClr val="FFFFFF"/>
                </a:solidFill>
              </a14:hiddenFill>
            </a:ext>
          </a:extLst>
        </p:spPr>
      </p:pic>
      <p:grpSp>
        <p:nvGrpSpPr>
          <p:cNvPr id="141" name="Group 140">
            <a:extLst>
              <a:ext uri="{FF2B5EF4-FFF2-40B4-BE49-F238E27FC236}">
                <a16:creationId xmlns:a16="http://schemas.microsoft.com/office/drawing/2014/main" id="{87ED0CAE-9335-4DD2-A064-8221BD702A47}"/>
              </a:ext>
            </a:extLst>
          </p:cNvPr>
          <p:cNvGrpSpPr/>
          <p:nvPr/>
        </p:nvGrpSpPr>
        <p:grpSpPr>
          <a:xfrm>
            <a:off x="5360708" y="8724615"/>
            <a:ext cx="393377" cy="305551"/>
            <a:chOff x="4042408" y="5484069"/>
            <a:chExt cx="385699" cy="299587"/>
          </a:xfrm>
        </p:grpSpPr>
        <p:pic>
          <p:nvPicPr>
            <p:cNvPr id="137" name="vm_linux_icon" descr="Linux Virtual Machine icon">
              <a:extLst>
                <a:ext uri="{FF2B5EF4-FFF2-40B4-BE49-F238E27FC236}">
                  <a16:creationId xmlns:a16="http://schemas.microsoft.com/office/drawing/2014/main" id="{4644BC61-6A22-424C-9BB3-10BE4A00D455}"/>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4042408" y="5484069"/>
              <a:ext cx="299588" cy="299587"/>
            </a:xfrm>
            <a:prstGeom prst="rect">
              <a:avLst/>
            </a:prstGeom>
          </p:spPr>
        </p:pic>
        <p:pic>
          <p:nvPicPr>
            <p:cNvPr id="18436" name="Picture 4" descr="Download HD Easily Import Logstash Errors Into Airbrake - Elastic Logstash  Transparent PNG Image - NicePNG.com">
              <a:extLst>
                <a:ext uri="{FF2B5EF4-FFF2-40B4-BE49-F238E27FC236}">
                  <a16:creationId xmlns:a16="http://schemas.microsoft.com/office/drawing/2014/main" id="{E512C045-3F2B-4DF0-825A-EB11AE1FC8D1}"/>
                </a:ext>
              </a:extLst>
            </p:cNvPr>
            <p:cNvPicPr>
              <a:picLocks noChangeAspect="1" noChangeArrowheads="1"/>
            </p:cNvPicPr>
            <p:nvPr/>
          </p:nvPicPr>
          <p:blipFill rotWithShape="1">
            <a:blip r:embed="rId52" cstate="print">
              <a:extLst>
                <a:ext uri="{28A0092B-C50C-407E-A947-70E740481C1C}">
                  <a14:useLocalDpi xmlns:a14="http://schemas.microsoft.com/office/drawing/2010/main" val="0"/>
                </a:ext>
              </a:extLst>
            </a:blip>
            <a:srcRect/>
            <a:stretch/>
          </p:blipFill>
          <p:spPr bwMode="auto">
            <a:xfrm>
              <a:off x="4239251" y="5563267"/>
              <a:ext cx="188856" cy="1919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4" name="vm_linux_ama_icon">
            <a:extLst>
              <a:ext uri="{FF2B5EF4-FFF2-40B4-BE49-F238E27FC236}">
                <a16:creationId xmlns:a16="http://schemas.microsoft.com/office/drawing/2014/main" id="{AB22F4A2-73B0-4CF1-934D-615BA984E4E2}"/>
              </a:ext>
            </a:extLst>
          </p:cNvPr>
          <p:cNvGrpSpPr>
            <a:grpSpLocks noChangeAspect="1"/>
          </p:cNvGrpSpPr>
          <p:nvPr/>
        </p:nvGrpSpPr>
        <p:grpSpPr>
          <a:xfrm>
            <a:off x="5354036" y="9366050"/>
            <a:ext cx="373041" cy="305551"/>
            <a:chOff x="4463687" y="5494657"/>
            <a:chExt cx="809667" cy="663185"/>
          </a:xfrm>
        </p:grpSpPr>
        <p:pic>
          <p:nvPicPr>
            <p:cNvPr id="95" name="vm_linux_icon" descr="Linux Virtual Machine icon">
              <a:extLst>
                <a:ext uri="{FF2B5EF4-FFF2-40B4-BE49-F238E27FC236}">
                  <a16:creationId xmlns:a16="http://schemas.microsoft.com/office/drawing/2014/main" id="{60C3A9A5-292B-4E64-A87B-A6550BDEFF41}"/>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4463687" y="5494657"/>
              <a:ext cx="663185" cy="663185"/>
            </a:xfrm>
            <a:prstGeom prst="rect">
              <a:avLst/>
            </a:prstGeom>
          </p:spPr>
        </p:pic>
        <p:grpSp>
          <p:nvGrpSpPr>
            <p:cNvPr id="96" name="az_monitor_icon">
              <a:extLst>
                <a:ext uri="{FF2B5EF4-FFF2-40B4-BE49-F238E27FC236}">
                  <a16:creationId xmlns:a16="http://schemas.microsoft.com/office/drawing/2014/main" id="{B28A3E1F-32AF-471D-9D21-0668D2180F9A}"/>
                </a:ext>
              </a:extLst>
            </p:cNvPr>
            <p:cNvGrpSpPr/>
            <p:nvPr/>
          </p:nvGrpSpPr>
          <p:grpSpPr>
            <a:xfrm>
              <a:off x="4866090" y="5735158"/>
              <a:ext cx="407264" cy="322561"/>
              <a:chOff x="2112465" y="2876134"/>
              <a:chExt cx="519141" cy="411170"/>
            </a:xfrm>
          </p:grpSpPr>
          <p:sp>
            <p:nvSpPr>
              <p:cNvPr id="97" name="Freeform: Shape 96">
                <a:extLst>
                  <a:ext uri="{FF2B5EF4-FFF2-40B4-BE49-F238E27FC236}">
                    <a16:creationId xmlns:a16="http://schemas.microsoft.com/office/drawing/2014/main" id="{1E10B026-CC39-461C-A4A2-AF7A3F072A23}"/>
                  </a:ext>
                </a:extLst>
              </p:cNvPr>
              <p:cNvSpPr/>
              <p:nvPr/>
            </p:nvSpPr>
            <p:spPr>
              <a:xfrm>
                <a:off x="2112465" y="2876134"/>
                <a:ext cx="519141"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98" name="Freeform: Shape 97">
                <a:extLst>
                  <a:ext uri="{FF2B5EF4-FFF2-40B4-BE49-F238E27FC236}">
                    <a16:creationId xmlns:a16="http://schemas.microsoft.com/office/drawing/2014/main" id="{3C9B9B95-45C9-4CD4-81C2-411F65D713B1}"/>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99" name="Freeform: Shape 98">
                <a:extLst>
                  <a:ext uri="{FF2B5EF4-FFF2-40B4-BE49-F238E27FC236}">
                    <a16:creationId xmlns:a16="http://schemas.microsoft.com/office/drawing/2014/main" id="{E1D64A7B-5D10-448A-893E-FF60EFEEEB37}"/>
                  </a:ext>
                </a:extLst>
              </p:cNvPr>
              <p:cNvSpPr/>
              <p:nvPr/>
            </p:nvSpPr>
            <p:spPr>
              <a:xfrm>
                <a:off x="2276703" y="3080284"/>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100" name="Freeform: Shape 99">
                <a:extLst>
                  <a:ext uri="{FF2B5EF4-FFF2-40B4-BE49-F238E27FC236}">
                    <a16:creationId xmlns:a16="http://schemas.microsoft.com/office/drawing/2014/main" id="{BE55709C-095F-4322-A19F-1B3B55504A96}"/>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101" name="Freeform: Shape 100">
                <a:extLst>
                  <a:ext uri="{FF2B5EF4-FFF2-40B4-BE49-F238E27FC236}">
                    <a16:creationId xmlns:a16="http://schemas.microsoft.com/office/drawing/2014/main" id="{7C2C0A2B-2844-4DFF-BC3E-5DA7CF7DDE60}"/>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102" name="Freeform: Shape 101">
                <a:extLst>
                  <a:ext uri="{FF2B5EF4-FFF2-40B4-BE49-F238E27FC236}">
                    <a16:creationId xmlns:a16="http://schemas.microsoft.com/office/drawing/2014/main" id="{68725234-64A5-4E2F-98A6-4654368AFE90}"/>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103" name="Freeform: Shape 102">
                <a:extLst>
                  <a:ext uri="{FF2B5EF4-FFF2-40B4-BE49-F238E27FC236}">
                    <a16:creationId xmlns:a16="http://schemas.microsoft.com/office/drawing/2014/main" id="{E4E28FCF-D505-4EE0-8307-983F57AB29BB}"/>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104" name="Freeform: Shape 103">
                <a:extLst>
                  <a:ext uri="{FF2B5EF4-FFF2-40B4-BE49-F238E27FC236}">
                    <a16:creationId xmlns:a16="http://schemas.microsoft.com/office/drawing/2014/main" id="{E6BB77BB-9BCE-4D0C-8B99-3F491017EE76}"/>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105" name="Freeform: Shape 104">
                <a:extLst>
                  <a:ext uri="{FF2B5EF4-FFF2-40B4-BE49-F238E27FC236}">
                    <a16:creationId xmlns:a16="http://schemas.microsoft.com/office/drawing/2014/main" id="{CC432743-AC25-48D9-9E7F-AD42865FFF93}"/>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grpSp>
        <p:nvGrpSpPr>
          <p:cNvPr id="251" name="vm_linux_ama_icon">
            <a:extLst>
              <a:ext uri="{FF2B5EF4-FFF2-40B4-BE49-F238E27FC236}">
                <a16:creationId xmlns:a16="http://schemas.microsoft.com/office/drawing/2014/main" id="{13350C40-6140-4E1A-82EE-1EBCBE0FBF88}"/>
              </a:ext>
            </a:extLst>
          </p:cNvPr>
          <p:cNvGrpSpPr>
            <a:grpSpLocks noChangeAspect="1"/>
          </p:cNvGrpSpPr>
          <p:nvPr/>
        </p:nvGrpSpPr>
        <p:grpSpPr>
          <a:xfrm>
            <a:off x="5356012" y="9959874"/>
            <a:ext cx="373041" cy="305551"/>
            <a:chOff x="4463687" y="5494657"/>
            <a:chExt cx="809667" cy="663185"/>
          </a:xfrm>
        </p:grpSpPr>
        <p:pic>
          <p:nvPicPr>
            <p:cNvPr id="252" name="vm_linux_icon" descr="Linux Virtual Machine icon">
              <a:extLst>
                <a:ext uri="{FF2B5EF4-FFF2-40B4-BE49-F238E27FC236}">
                  <a16:creationId xmlns:a16="http://schemas.microsoft.com/office/drawing/2014/main" id="{2AC9A614-2A79-4064-BA83-44D90FE9B834}"/>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4463687" y="5494657"/>
              <a:ext cx="663185" cy="663185"/>
            </a:xfrm>
            <a:prstGeom prst="rect">
              <a:avLst/>
            </a:prstGeom>
          </p:spPr>
        </p:pic>
        <p:grpSp>
          <p:nvGrpSpPr>
            <p:cNvPr id="253" name="az_monitor_icon">
              <a:extLst>
                <a:ext uri="{FF2B5EF4-FFF2-40B4-BE49-F238E27FC236}">
                  <a16:creationId xmlns:a16="http://schemas.microsoft.com/office/drawing/2014/main" id="{85356EC3-CE13-45DB-A70D-E4D93C2944B0}"/>
                </a:ext>
              </a:extLst>
            </p:cNvPr>
            <p:cNvGrpSpPr/>
            <p:nvPr/>
          </p:nvGrpSpPr>
          <p:grpSpPr>
            <a:xfrm>
              <a:off x="4866090" y="5735158"/>
              <a:ext cx="407264" cy="322561"/>
              <a:chOff x="2112465" y="2876134"/>
              <a:chExt cx="519141" cy="411170"/>
            </a:xfrm>
          </p:grpSpPr>
          <p:sp>
            <p:nvSpPr>
              <p:cNvPr id="254" name="Freeform: Shape 253">
                <a:extLst>
                  <a:ext uri="{FF2B5EF4-FFF2-40B4-BE49-F238E27FC236}">
                    <a16:creationId xmlns:a16="http://schemas.microsoft.com/office/drawing/2014/main" id="{C8050707-339B-4AF3-A371-EB1249C4BA05}"/>
                  </a:ext>
                </a:extLst>
              </p:cNvPr>
              <p:cNvSpPr/>
              <p:nvPr/>
            </p:nvSpPr>
            <p:spPr>
              <a:xfrm>
                <a:off x="2112465" y="2876134"/>
                <a:ext cx="519141"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255" name="Freeform: Shape 254">
                <a:extLst>
                  <a:ext uri="{FF2B5EF4-FFF2-40B4-BE49-F238E27FC236}">
                    <a16:creationId xmlns:a16="http://schemas.microsoft.com/office/drawing/2014/main" id="{46567D7C-48BD-4D20-B7D5-C38B1CFCF96E}"/>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56" name="Freeform: Shape 255">
                <a:extLst>
                  <a:ext uri="{FF2B5EF4-FFF2-40B4-BE49-F238E27FC236}">
                    <a16:creationId xmlns:a16="http://schemas.microsoft.com/office/drawing/2014/main" id="{F8D74DD8-02FF-4926-90BA-C5BE1DD2CAA6}"/>
                  </a:ext>
                </a:extLst>
              </p:cNvPr>
              <p:cNvSpPr/>
              <p:nvPr/>
            </p:nvSpPr>
            <p:spPr>
              <a:xfrm>
                <a:off x="2276703" y="3080284"/>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57" name="Freeform: Shape 256">
                <a:extLst>
                  <a:ext uri="{FF2B5EF4-FFF2-40B4-BE49-F238E27FC236}">
                    <a16:creationId xmlns:a16="http://schemas.microsoft.com/office/drawing/2014/main" id="{0E6AC6A4-4884-4419-AFA4-ACF4837221FC}"/>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58" name="Freeform: Shape 257">
                <a:extLst>
                  <a:ext uri="{FF2B5EF4-FFF2-40B4-BE49-F238E27FC236}">
                    <a16:creationId xmlns:a16="http://schemas.microsoft.com/office/drawing/2014/main" id="{661B6669-52CB-419E-B7CD-64F19BE6424D}"/>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59" name="Freeform: Shape 258">
                <a:extLst>
                  <a:ext uri="{FF2B5EF4-FFF2-40B4-BE49-F238E27FC236}">
                    <a16:creationId xmlns:a16="http://schemas.microsoft.com/office/drawing/2014/main" id="{500DF95E-F458-447E-9BFD-F5C33BAC1EFB}"/>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60" name="Freeform: Shape 259">
                <a:extLst>
                  <a:ext uri="{FF2B5EF4-FFF2-40B4-BE49-F238E27FC236}">
                    <a16:creationId xmlns:a16="http://schemas.microsoft.com/office/drawing/2014/main" id="{6878E68E-0B18-425A-95A2-AD46EF51F7FF}"/>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61" name="Freeform: Shape 260">
                <a:extLst>
                  <a:ext uri="{FF2B5EF4-FFF2-40B4-BE49-F238E27FC236}">
                    <a16:creationId xmlns:a16="http://schemas.microsoft.com/office/drawing/2014/main" id="{3FCE2A14-7D24-4045-B76F-221ED96C398E}"/>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62" name="Freeform: Shape 261">
                <a:extLst>
                  <a:ext uri="{FF2B5EF4-FFF2-40B4-BE49-F238E27FC236}">
                    <a16:creationId xmlns:a16="http://schemas.microsoft.com/office/drawing/2014/main" id="{730F055B-46C9-4DE2-8531-D072681BFDF2}"/>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sp>
        <p:nvSpPr>
          <p:cNvPr id="250" name="!!vm_title">
            <a:extLst>
              <a:ext uri="{FF2B5EF4-FFF2-40B4-BE49-F238E27FC236}">
                <a16:creationId xmlns:a16="http://schemas.microsoft.com/office/drawing/2014/main" id="{22E311AF-E316-4498-969E-2B26397525C2}"/>
              </a:ext>
            </a:extLst>
          </p:cNvPr>
          <p:cNvSpPr txBox="1"/>
          <p:nvPr/>
        </p:nvSpPr>
        <p:spPr>
          <a:xfrm>
            <a:off x="4915032" y="9753968"/>
            <a:ext cx="1240433" cy="238240"/>
          </a:xfrm>
          <a:prstGeom prst="rect">
            <a:avLst/>
          </a:prstGeom>
          <a:noFill/>
        </p:spPr>
        <p:txBody>
          <a:bodyPr wrap="square" rtlCol="0">
            <a:spAutoFit/>
          </a:bodyPr>
          <a:lstStyle/>
          <a:p>
            <a:pPr algn="ctr" defTabSz="932597">
              <a:defRPr/>
            </a:pPr>
            <a:r>
              <a:rPr lang="en-US" sz="918">
                <a:solidFill>
                  <a:srgbClr val="FFFFFF"/>
                </a:solidFill>
                <a:latin typeface="Segoe UI Semibold"/>
                <a:cs typeface="Segoe UI" pitchFamily="34" charset="0"/>
              </a:rPr>
              <a:t>Linux (AMA Agent)</a:t>
            </a:r>
          </a:p>
        </p:txBody>
      </p:sp>
      <p:sp>
        <p:nvSpPr>
          <p:cNvPr id="139" name="Rectangle 138">
            <a:extLst>
              <a:ext uri="{FF2B5EF4-FFF2-40B4-BE49-F238E27FC236}">
                <a16:creationId xmlns:a16="http://schemas.microsoft.com/office/drawing/2014/main" id="{80F885DE-6423-4336-B3A4-A554166E5FFA}"/>
              </a:ext>
            </a:extLst>
          </p:cNvPr>
          <p:cNvSpPr/>
          <p:nvPr/>
        </p:nvSpPr>
        <p:spPr bwMode="blackWhite">
          <a:xfrm>
            <a:off x="6034833" y="9125572"/>
            <a:ext cx="310243" cy="3315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vm_title">
            <a:extLst>
              <a:ext uri="{FF2B5EF4-FFF2-40B4-BE49-F238E27FC236}">
                <a16:creationId xmlns:a16="http://schemas.microsoft.com/office/drawing/2014/main" id="{EC3A0A66-14F5-48D3-A61B-A679F9CD9E32}"/>
              </a:ext>
            </a:extLst>
          </p:cNvPr>
          <p:cNvSpPr txBox="1"/>
          <p:nvPr/>
        </p:nvSpPr>
        <p:spPr>
          <a:xfrm>
            <a:off x="4889906" y="9126888"/>
            <a:ext cx="1277159" cy="238240"/>
          </a:xfrm>
          <a:prstGeom prst="rect">
            <a:avLst/>
          </a:prstGeom>
          <a:noFill/>
        </p:spPr>
        <p:txBody>
          <a:bodyPr wrap="square" rtlCol="0">
            <a:spAutoFit/>
          </a:bodyPr>
          <a:lstStyle/>
          <a:p>
            <a:pPr algn="ctr" defTabSz="932597">
              <a:defRPr/>
            </a:pPr>
            <a:r>
              <a:rPr lang="en-US" sz="918">
                <a:solidFill>
                  <a:srgbClr val="FFFFFF"/>
                </a:solidFill>
                <a:latin typeface="Segoe UI Semibold"/>
                <a:cs typeface="Segoe UI" pitchFamily="34" charset="0"/>
              </a:rPr>
              <a:t>Linux (MMA Agent)</a:t>
            </a:r>
          </a:p>
        </p:txBody>
      </p:sp>
      <p:sp>
        <p:nvSpPr>
          <p:cNvPr id="143" name="Rectangle 142">
            <a:extLst>
              <a:ext uri="{FF2B5EF4-FFF2-40B4-BE49-F238E27FC236}">
                <a16:creationId xmlns:a16="http://schemas.microsoft.com/office/drawing/2014/main" id="{3C689ECC-4CE6-490C-B4BC-A99E5B403BDD}"/>
              </a:ext>
            </a:extLst>
          </p:cNvPr>
          <p:cNvSpPr/>
          <p:nvPr/>
        </p:nvSpPr>
        <p:spPr bwMode="blackWhite">
          <a:xfrm>
            <a:off x="6375130" y="9332342"/>
            <a:ext cx="310243" cy="3315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93" name="Graphic 92">
            <a:extLst>
              <a:ext uri="{FF2B5EF4-FFF2-40B4-BE49-F238E27FC236}">
                <a16:creationId xmlns:a16="http://schemas.microsoft.com/office/drawing/2014/main" id="{44062ADA-7272-4CEF-8EA9-7C792E6269CB}"/>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0198326" y="8549964"/>
            <a:ext cx="186521" cy="186521"/>
          </a:xfrm>
          <a:prstGeom prst="rect">
            <a:avLst/>
          </a:prstGeom>
        </p:spPr>
      </p:pic>
      <p:pic>
        <p:nvPicPr>
          <p:cNvPr id="4" name="Graphic 3">
            <a:extLst>
              <a:ext uri="{FF2B5EF4-FFF2-40B4-BE49-F238E27FC236}">
                <a16:creationId xmlns:a16="http://schemas.microsoft.com/office/drawing/2014/main" id="{5B6D040D-A734-415D-85C1-69CCC324E61C}"/>
              </a:ext>
            </a:extLst>
          </p:cNvPr>
          <p:cNvPicPr>
            <a:picLocks noChangeAspect="1"/>
          </p:cNvPicPr>
          <p:nvPr/>
        </p:nvPicPr>
        <p:blipFill>
          <a:blip r:embed="rId55" cstate="print">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855578" y="10225867"/>
            <a:ext cx="704966" cy="162000"/>
          </a:xfrm>
          <a:prstGeom prst="rect">
            <a:avLst/>
          </a:prstGeom>
        </p:spPr>
      </p:pic>
      <p:pic>
        <p:nvPicPr>
          <p:cNvPr id="8" name="Graphic 7">
            <a:extLst>
              <a:ext uri="{FF2B5EF4-FFF2-40B4-BE49-F238E27FC236}">
                <a16:creationId xmlns:a16="http://schemas.microsoft.com/office/drawing/2014/main" id="{B90E5FE3-707B-4857-A4D4-51D31FABEA4D}"/>
              </a:ext>
            </a:extLst>
          </p:cNvPr>
          <p:cNvPicPr>
            <a:picLocks noChangeAspect="1"/>
          </p:cNvPicPr>
          <p:nvPr/>
        </p:nvPicPr>
        <p:blipFill rotWithShape="1">
          <a:blip r:embed="rId57" cstate="print">
            <a:extLst>
              <a:ext uri="{28A0092B-C50C-407E-A947-70E740481C1C}">
                <a14:useLocalDpi xmlns:a14="http://schemas.microsoft.com/office/drawing/2010/main" val="0"/>
              </a:ext>
              <a:ext uri="{96DAC541-7B7A-43D3-8B79-37D633B846F1}">
                <asvg:svgBlip xmlns:asvg="http://schemas.microsoft.com/office/drawing/2016/SVG/main" r:embed="rId58"/>
              </a:ext>
            </a:extLst>
          </a:blip>
          <a:srcRect t="25074" b="25664"/>
          <a:stretch/>
        </p:blipFill>
        <p:spPr>
          <a:xfrm>
            <a:off x="2408829" y="8716535"/>
            <a:ext cx="786101" cy="387249"/>
          </a:xfrm>
          <a:prstGeom prst="rect">
            <a:avLst/>
          </a:prstGeom>
        </p:spPr>
      </p:pic>
      <p:grpSp>
        <p:nvGrpSpPr>
          <p:cNvPr id="583" name="Group 582">
            <a:extLst>
              <a:ext uri="{FF2B5EF4-FFF2-40B4-BE49-F238E27FC236}">
                <a16:creationId xmlns:a16="http://schemas.microsoft.com/office/drawing/2014/main" id="{2C980E94-4143-4A6E-ABAA-A0DA6C1DFAD4}"/>
              </a:ext>
            </a:extLst>
          </p:cNvPr>
          <p:cNvGrpSpPr/>
          <p:nvPr/>
        </p:nvGrpSpPr>
        <p:grpSpPr>
          <a:xfrm>
            <a:off x="2524793" y="9171545"/>
            <a:ext cx="320694" cy="295596"/>
            <a:chOff x="373428" y="1221015"/>
            <a:chExt cx="1015603" cy="936121"/>
          </a:xfrm>
        </p:grpSpPr>
        <p:sp>
          <p:nvSpPr>
            <p:cNvPr id="584" name="Oval 583">
              <a:extLst>
                <a:ext uri="{FF2B5EF4-FFF2-40B4-BE49-F238E27FC236}">
                  <a16:creationId xmlns:a16="http://schemas.microsoft.com/office/drawing/2014/main" id="{D3D19299-537E-4A05-B019-87120EB6C68D}"/>
                </a:ext>
              </a:extLst>
            </p:cNvPr>
            <p:cNvSpPr/>
            <p:nvPr/>
          </p:nvSpPr>
          <p:spPr bwMode="blackWhite">
            <a:xfrm>
              <a:off x="382760" y="1250949"/>
              <a:ext cx="924551" cy="89258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85" name="Graphic 584">
              <a:extLst>
                <a:ext uri="{FF2B5EF4-FFF2-40B4-BE49-F238E27FC236}">
                  <a16:creationId xmlns:a16="http://schemas.microsoft.com/office/drawing/2014/main" id="{CE88A810-7CF5-4D61-9E02-0B9650A4DADE}"/>
                </a:ext>
              </a:extLst>
            </p:cNvPr>
            <p:cNvPicPr>
              <a:picLocks noChangeAspect="1"/>
            </p:cNvPicPr>
            <p:nvPr/>
          </p:nvPicPr>
          <p:blipFill>
            <a:blip r:embed="rId59" cstate="print">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373428" y="1221015"/>
              <a:ext cx="1015603" cy="936121"/>
            </a:xfrm>
            <a:prstGeom prst="rect">
              <a:avLst/>
            </a:prstGeom>
          </p:spPr>
        </p:pic>
      </p:grpSp>
      <p:pic>
        <p:nvPicPr>
          <p:cNvPr id="11" name="Graphic 10">
            <a:extLst>
              <a:ext uri="{FF2B5EF4-FFF2-40B4-BE49-F238E27FC236}">
                <a16:creationId xmlns:a16="http://schemas.microsoft.com/office/drawing/2014/main" id="{9ABEE10E-7636-4973-AEC7-A52E30159C17}"/>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3338424" y="9710436"/>
            <a:ext cx="551863" cy="551863"/>
          </a:xfrm>
          <a:prstGeom prst="rect">
            <a:avLst/>
          </a:prstGeom>
        </p:spPr>
      </p:pic>
      <p:pic>
        <p:nvPicPr>
          <p:cNvPr id="15" name="Graphic 14">
            <a:extLst>
              <a:ext uri="{FF2B5EF4-FFF2-40B4-BE49-F238E27FC236}">
                <a16:creationId xmlns:a16="http://schemas.microsoft.com/office/drawing/2014/main" id="{72C7ACC7-8010-4009-B8FF-C3E171794672}"/>
              </a:ext>
            </a:extLst>
          </p:cNvPr>
          <p:cNvPicPr>
            <a:picLocks noChangeAspect="1"/>
          </p:cNvPicPr>
          <p:nvPr/>
        </p:nvPicPr>
        <p:blipFill>
          <a:blip r:embed="rId63" cstate="print">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3031537" y="9538289"/>
            <a:ext cx="898856" cy="193423"/>
          </a:xfrm>
          <a:prstGeom prst="rect">
            <a:avLst/>
          </a:prstGeom>
        </p:spPr>
      </p:pic>
      <p:pic>
        <p:nvPicPr>
          <p:cNvPr id="16" name="Graphic 15">
            <a:extLst>
              <a:ext uri="{FF2B5EF4-FFF2-40B4-BE49-F238E27FC236}">
                <a16:creationId xmlns:a16="http://schemas.microsoft.com/office/drawing/2014/main" id="{13E25EBA-8AFF-475E-A8C1-565B01E86270}"/>
              </a:ext>
            </a:extLst>
          </p:cNvPr>
          <p:cNvPicPr>
            <a:picLocks noChangeAspect="1"/>
          </p:cNvPicPr>
          <p:nvPr/>
        </p:nvPicPr>
        <p:blipFill>
          <a:blip r:embed="rId65" cstate="print">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2527740" y="9640898"/>
            <a:ext cx="647569" cy="432750"/>
          </a:xfrm>
          <a:prstGeom prst="rect">
            <a:avLst/>
          </a:prstGeom>
        </p:spPr>
      </p:pic>
      <p:grpSp>
        <p:nvGrpSpPr>
          <p:cNvPr id="804" name="Group 803">
            <a:extLst>
              <a:ext uri="{FF2B5EF4-FFF2-40B4-BE49-F238E27FC236}">
                <a16:creationId xmlns:a16="http://schemas.microsoft.com/office/drawing/2014/main" id="{6D0F1CD5-56B2-44B1-8675-4BA134C122FA}"/>
              </a:ext>
            </a:extLst>
          </p:cNvPr>
          <p:cNvGrpSpPr/>
          <p:nvPr/>
        </p:nvGrpSpPr>
        <p:grpSpPr>
          <a:xfrm>
            <a:off x="-2302936" y="5186531"/>
            <a:ext cx="2030324" cy="1217357"/>
            <a:chOff x="112669" y="5085296"/>
            <a:chExt cx="1990694" cy="1193596"/>
          </a:xfrm>
        </p:grpSpPr>
        <p:sp>
          <p:nvSpPr>
            <p:cNvPr id="805" name="!!la_title">
              <a:extLst>
                <a:ext uri="{FF2B5EF4-FFF2-40B4-BE49-F238E27FC236}">
                  <a16:creationId xmlns:a16="http://schemas.microsoft.com/office/drawing/2014/main" id="{4947912E-3DB1-41A6-AAA4-3F1CAB8E7A17}"/>
                </a:ext>
              </a:extLst>
            </p:cNvPr>
            <p:cNvSpPr txBox="1"/>
            <p:nvPr/>
          </p:nvSpPr>
          <p:spPr>
            <a:xfrm>
              <a:off x="647515" y="5675812"/>
              <a:ext cx="1055097" cy="233590"/>
            </a:xfrm>
            <a:prstGeom prst="rect">
              <a:avLst/>
            </a:prstGeom>
            <a:noFill/>
          </p:spPr>
          <p:txBody>
            <a:bodyPr wrap="none" rtlCol="0">
              <a:spAutoFit/>
            </a:bodyPr>
            <a:lstStyle/>
            <a:p>
              <a:pPr defTabSz="932597">
                <a:defRPr/>
              </a:pPr>
              <a:r>
                <a:rPr lang="en-US" sz="918">
                  <a:solidFill>
                    <a:srgbClr val="FFFFFF"/>
                  </a:solidFill>
                  <a:latin typeface="Segoe UI Semibold"/>
                  <a:cs typeface="Segoe UI" pitchFamily="34" charset="0"/>
                </a:rPr>
                <a:t>Syslog/CEF Data</a:t>
              </a:r>
            </a:p>
          </p:txBody>
        </p:sp>
        <p:cxnSp>
          <p:nvCxnSpPr>
            <p:cNvPr id="806" name="Straight Connector 805">
              <a:extLst>
                <a:ext uri="{FF2B5EF4-FFF2-40B4-BE49-F238E27FC236}">
                  <a16:creationId xmlns:a16="http://schemas.microsoft.com/office/drawing/2014/main" id="{D4A2C33E-E73A-41AF-BBA8-767B16350A38}"/>
                </a:ext>
              </a:extLst>
            </p:cNvPr>
            <p:cNvCxnSpPr>
              <a:cxnSpLocks/>
            </p:cNvCxnSpPr>
            <p:nvPr/>
          </p:nvCxnSpPr>
          <p:spPr>
            <a:xfrm flipV="1">
              <a:off x="227049" y="5812295"/>
              <a:ext cx="420466" cy="1"/>
            </a:xfrm>
            <a:prstGeom prst="line">
              <a:avLst/>
            </a:prstGeom>
            <a:ln w="38100">
              <a:solidFill>
                <a:srgbClr val="FFC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7" name="Straight Connector 806">
              <a:extLst>
                <a:ext uri="{FF2B5EF4-FFF2-40B4-BE49-F238E27FC236}">
                  <a16:creationId xmlns:a16="http://schemas.microsoft.com/office/drawing/2014/main" id="{34757A13-AF23-4140-9AD3-6E45D0E2A17F}"/>
                </a:ext>
              </a:extLst>
            </p:cNvPr>
            <p:cNvCxnSpPr>
              <a:cxnSpLocks/>
            </p:cNvCxnSpPr>
            <p:nvPr/>
          </p:nvCxnSpPr>
          <p:spPr>
            <a:xfrm flipV="1">
              <a:off x="227049" y="6049119"/>
              <a:ext cx="420466" cy="1"/>
            </a:xfrm>
            <a:prstGeom prst="line">
              <a:avLst/>
            </a:prstGeom>
            <a:ln w="38100">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08" name="!!la_title">
              <a:extLst>
                <a:ext uri="{FF2B5EF4-FFF2-40B4-BE49-F238E27FC236}">
                  <a16:creationId xmlns:a16="http://schemas.microsoft.com/office/drawing/2014/main" id="{9405710C-B0F2-4B3B-97A2-5CD04EB90000}"/>
                </a:ext>
              </a:extLst>
            </p:cNvPr>
            <p:cNvSpPr txBox="1"/>
            <p:nvPr/>
          </p:nvSpPr>
          <p:spPr>
            <a:xfrm>
              <a:off x="647515" y="5928555"/>
              <a:ext cx="1455848" cy="233590"/>
            </a:xfrm>
            <a:prstGeom prst="rect">
              <a:avLst/>
            </a:prstGeom>
            <a:noFill/>
          </p:spPr>
          <p:txBody>
            <a:bodyPr wrap="none" rtlCol="0">
              <a:spAutoFit/>
            </a:bodyPr>
            <a:lstStyle/>
            <a:p>
              <a:pPr defTabSz="932597">
                <a:defRPr/>
              </a:pPr>
              <a:r>
                <a:rPr lang="en-US" sz="918">
                  <a:solidFill>
                    <a:srgbClr val="FFFFFF"/>
                  </a:solidFill>
                  <a:latin typeface="Segoe UI Semibold"/>
                  <a:cs typeface="Segoe UI" pitchFamily="34" charset="0"/>
                </a:rPr>
                <a:t>TLS/SSL Encrypted Data</a:t>
              </a:r>
            </a:p>
          </p:txBody>
        </p:sp>
        <p:sp>
          <p:nvSpPr>
            <p:cNvPr id="809" name="!!la_title">
              <a:extLst>
                <a:ext uri="{FF2B5EF4-FFF2-40B4-BE49-F238E27FC236}">
                  <a16:creationId xmlns:a16="http://schemas.microsoft.com/office/drawing/2014/main" id="{44B894C5-0B51-4C0D-A613-B32AB2559011}"/>
                </a:ext>
              </a:extLst>
            </p:cNvPr>
            <p:cNvSpPr txBox="1"/>
            <p:nvPr/>
          </p:nvSpPr>
          <p:spPr>
            <a:xfrm>
              <a:off x="647515" y="5443190"/>
              <a:ext cx="1364476" cy="233590"/>
            </a:xfrm>
            <a:prstGeom prst="rect">
              <a:avLst/>
            </a:prstGeom>
            <a:noFill/>
          </p:spPr>
          <p:txBody>
            <a:bodyPr wrap="none" rtlCol="0">
              <a:spAutoFit/>
            </a:bodyPr>
            <a:lstStyle/>
            <a:p>
              <a:pPr defTabSz="932597">
                <a:defRPr/>
              </a:pPr>
              <a:r>
                <a:rPr lang="en-US" sz="918" dirty="0">
                  <a:solidFill>
                    <a:srgbClr val="FFFFFF"/>
                  </a:solidFill>
                  <a:latin typeface="Segoe UI Semibold"/>
                  <a:cs typeface="Segoe UI" pitchFamily="34" charset="0"/>
                </a:rPr>
                <a:t>Win Event Forwarding</a:t>
              </a:r>
            </a:p>
          </p:txBody>
        </p:sp>
        <p:cxnSp>
          <p:nvCxnSpPr>
            <p:cNvPr id="810" name="Straight Connector 809">
              <a:extLst>
                <a:ext uri="{FF2B5EF4-FFF2-40B4-BE49-F238E27FC236}">
                  <a16:creationId xmlns:a16="http://schemas.microsoft.com/office/drawing/2014/main" id="{DBAE2B16-C759-4352-AC2A-BA97B30B95D6}"/>
                </a:ext>
              </a:extLst>
            </p:cNvPr>
            <p:cNvCxnSpPr>
              <a:cxnSpLocks/>
            </p:cNvCxnSpPr>
            <p:nvPr/>
          </p:nvCxnSpPr>
          <p:spPr>
            <a:xfrm flipV="1">
              <a:off x="227049" y="5579673"/>
              <a:ext cx="420466" cy="1"/>
            </a:xfrm>
            <a:prstGeom prst="line">
              <a:avLst/>
            </a:prstGeom>
            <a:ln w="38100">
              <a:solidFill>
                <a:srgbClr val="50E6FF"/>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11" name="!!la_title">
              <a:extLst>
                <a:ext uri="{FF2B5EF4-FFF2-40B4-BE49-F238E27FC236}">
                  <a16:creationId xmlns:a16="http://schemas.microsoft.com/office/drawing/2014/main" id="{6772C6CC-C2E8-442E-9FC5-9D1A5FBD1D32}"/>
                </a:ext>
              </a:extLst>
            </p:cNvPr>
            <p:cNvSpPr txBox="1"/>
            <p:nvPr/>
          </p:nvSpPr>
          <p:spPr>
            <a:xfrm>
              <a:off x="647515" y="5184743"/>
              <a:ext cx="990977" cy="233590"/>
            </a:xfrm>
            <a:prstGeom prst="rect">
              <a:avLst/>
            </a:prstGeom>
            <a:noFill/>
          </p:spPr>
          <p:txBody>
            <a:bodyPr wrap="none" rtlCol="0">
              <a:spAutoFit/>
            </a:bodyPr>
            <a:lstStyle/>
            <a:p>
              <a:pPr defTabSz="932597">
                <a:defRPr/>
              </a:pPr>
              <a:r>
                <a:rPr lang="en-US" sz="918">
                  <a:solidFill>
                    <a:srgbClr val="FFFFFF"/>
                  </a:solidFill>
                  <a:latin typeface="Segoe UI Semibold"/>
                  <a:cs typeface="Segoe UI" pitchFamily="34" charset="0"/>
                </a:rPr>
                <a:t>Security Events</a:t>
              </a:r>
            </a:p>
          </p:txBody>
        </p:sp>
        <p:cxnSp>
          <p:nvCxnSpPr>
            <p:cNvPr id="812" name="Straight Connector 811">
              <a:extLst>
                <a:ext uri="{FF2B5EF4-FFF2-40B4-BE49-F238E27FC236}">
                  <a16:creationId xmlns:a16="http://schemas.microsoft.com/office/drawing/2014/main" id="{F4801EFB-3457-4C67-9772-F398903FDCB4}"/>
                </a:ext>
              </a:extLst>
            </p:cNvPr>
            <p:cNvCxnSpPr>
              <a:cxnSpLocks/>
            </p:cNvCxnSpPr>
            <p:nvPr/>
          </p:nvCxnSpPr>
          <p:spPr>
            <a:xfrm flipV="1">
              <a:off x="227049" y="5321226"/>
              <a:ext cx="420466" cy="1"/>
            </a:xfrm>
            <a:prstGeom prst="line">
              <a:avLst/>
            </a:prstGeom>
            <a:ln w="38100">
              <a:solidFill>
                <a:srgbClr val="0078D4"/>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13" name="TextBox 812">
              <a:extLst>
                <a:ext uri="{FF2B5EF4-FFF2-40B4-BE49-F238E27FC236}">
                  <a16:creationId xmlns:a16="http://schemas.microsoft.com/office/drawing/2014/main" id="{E573D88D-658C-4034-8955-6EDA77C7EBE8}"/>
                </a:ext>
              </a:extLst>
            </p:cNvPr>
            <p:cNvSpPr txBox="1"/>
            <p:nvPr/>
          </p:nvSpPr>
          <p:spPr>
            <a:xfrm>
              <a:off x="112669" y="5085296"/>
              <a:ext cx="1969305" cy="1193596"/>
            </a:xfrm>
            <a:prstGeom prst="roundRect">
              <a:avLst>
                <a:gd name="adj" fmla="val 2924"/>
              </a:avLst>
            </a:prstGeom>
            <a:noFill/>
            <a:ln w="12700">
              <a:solidFill>
                <a:schemeClr val="bg1">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rgbClr val="FFFFFF"/>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51028">
                <a:defRPr/>
              </a:pPr>
              <a:endParaRPr lang="en-US" sz="2040">
                <a:latin typeface="Segoe UI Semibold"/>
              </a:endParaRPr>
            </a:p>
          </p:txBody>
        </p:sp>
      </p:grpSp>
      <p:sp>
        <p:nvSpPr>
          <p:cNvPr id="814" name="TextBox 813" descr="Microsoft Partners / Threat Intelligence&#10;">
            <a:extLst>
              <a:ext uri="{FF2B5EF4-FFF2-40B4-BE49-F238E27FC236}">
                <a16:creationId xmlns:a16="http://schemas.microsoft.com/office/drawing/2014/main" id="{FDB26594-7EBB-48D1-9E70-32BF96D61B4C}"/>
              </a:ext>
            </a:extLst>
          </p:cNvPr>
          <p:cNvSpPr txBox="1"/>
          <p:nvPr/>
        </p:nvSpPr>
        <p:spPr>
          <a:xfrm>
            <a:off x="-2129552" y="5077560"/>
            <a:ext cx="420354" cy="226510"/>
          </a:xfrm>
          <a:prstGeom prst="rect">
            <a:avLst/>
          </a:prstGeom>
          <a:solidFill>
            <a:schemeClr val="bg1"/>
          </a:solidFill>
        </p:spPr>
        <p:txBody>
          <a:bodyPr wrap="square" lIns="0" tIns="0" rIns="0" bIns="0" rtlCol="0" anchor="ctr">
            <a:noAutofit/>
          </a:bodyPr>
          <a:lstStyle/>
          <a:p>
            <a:pPr algn="ctr" defTabSz="932597">
              <a:defRPr/>
            </a:pPr>
            <a:r>
              <a:rPr lang="en-US" sz="918">
                <a:solidFill>
                  <a:srgbClr val="FFFFFF"/>
                </a:solidFill>
                <a:latin typeface="Segoe UI Semibold"/>
                <a:cs typeface="Segoe UI" pitchFamily="34" charset="0"/>
              </a:rPr>
              <a:t>Legend</a:t>
            </a:r>
          </a:p>
        </p:txBody>
      </p:sp>
      <p:sp>
        <p:nvSpPr>
          <p:cNvPr id="380" name="!!dep_area">
            <a:extLst>
              <a:ext uri="{FF2B5EF4-FFF2-40B4-BE49-F238E27FC236}">
                <a16:creationId xmlns:a16="http://schemas.microsoft.com/office/drawing/2014/main" id="{7DBC1665-9A75-4764-AA39-BCD10E050004}"/>
              </a:ext>
            </a:extLst>
          </p:cNvPr>
          <p:cNvSpPr/>
          <p:nvPr/>
        </p:nvSpPr>
        <p:spPr bwMode="auto">
          <a:xfrm>
            <a:off x="5577698" y="2854399"/>
            <a:ext cx="1705054" cy="1140679"/>
          </a:xfrm>
          <a:prstGeom prst="roundRect">
            <a:avLst>
              <a:gd name="adj" fmla="val 6787"/>
            </a:avLst>
          </a:prstGeom>
          <a:noFill/>
          <a:ln w="12700">
            <a:solidFill>
              <a:srgbClr val="2687C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428" err="1">
              <a:solidFill>
                <a:srgbClr val="FFFFFF"/>
              </a:solidFill>
              <a:latin typeface="Segoe UI"/>
              <a:cs typeface="Segoe UI" pitchFamily="34" charset="0"/>
            </a:endParaRPr>
          </a:p>
        </p:txBody>
      </p:sp>
      <p:sp>
        <p:nvSpPr>
          <p:cNvPr id="381" name="!!la_title">
            <a:extLst>
              <a:ext uri="{FF2B5EF4-FFF2-40B4-BE49-F238E27FC236}">
                <a16:creationId xmlns:a16="http://schemas.microsoft.com/office/drawing/2014/main" id="{8D8833E3-766C-4FD3-8534-029D0841D7E7}"/>
              </a:ext>
            </a:extLst>
          </p:cNvPr>
          <p:cNvSpPr txBox="1"/>
          <p:nvPr/>
        </p:nvSpPr>
        <p:spPr>
          <a:xfrm>
            <a:off x="5970472" y="3421907"/>
            <a:ext cx="971741" cy="406265"/>
          </a:xfrm>
          <a:prstGeom prst="rect">
            <a:avLst/>
          </a:prstGeom>
          <a:solidFill>
            <a:schemeClr val="bg1"/>
          </a:solid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srgbClr val="FFFFFF"/>
                </a:solidFill>
                <a:effectLst/>
                <a:uLnTx/>
                <a:uFillTx/>
                <a:latin typeface="Segoe UI Semibold"/>
                <a:cs typeface="Segoe UI" pitchFamily="34" charset="0"/>
              </a:defRPr>
            </a:lvl1pPr>
          </a:lstStyle>
          <a:p>
            <a:pPr defTabSz="932597">
              <a:defRPr/>
            </a:pPr>
            <a:r>
              <a:rPr lang="en-US" sz="1020"/>
              <a:t>Log Analytics</a:t>
            </a:r>
          </a:p>
          <a:p>
            <a:pPr defTabSz="932597">
              <a:defRPr/>
            </a:pPr>
            <a:r>
              <a:rPr lang="en-US" sz="1020"/>
              <a:t>workspace</a:t>
            </a:r>
          </a:p>
        </p:txBody>
      </p:sp>
      <p:sp>
        <p:nvSpPr>
          <p:cNvPr id="386" name="!!dep_title">
            <a:extLst>
              <a:ext uri="{FF2B5EF4-FFF2-40B4-BE49-F238E27FC236}">
                <a16:creationId xmlns:a16="http://schemas.microsoft.com/office/drawing/2014/main" id="{A1305D59-CB42-446B-ACDB-706FC66E9B34}"/>
              </a:ext>
            </a:extLst>
          </p:cNvPr>
          <p:cNvSpPr txBox="1">
            <a:spLocks/>
          </p:cNvSpPr>
          <p:nvPr/>
        </p:nvSpPr>
        <p:spPr>
          <a:xfrm>
            <a:off x="5699237" y="2724354"/>
            <a:ext cx="1288640" cy="254262"/>
          </a:xfrm>
          <a:prstGeom prst="rect">
            <a:avLst/>
          </a:prstGeom>
          <a:solidFill>
            <a:schemeClr val="bg1"/>
          </a:solid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srgbClr val="FFFFFF"/>
                </a:solidFill>
                <a:effectLst/>
                <a:uLnTx/>
                <a:uFillTx/>
                <a:latin typeface="Segoe UI Semibold"/>
                <a:cs typeface="Segoe UI" pitchFamily="34" charset="0"/>
              </a:defRPr>
            </a:lvl1pPr>
          </a:lstStyle>
          <a:p>
            <a:pPr defTabSz="932597">
              <a:defRPr/>
            </a:pPr>
            <a:r>
              <a:rPr lang="en-US" sz="1020"/>
              <a:t>Microsoft Sentinel</a:t>
            </a:r>
          </a:p>
        </p:txBody>
      </p:sp>
      <p:pic>
        <p:nvPicPr>
          <p:cNvPr id="387" name="!!az_icon">
            <a:extLst>
              <a:ext uri="{FF2B5EF4-FFF2-40B4-BE49-F238E27FC236}">
                <a16:creationId xmlns:a16="http://schemas.microsoft.com/office/drawing/2014/main" id="{7FD22024-3318-4F96-B9AA-59B302D70971}"/>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5420420" y="2694005"/>
            <a:ext cx="326411" cy="373041"/>
          </a:xfrm>
          <a:prstGeom prst="rect">
            <a:avLst/>
          </a:prstGeom>
        </p:spPr>
      </p:pic>
      <p:pic>
        <p:nvPicPr>
          <p:cNvPr id="401" name="!!la_icon">
            <a:extLst>
              <a:ext uri="{FF2B5EF4-FFF2-40B4-BE49-F238E27FC236}">
                <a16:creationId xmlns:a16="http://schemas.microsoft.com/office/drawing/2014/main" id="{4E2CFCC3-FA54-4DC0-AD0F-8D4F2C3443A2}"/>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6292898" y="3051052"/>
            <a:ext cx="373041" cy="373041"/>
          </a:xfrm>
          <a:prstGeom prst="rect">
            <a:avLst/>
          </a:prstGeom>
        </p:spPr>
      </p:pic>
      <p:sp>
        <p:nvSpPr>
          <p:cNvPr id="24" name="onpremises_area">
            <a:extLst>
              <a:ext uri="{FF2B5EF4-FFF2-40B4-BE49-F238E27FC236}">
                <a16:creationId xmlns:a16="http://schemas.microsoft.com/office/drawing/2014/main" id="{4287ACF1-E5A6-4FA8-B3E4-F3142684BFF1}"/>
              </a:ext>
            </a:extLst>
          </p:cNvPr>
          <p:cNvSpPr/>
          <p:nvPr/>
        </p:nvSpPr>
        <p:spPr bwMode="auto">
          <a:xfrm>
            <a:off x="3714602" y="2028105"/>
            <a:ext cx="5246775" cy="2580840"/>
          </a:xfrm>
          <a:prstGeom prst="roundRect">
            <a:avLst>
              <a:gd name="adj" fmla="val 2891"/>
            </a:avLst>
          </a:prstGeom>
          <a:noFill/>
          <a:ln w="12700">
            <a:solidFill>
              <a:srgbClr val="53B1E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000000"/>
              </a:solidFill>
              <a:latin typeface="Segoe UI"/>
              <a:cs typeface="Segoe UI" pitchFamily="34" charset="0"/>
            </a:endParaRPr>
          </a:p>
        </p:txBody>
      </p:sp>
      <p:sp>
        <p:nvSpPr>
          <p:cNvPr id="28" name="TextBox 27">
            <a:extLst>
              <a:ext uri="{FF2B5EF4-FFF2-40B4-BE49-F238E27FC236}">
                <a16:creationId xmlns:a16="http://schemas.microsoft.com/office/drawing/2014/main" id="{79035FB1-8526-4F8B-B709-C91E3202EFE0}"/>
              </a:ext>
            </a:extLst>
          </p:cNvPr>
          <p:cNvSpPr txBox="1"/>
          <p:nvPr/>
        </p:nvSpPr>
        <p:spPr>
          <a:xfrm>
            <a:off x="4198876" y="1935595"/>
            <a:ext cx="584633" cy="192135"/>
          </a:xfrm>
          <a:prstGeom prst="rect">
            <a:avLst/>
          </a:prstGeom>
          <a:solidFill>
            <a:schemeClr val="bg1"/>
          </a:solidFill>
        </p:spPr>
        <p:txBody>
          <a:bodyPr wrap="square" lIns="0" tIns="0" rIns="0" bIns="0" rtlCol="0">
            <a:spAutoFit/>
          </a:bodyPr>
          <a:lstStyle/>
          <a:p>
            <a:pPr algn="ctr" defTabSz="932597">
              <a:defRPr/>
            </a:pPr>
            <a:r>
              <a:rPr lang="en-US" sz="1224">
                <a:solidFill>
                  <a:srgbClr val="FFFFFF"/>
                </a:solidFill>
                <a:latin typeface="Segoe UI Semibold"/>
              </a:rPr>
              <a:t>Azure</a:t>
            </a:r>
          </a:p>
        </p:txBody>
      </p:sp>
      <p:pic>
        <p:nvPicPr>
          <p:cNvPr id="29" name="Graphic 28">
            <a:extLst>
              <a:ext uri="{FF2B5EF4-FFF2-40B4-BE49-F238E27FC236}">
                <a16:creationId xmlns:a16="http://schemas.microsoft.com/office/drawing/2014/main" id="{CC85B215-A9B7-4A71-8A23-DC24E2CAB2F4}"/>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3865804" y="1873431"/>
            <a:ext cx="360815" cy="360815"/>
          </a:xfrm>
          <a:prstGeom prst="rect">
            <a:avLst/>
          </a:prstGeom>
        </p:spPr>
      </p:pic>
      <p:sp>
        <p:nvSpPr>
          <p:cNvPr id="406" name="Freeform: Shape 405">
            <a:extLst>
              <a:ext uri="{FF2B5EF4-FFF2-40B4-BE49-F238E27FC236}">
                <a16:creationId xmlns:a16="http://schemas.microsoft.com/office/drawing/2014/main" id="{1F827848-B319-4241-888F-DCB4A31C4647}"/>
              </a:ext>
            </a:extLst>
          </p:cNvPr>
          <p:cNvSpPr/>
          <p:nvPr/>
        </p:nvSpPr>
        <p:spPr bwMode="blackWhite">
          <a:xfrm rot="10800000">
            <a:off x="14611971" y="3411560"/>
            <a:ext cx="310243" cy="331573"/>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7" name="Freeform: Shape 406">
            <a:extLst>
              <a:ext uri="{FF2B5EF4-FFF2-40B4-BE49-F238E27FC236}">
                <a16:creationId xmlns:a16="http://schemas.microsoft.com/office/drawing/2014/main" id="{901BE91F-8C2A-444A-832D-909267E65A72}"/>
              </a:ext>
            </a:extLst>
          </p:cNvPr>
          <p:cNvSpPr/>
          <p:nvPr/>
        </p:nvSpPr>
        <p:spPr bwMode="blackWhite">
          <a:xfrm rot="10800000">
            <a:off x="14808399" y="3253703"/>
            <a:ext cx="411231" cy="331573"/>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0" name="TextBox 409">
            <a:extLst>
              <a:ext uri="{FF2B5EF4-FFF2-40B4-BE49-F238E27FC236}">
                <a16:creationId xmlns:a16="http://schemas.microsoft.com/office/drawing/2014/main" id="{0019F1D3-82F0-4FA0-A517-B524CEBC4B15}"/>
              </a:ext>
            </a:extLst>
          </p:cNvPr>
          <p:cNvSpPr txBox="1"/>
          <p:nvPr/>
        </p:nvSpPr>
        <p:spPr>
          <a:xfrm>
            <a:off x="14609863" y="1552594"/>
            <a:ext cx="2038522" cy="2580840"/>
          </a:xfrm>
          <a:prstGeom prst="roundRect">
            <a:avLst>
              <a:gd name="adj" fmla="val 2924"/>
            </a:avLst>
          </a:prstGeom>
          <a:noFill/>
          <a:ln w="12700">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rgbClr val="FFFFFF"/>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51028">
              <a:defRPr/>
            </a:pPr>
            <a:endParaRPr lang="en-US" sz="2040">
              <a:latin typeface="Segoe UI Semibold"/>
            </a:endParaRPr>
          </a:p>
        </p:txBody>
      </p:sp>
      <p:grpSp>
        <p:nvGrpSpPr>
          <p:cNvPr id="411" name="Group 410">
            <a:extLst>
              <a:ext uri="{FF2B5EF4-FFF2-40B4-BE49-F238E27FC236}">
                <a16:creationId xmlns:a16="http://schemas.microsoft.com/office/drawing/2014/main" id="{C1951E48-02CD-4DC0-9C2B-02137E3FB100}"/>
              </a:ext>
            </a:extLst>
          </p:cNvPr>
          <p:cNvGrpSpPr/>
          <p:nvPr/>
        </p:nvGrpSpPr>
        <p:grpSpPr>
          <a:xfrm>
            <a:off x="14808399" y="2769237"/>
            <a:ext cx="1782535" cy="186521"/>
            <a:chOff x="9911327" y="2667555"/>
            <a:chExt cx="1747742" cy="182880"/>
          </a:xfrm>
        </p:grpSpPr>
        <p:pic>
          <p:nvPicPr>
            <p:cNvPr id="412" name="MS logo gray - EMF">
              <a:extLst>
                <a:ext uri="{FF2B5EF4-FFF2-40B4-BE49-F238E27FC236}">
                  <a16:creationId xmlns:a16="http://schemas.microsoft.com/office/drawing/2014/main" id="{8248BF33-2A37-4CA8-B78B-88B6850A4BB1}"/>
                </a:ext>
                <a:ext uri="{C183D7F6-B498-43B3-948B-1728B52AA6E4}">
                  <adec:decorative xmlns:adec="http://schemas.microsoft.com/office/drawing/2017/decorative" val="1"/>
                </a:ext>
              </a:extLst>
            </p:cNvPr>
            <p:cNvPicPr>
              <a:picLocks noChangeAspect="1"/>
            </p:cNvPicPr>
            <p:nvPr/>
          </p:nvPicPr>
          <p:blipFill rotWithShape="1">
            <a:blip r:embed="rId73" cstate="email">
              <a:extLst>
                <a:ext uri="{28A0092B-C50C-407E-A947-70E740481C1C}">
                  <a14:useLocalDpi xmlns:a14="http://schemas.microsoft.com/office/drawing/2010/main"/>
                </a:ext>
              </a:extLst>
            </a:blip>
            <a:srcRect r="77975"/>
            <a:stretch/>
          </p:blipFill>
          <p:spPr bwMode="black">
            <a:xfrm>
              <a:off x="9911327" y="2667555"/>
              <a:ext cx="188098" cy="182880"/>
            </a:xfrm>
            <a:prstGeom prst="rect">
              <a:avLst/>
            </a:prstGeom>
          </p:spPr>
        </p:pic>
        <p:sp>
          <p:nvSpPr>
            <p:cNvPr id="413" name="TextBox 412">
              <a:extLst>
                <a:ext uri="{FF2B5EF4-FFF2-40B4-BE49-F238E27FC236}">
                  <a16:creationId xmlns:a16="http://schemas.microsoft.com/office/drawing/2014/main" id="{DB8CE347-A76C-42A3-999C-E0EA1A8F0F3A}"/>
                </a:ext>
              </a:extLst>
            </p:cNvPr>
            <p:cNvSpPr txBox="1"/>
            <p:nvPr/>
          </p:nvSpPr>
          <p:spPr>
            <a:xfrm>
              <a:off x="10141331" y="2688367"/>
              <a:ext cx="1517738" cy="141257"/>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Defender for Cloud Apps</a:t>
              </a:r>
            </a:p>
          </p:txBody>
        </p:sp>
      </p:grpSp>
      <p:sp>
        <p:nvSpPr>
          <p:cNvPr id="415" name="TextBox 414">
            <a:extLst>
              <a:ext uri="{FF2B5EF4-FFF2-40B4-BE49-F238E27FC236}">
                <a16:creationId xmlns:a16="http://schemas.microsoft.com/office/drawing/2014/main" id="{449479AA-20B5-4E4F-BDEF-AA3F51007526}"/>
              </a:ext>
            </a:extLst>
          </p:cNvPr>
          <p:cNvSpPr txBox="1"/>
          <p:nvPr/>
        </p:nvSpPr>
        <p:spPr>
          <a:xfrm>
            <a:off x="15035040" y="2548074"/>
            <a:ext cx="1269318" cy="144069"/>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Defender for Cloud</a:t>
            </a:r>
          </a:p>
        </p:txBody>
      </p:sp>
      <p:grpSp>
        <p:nvGrpSpPr>
          <p:cNvPr id="416" name="Group 415">
            <a:extLst>
              <a:ext uri="{FF2B5EF4-FFF2-40B4-BE49-F238E27FC236}">
                <a16:creationId xmlns:a16="http://schemas.microsoft.com/office/drawing/2014/main" id="{40AF01BF-2719-4E30-98F6-2942049142A6}"/>
              </a:ext>
            </a:extLst>
          </p:cNvPr>
          <p:cNvGrpSpPr/>
          <p:nvPr/>
        </p:nvGrpSpPr>
        <p:grpSpPr>
          <a:xfrm>
            <a:off x="14808399" y="2289086"/>
            <a:ext cx="1940081" cy="186521"/>
            <a:chOff x="9911327" y="2215828"/>
            <a:chExt cx="1902213" cy="182880"/>
          </a:xfrm>
        </p:grpSpPr>
        <p:pic>
          <p:nvPicPr>
            <p:cNvPr id="417" name="Content Placeholder 2">
              <a:extLst>
                <a:ext uri="{FF2B5EF4-FFF2-40B4-BE49-F238E27FC236}">
                  <a16:creationId xmlns:a16="http://schemas.microsoft.com/office/drawing/2014/main" id="{DBAD7688-8B5D-4E7A-A9FF-F4CDB2A425BA}"/>
                </a:ext>
                <a:ext uri="{C183D7F6-B498-43B3-948B-1728B52AA6E4}">
                  <adec:decorative xmlns:adec="http://schemas.microsoft.com/office/drawing/2017/decorative" val="1"/>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9911327" y="2215828"/>
              <a:ext cx="182883" cy="182880"/>
            </a:xfrm>
            <a:prstGeom prst="rect">
              <a:avLst/>
            </a:prstGeom>
          </p:spPr>
        </p:pic>
        <p:sp>
          <p:nvSpPr>
            <p:cNvPr id="418" name="TextBox 417">
              <a:extLst>
                <a:ext uri="{FF2B5EF4-FFF2-40B4-BE49-F238E27FC236}">
                  <a16:creationId xmlns:a16="http://schemas.microsoft.com/office/drawing/2014/main" id="{6D735ACC-2CE6-4368-A080-BB3DF8DDED8F}"/>
                </a:ext>
              </a:extLst>
            </p:cNvPr>
            <p:cNvSpPr txBox="1"/>
            <p:nvPr/>
          </p:nvSpPr>
          <p:spPr>
            <a:xfrm>
              <a:off x="10143591" y="2236640"/>
              <a:ext cx="1669949" cy="141257"/>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Azure AD Identity Protection</a:t>
              </a:r>
            </a:p>
          </p:txBody>
        </p:sp>
      </p:grpSp>
      <p:grpSp>
        <p:nvGrpSpPr>
          <p:cNvPr id="419" name="Group 418">
            <a:extLst>
              <a:ext uri="{FF2B5EF4-FFF2-40B4-BE49-F238E27FC236}">
                <a16:creationId xmlns:a16="http://schemas.microsoft.com/office/drawing/2014/main" id="{142A8C68-FD9D-4E42-A40B-9574BB6AC7BF}"/>
              </a:ext>
            </a:extLst>
          </p:cNvPr>
          <p:cNvGrpSpPr/>
          <p:nvPr/>
        </p:nvGrpSpPr>
        <p:grpSpPr>
          <a:xfrm>
            <a:off x="14808399" y="2059514"/>
            <a:ext cx="1715845" cy="186521"/>
            <a:chOff x="9911327" y="1985050"/>
            <a:chExt cx="1682354" cy="182880"/>
          </a:xfrm>
        </p:grpSpPr>
        <p:pic>
          <p:nvPicPr>
            <p:cNvPr id="420" name="Graphic 419">
              <a:extLst>
                <a:ext uri="{FF2B5EF4-FFF2-40B4-BE49-F238E27FC236}">
                  <a16:creationId xmlns:a16="http://schemas.microsoft.com/office/drawing/2014/main" id="{F4984141-1F54-4139-98D6-7A3B96934591}"/>
                </a:ext>
                <a:ext uri="{C183D7F6-B498-43B3-948B-1728B52AA6E4}">
                  <adec:decorative xmlns:adec="http://schemas.microsoft.com/office/drawing/2017/decorative" val="1"/>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9911327" y="1985050"/>
              <a:ext cx="182880" cy="182880"/>
            </a:xfrm>
            <a:prstGeom prst="rect">
              <a:avLst/>
            </a:prstGeom>
          </p:spPr>
        </p:pic>
        <p:sp>
          <p:nvSpPr>
            <p:cNvPr id="432" name="TextBox 431">
              <a:extLst>
                <a:ext uri="{FF2B5EF4-FFF2-40B4-BE49-F238E27FC236}">
                  <a16:creationId xmlns:a16="http://schemas.microsoft.com/office/drawing/2014/main" id="{63C2136C-B585-41F5-8264-1D678685BA48}"/>
                </a:ext>
              </a:extLst>
            </p:cNvPr>
            <p:cNvSpPr txBox="1"/>
            <p:nvPr/>
          </p:nvSpPr>
          <p:spPr>
            <a:xfrm>
              <a:off x="10143591" y="2005862"/>
              <a:ext cx="1450090" cy="141257"/>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Azure Activity</a:t>
              </a:r>
            </a:p>
          </p:txBody>
        </p:sp>
      </p:grpSp>
      <p:grpSp>
        <p:nvGrpSpPr>
          <p:cNvPr id="434" name="Group 433">
            <a:extLst>
              <a:ext uri="{FF2B5EF4-FFF2-40B4-BE49-F238E27FC236}">
                <a16:creationId xmlns:a16="http://schemas.microsoft.com/office/drawing/2014/main" id="{28607BB6-F1C9-4AC3-9397-3A54758AD931}"/>
              </a:ext>
            </a:extLst>
          </p:cNvPr>
          <p:cNvGrpSpPr/>
          <p:nvPr/>
        </p:nvGrpSpPr>
        <p:grpSpPr>
          <a:xfrm>
            <a:off x="14808399" y="1810007"/>
            <a:ext cx="1722788" cy="186521"/>
            <a:chOff x="9911327" y="1774678"/>
            <a:chExt cx="1689161" cy="182880"/>
          </a:xfrm>
        </p:grpSpPr>
        <p:pic>
          <p:nvPicPr>
            <p:cNvPr id="437" name="Content Placeholder 2">
              <a:extLst>
                <a:ext uri="{FF2B5EF4-FFF2-40B4-BE49-F238E27FC236}">
                  <a16:creationId xmlns:a16="http://schemas.microsoft.com/office/drawing/2014/main" id="{F5DC1C15-0ABE-47C8-828E-07DEB66AC90A}"/>
                </a:ext>
                <a:ext uri="{C183D7F6-B498-43B3-948B-1728B52AA6E4}">
                  <adec:decorative xmlns:adec="http://schemas.microsoft.com/office/drawing/2017/decorative" val="1"/>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9911327" y="1774678"/>
              <a:ext cx="182883" cy="182880"/>
            </a:xfrm>
            <a:prstGeom prst="rect">
              <a:avLst/>
            </a:prstGeom>
          </p:spPr>
        </p:pic>
        <p:sp>
          <p:nvSpPr>
            <p:cNvPr id="438" name="TextBox 437">
              <a:extLst>
                <a:ext uri="{FF2B5EF4-FFF2-40B4-BE49-F238E27FC236}">
                  <a16:creationId xmlns:a16="http://schemas.microsoft.com/office/drawing/2014/main" id="{BBD4E344-CE8C-48A8-9813-71281FBB942C}"/>
                </a:ext>
              </a:extLst>
            </p:cNvPr>
            <p:cNvSpPr txBox="1"/>
            <p:nvPr/>
          </p:nvSpPr>
          <p:spPr>
            <a:xfrm>
              <a:off x="10150398" y="1795490"/>
              <a:ext cx="1450090" cy="141257"/>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Azure Active Directory</a:t>
              </a:r>
            </a:p>
          </p:txBody>
        </p:sp>
      </p:grpSp>
      <p:grpSp>
        <p:nvGrpSpPr>
          <p:cNvPr id="439" name="Group 438">
            <a:extLst>
              <a:ext uri="{FF2B5EF4-FFF2-40B4-BE49-F238E27FC236}">
                <a16:creationId xmlns:a16="http://schemas.microsoft.com/office/drawing/2014/main" id="{BB6DFF0E-573E-4ACE-858A-07D4D3D61C3E}"/>
              </a:ext>
            </a:extLst>
          </p:cNvPr>
          <p:cNvGrpSpPr/>
          <p:nvPr/>
        </p:nvGrpSpPr>
        <p:grpSpPr>
          <a:xfrm>
            <a:off x="14808399" y="3458330"/>
            <a:ext cx="1589412" cy="186521"/>
            <a:chOff x="9911327" y="3287623"/>
            <a:chExt cx="1558389" cy="182880"/>
          </a:xfrm>
        </p:grpSpPr>
        <p:pic>
          <p:nvPicPr>
            <p:cNvPr id="440" name="Picture 281">
              <a:extLst>
                <a:ext uri="{FF2B5EF4-FFF2-40B4-BE49-F238E27FC236}">
                  <a16:creationId xmlns:a16="http://schemas.microsoft.com/office/drawing/2014/main" id="{EE698348-4FCE-45C4-A682-373EC3CDE3D1}"/>
                </a:ext>
                <a:ext uri="{C183D7F6-B498-43B3-948B-1728B52AA6E4}">
                  <adec:decorative xmlns:adec="http://schemas.microsoft.com/office/drawing/2017/decorative" val="1"/>
                </a:ext>
              </a:extLst>
            </p:cNvPr>
            <p:cNvPicPr>
              <a:picLocks noChangeAspect="1" noChangeArrowheads="1"/>
            </p:cNvPicPr>
            <p:nvPr/>
          </p:nvPicPr>
          <p:blipFill rotWithShape="1">
            <a:blip r:embed="rId78" cstate="print">
              <a:extLst>
                <a:ext uri="{28A0092B-C50C-407E-A947-70E740481C1C}">
                  <a14:useLocalDpi xmlns:a14="http://schemas.microsoft.com/office/drawing/2010/main" val="0"/>
                </a:ext>
              </a:extLst>
            </a:blip>
            <a:srcRect/>
            <a:stretch/>
          </p:blipFill>
          <p:spPr bwMode="auto">
            <a:xfrm>
              <a:off x="9911327" y="3287623"/>
              <a:ext cx="192072" cy="182880"/>
            </a:xfrm>
            <a:prstGeom prst="rect">
              <a:avLst/>
            </a:prstGeom>
            <a:noFill/>
            <a:extLst>
              <a:ext uri="{909E8E84-426E-40DD-AFC4-6F175D3DCCD1}">
                <a14:hiddenFill xmlns:a14="http://schemas.microsoft.com/office/drawing/2010/main">
                  <a:solidFill>
                    <a:srgbClr val="FFFFFF"/>
                  </a:solidFill>
                </a14:hiddenFill>
              </a:ext>
            </a:extLst>
          </p:spPr>
        </p:pic>
        <p:sp>
          <p:nvSpPr>
            <p:cNvPr id="441" name="TextBox 440">
              <a:extLst>
                <a:ext uri="{FF2B5EF4-FFF2-40B4-BE49-F238E27FC236}">
                  <a16:creationId xmlns:a16="http://schemas.microsoft.com/office/drawing/2014/main" id="{7FAA64B3-0D31-4475-B453-984DE828EEA4}"/>
                </a:ext>
              </a:extLst>
            </p:cNvPr>
            <p:cNvSpPr txBox="1"/>
            <p:nvPr/>
          </p:nvSpPr>
          <p:spPr>
            <a:xfrm>
              <a:off x="10143591" y="3308435"/>
              <a:ext cx="1326125" cy="141257"/>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Defender for O365</a:t>
              </a:r>
            </a:p>
          </p:txBody>
        </p:sp>
      </p:grpSp>
      <p:sp>
        <p:nvSpPr>
          <p:cNvPr id="443" name="!!wb_title">
            <a:extLst>
              <a:ext uri="{FF2B5EF4-FFF2-40B4-BE49-F238E27FC236}">
                <a16:creationId xmlns:a16="http://schemas.microsoft.com/office/drawing/2014/main" id="{4AB2BE92-7F66-4DE0-88D5-54B374EE74C6}"/>
              </a:ext>
            </a:extLst>
          </p:cNvPr>
          <p:cNvSpPr txBox="1"/>
          <p:nvPr/>
        </p:nvSpPr>
        <p:spPr>
          <a:xfrm>
            <a:off x="14721877" y="1439412"/>
            <a:ext cx="1637311" cy="254262"/>
          </a:xfrm>
          <a:prstGeom prst="rect">
            <a:avLst/>
          </a:prstGeom>
          <a:solidFill>
            <a:schemeClr val="bg1"/>
          </a:solid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srgbClr val="FFFFFF"/>
                </a:solidFill>
                <a:effectLst/>
                <a:uLnTx/>
                <a:uFillTx/>
                <a:latin typeface="Segoe UI Semibold"/>
                <a:cs typeface="Segoe UI" pitchFamily="34" charset="0"/>
              </a:defRPr>
            </a:lvl1pPr>
          </a:lstStyle>
          <a:p>
            <a:pPr defTabSz="932597">
              <a:defRPr/>
            </a:pPr>
            <a:r>
              <a:rPr lang="en-US" sz="1020"/>
              <a:t>Native Data Connectors</a:t>
            </a:r>
          </a:p>
        </p:txBody>
      </p:sp>
      <p:pic>
        <p:nvPicPr>
          <p:cNvPr id="444" name="Graphic 443">
            <a:extLst>
              <a:ext uri="{FF2B5EF4-FFF2-40B4-BE49-F238E27FC236}">
                <a16:creationId xmlns:a16="http://schemas.microsoft.com/office/drawing/2014/main" id="{7F40987D-7533-46A1-AA18-C1D93735687A}"/>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4487704" y="1379485"/>
            <a:ext cx="373041" cy="373041"/>
          </a:xfrm>
          <a:prstGeom prst="rect">
            <a:avLst/>
          </a:prstGeom>
        </p:spPr>
      </p:pic>
      <p:sp>
        <p:nvSpPr>
          <p:cNvPr id="445" name="Rectangle 444">
            <a:extLst>
              <a:ext uri="{FF2B5EF4-FFF2-40B4-BE49-F238E27FC236}">
                <a16:creationId xmlns:a16="http://schemas.microsoft.com/office/drawing/2014/main" id="{BC2AD956-31FF-4B1B-9DE1-77F5513559F9}"/>
              </a:ext>
            </a:extLst>
          </p:cNvPr>
          <p:cNvSpPr/>
          <p:nvPr/>
        </p:nvSpPr>
        <p:spPr bwMode="blackWhite">
          <a:xfrm rot="16200000">
            <a:off x="14791725" y="3816618"/>
            <a:ext cx="232309" cy="768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46" name="Group 445">
            <a:extLst>
              <a:ext uri="{FF2B5EF4-FFF2-40B4-BE49-F238E27FC236}">
                <a16:creationId xmlns:a16="http://schemas.microsoft.com/office/drawing/2014/main" id="{65EE301E-D668-49FF-A3CF-36484F243809}"/>
              </a:ext>
            </a:extLst>
          </p:cNvPr>
          <p:cNvGrpSpPr/>
          <p:nvPr/>
        </p:nvGrpSpPr>
        <p:grpSpPr>
          <a:xfrm>
            <a:off x="14808399" y="3692098"/>
            <a:ext cx="1609665" cy="186521"/>
            <a:chOff x="9911327" y="3531117"/>
            <a:chExt cx="1578246" cy="182880"/>
          </a:xfrm>
        </p:grpSpPr>
        <p:sp>
          <p:nvSpPr>
            <p:cNvPr id="447" name="TextBox 446">
              <a:extLst>
                <a:ext uri="{FF2B5EF4-FFF2-40B4-BE49-F238E27FC236}">
                  <a16:creationId xmlns:a16="http://schemas.microsoft.com/office/drawing/2014/main" id="{2F1CF932-B38B-46E0-986D-F837CBD7663C}"/>
                </a:ext>
              </a:extLst>
            </p:cNvPr>
            <p:cNvSpPr txBox="1"/>
            <p:nvPr/>
          </p:nvSpPr>
          <p:spPr>
            <a:xfrm>
              <a:off x="10141331" y="3551929"/>
              <a:ext cx="1348242" cy="141257"/>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Defender for IOT</a:t>
              </a:r>
            </a:p>
          </p:txBody>
        </p:sp>
        <p:pic>
          <p:nvPicPr>
            <p:cNvPr id="448" name="Graphic 447">
              <a:extLst>
                <a:ext uri="{FF2B5EF4-FFF2-40B4-BE49-F238E27FC236}">
                  <a16:creationId xmlns:a16="http://schemas.microsoft.com/office/drawing/2014/main" id="{9924EB97-07DB-4E39-9A85-9F88CFA20B7A}"/>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9911327" y="3531117"/>
              <a:ext cx="182880" cy="182880"/>
            </a:xfrm>
            <a:prstGeom prst="rect">
              <a:avLst/>
            </a:prstGeom>
          </p:spPr>
        </p:pic>
      </p:grpSp>
      <p:grpSp>
        <p:nvGrpSpPr>
          <p:cNvPr id="449" name="Group 448">
            <a:extLst>
              <a:ext uri="{FF2B5EF4-FFF2-40B4-BE49-F238E27FC236}">
                <a16:creationId xmlns:a16="http://schemas.microsoft.com/office/drawing/2014/main" id="{FB78EFDA-7716-49D9-818B-64A130036E1C}"/>
              </a:ext>
            </a:extLst>
          </p:cNvPr>
          <p:cNvGrpSpPr/>
          <p:nvPr/>
        </p:nvGrpSpPr>
        <p:grpSpPr>
          <a:xfrm>
            <a:off x="14808399" y="3006788"/>
            <a:ext cx="1782535" cy="186521"/>
            <a:chOff x="9911327" y="2873473"/>
            <a:chExt cx="1747742" cy="182880"/>
          </a:xfrm>
        </p:grpSpPr>
        <p:pic>
          <p:nvPicPr>
            <p:cNvPr id="450" name="MS logo gray - EMF">
              <a:extLst>
                <a:ext uri="{FF2B5EF4-FFF2-40B4-BE49-F238E27FC236}">
                  <a16:creationId xmlns:a16="http://schemas.microsoft.com/office/drawing/2014/main" id="{418686DC-19DD-4B42-B763-8E5A66A4F975}"/>
                </a:ext>
                <a:ext uri="{C183D7F6-B498-43B3-948B-1728B52AA6E4}">
                  <adec:decorative xmlns:adec="http://schemas.microsoft.com/office/drawing/2017/decorative" val="1"/>
                </a:ext>
              </a:extLst>
            </p:cNvPr>
            <p:cNvPicPr>
              <a:picLocks noChangeAspect="1"/>
            </p:cNvPicPr>
            <p:nvPr/>
          </p:nvPicPr>
          <p:blipFill rotWithShape="1">
            <a:blip r:embed="rId73" cstate="email">
              <a:extLst>
                <a:ext uri="{28A0092B-C50C-407E-A947-70E740481C1C}">
                  <a14:useLocalDpi xmlns:a14="http://schemas.microsoft.com/office/drawing/2010/main"/>
                </a:ext>
              </a:extLst>
            </a:blip>
            <a:srcRect r="77975"/>
            <a:stretch/>
          </p:blipFill>
          <p:spPr bwMode="black">
            <a:xfrm>
              <a:off x="9911327" y="2873473"/>
              <a:ext cx="188098" cy="182880"/>
            </a:xfrm>
            <a:prstGeom prst="rect">
              <a:avLst/>
            </a:prstGeom>
          </p:spPr>
        </p:pic>
        <p:sp>
          <p:nvSpPr>
            <p:cNvPr id="451" name="TextBox 450">
              <a:extLst>
                <a:ext uri="{FF2B5EF4-FFF2-40B4-BE49-F238E27FC236}">
                  <a16:creationId xmlns:a16="http://schemas.microsoft.com/office/drawing/2014/main" id="{323F2FDD-84A9-409C-8D50-9D6C4AD44DED}"/>
                </a:ext>
              </a:extLst>
            </p:cNvPr>
            <p:cNvSpPr txBox="1"/>
            <p:nvPr/>
          </p:nvSpPr>
          <p:spPr>
            <a:xfrm>
              <a:off x="10141331" y="2894285"/>
              <a:ext cx="1517738" cy="141257"/>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Defender for Identity</a:t>
              </a:r>
            </a:p>
          </p:txBody>
        </p:sp>
      </p:grpSp>
      <p:grpSp>
        <p:nvGrpSpPr>
          <p:cNvPr id="452" name="Group 451">
            <a:extLst>
              <a:ext uri="{FF2B5EF4-FFF2-40B4-BE49-F238E27FC236}">
                <a16:creationId xmlns:a16="http://schemas.microsoft.com/office/drawing/2014/main" id="{92BEB37F-AB12-43B5-8E5D-D683059CB54C}"/>
              </a:ext>
            </a:extLst>
          </p:cNvPr>
          <p:cNvGrpSpPr/>
          <p:nvPr/>
        </p:nvGrpSpPr>
        <p:grpSpPr>
          <a:xfrm>
            <a:off x="14808399" y="3219338"/>
            <a:ext cx="1550707" cy="186521"/>
            <a:chOff x="9911327" y="3081874"/>
            <a:chExt cx="1520439" cy="182880"/>
          </a:xfrm>
        </p:grpSpPr>
        <p:sp>
          <p:nvSpPr>
            <p:cNvPr id="454" name="TextBox 453">
              <a:extLst>
                <a:ext uri="{FF2B5EF4-FFF2-40B4-BE49-F238E27FC236}">
                  <a16:creationId xmlns:a16="http://schemas.microsoft.com/office/drawing/2014/main" id="{8EAD3432-4BD0-45E6-B808-D20CC7820671}"/>
                </a:ext>
              </a:extLst>
            </p:cNvPr>
            <p:cNvSpPr txBox="1"/>
            <p:nvPr/>
          </p:nvSpPr>
          <p:spPr>
            <a:xfrm>
              <a:off x="10141570" y="3097342"/>
              <a:ext cx="1290196" cy="141257"/>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Defender for Endpoints</a:t>
              </a:r>
            </a:p>
          </p:txBody>
        </p:sp>
        <p:grpSp>
          <p:nvGrpSpPr>
            <p:cNvPr id="455" name="Group 454">
              <a:extLst>
                <a:ext uri="{FF2B5EF4-FFF2-40B4-BE49-F238E27FC236}">
                  <a16:creationId xmlns:a16="http://schemas.microsoft.com/office/drawing/2014/main" id="{3251EAF2-09BB-4962-B6B9-2AE402DB6698}"/>
                </a:ext>
              </a:extLst>
            </p:cNvPr>
            <p:cNvGrpSpPr>
              <a:grpSpLocks noChangeAspect="1"/>
            </p:cNvGrpSpPr>
            <p:nvPr/>
          </p:nvGrpSpPr>
          <p:grpSpPr>
            <a:xfrm>
              <a:off x="9911327" y="3081874"/>
              <a:ext cx="171445" cy="182880"/>
              <a:chOff x="9389510" y="2808569"/>
              <a:chExt cx="130367" cy="139062"/>
            </a:xfrm>
          </p:grpSpPr>
          <p:sp>
            <p:nvSpPr>
              <p:cNvPr id="456" name="Freeform: Shape 455">
                <a:extLst>
                  <a:ext uri="{FF2B5EF4-FFF2-40B4-BE49-F238E27FC236}">
                    <a16:creationId xmlns:a16="http://schemas.microsoft.com/office/drawing/2014/main" id="{231B8E42-0EE0-48B2-86B8-FD03FA9C08AE}"/>
                  </a:ext>
                </a:extLst>
              </p:cNvPr>
              <p:cNvSpPr/>
              <p:nvPr/>
            </p:nvSpPr>
            <p:spPr>
              <a:xfrm>
                <a:off x="9393745" y="2815329"/>
                <a:ext cx="121682" cy="128706"/>
              </a:xfrm>
              <a:custGeom>
                <a:avLst/>
                <a:gdLst>
                  <a:gd name="connsiteX0" fmla="*/ 186583 w 211730"/>
                  <a:gd name="connsiteY0" fmla="*/ 121332 h 223952"/>
                  <a:gd name="connsiteX1" fmla="*/ 186291 w 211730"/>
                  <a:gd name="connsiteY1" fmla="*/ 121915 h 223952"/>
                  <a:gd name="connsiteX2" fmla="*/ 186089 w 211730"/>
                  <a:gd name="connsiteY2" fmla="*/ 122420 h 223952"/>
                  <a:gd name="connsiteX3" fmla="*/ 70397 w 211730"/>
                  <a:gd name="connsiteY3" fmla="*/ 25731 h 223952"/>
                  <a:gd name="connsiteX4" fmla="*/ 65395 w 211730"/>
                  <a:gd name="connsiteY4" fmla="*/ 28032 h 223952"/>
                  <a:gd name="connsiteX5" fmla="*/ 67116 w 211730"/>
                  <a:gd name="connsiteY5" fmla="*/ 27563 h 223952"/>
                  <a:gd name="connsiteX6" fmla="*/ 106755 w 211730"/>
                  <a:gd name="connsiteY6" fmla="*/ 0 h 223952"/>
                  <a:gd name="connsiteX7" fmla="*/ 117471 w 211730"/>
                  <a:gd name="connsiteY7" fmla="*/ 762 h 223952"/>
                  <a:gd name="connsiteX8" fmla="*/ 127205 w 211730"/>
                  <a:gd name="connsiteY8" fmla="*/ 2953 h 223952"/>
                  <a:gd name="connsiteX9" fmla="*/ 136387 w 211730"/>
                  <a:gd name="connsiteY9" fmla="*/ 6563 h 223952"/>
                  <a:gd name="connsiteX10" fmla="*/ 145788 w 211730"/>
                  <a:gd name="connsiteY10" fmla="*/ 11811 h 223952"/>
                  <a:gd name="connsiteX11" fmla="*/ 161648 w 211730"/>
                  <a:gd name="connsiteY11" fmla="*/ 20012 h 223952"/>
                  <a:gd name="connsiteX12" fmla="*/ 177507 w 211730"/>
                  <a:gd name="connsiteY12" fmla="*/ 24936 h 223952"/>
                  <a:gd name="connsiteX13" fmla="*/ 193909 w 211730"/>
                  <a:gd name="connsiteY13" fmla="*/ 27346 h 223952"/>
                  <a:gd name="connsiteX14" fmla="*/ 211730 w 211730"/>
                  <a:gd name="connsiteY14" fmla="*/ 28004 h 223952"/>
                  <a:gd name="connsiteX15" fmla="*/ 211730 w 211730"/>
                  <a:gd name="connsiteY15" fmla="*/ 66494 h 223952"/>
                  <a:gd name="connsiteX16" fmla="*/ 208339 w 211730"/>
                  <a:gd name="connsiteY16" fmla="*/ 100279 h 223952"/>
                  <a:gd name="connsiteX17" fmla="*/ 198605 w 211730"/>
                  <a:gd name="connsiteY17" fmla="*/ 132102 h 223952"/>
                  <a:gd name="connsiteX18" fmla="*/ 183079 w 211730"/>
                  <a:gd name="connsiteY18" fmla="*/ 161192 h 223952"/>
                  <a:gd name="connsiteX19" fmla="*/ 162191 w 211730"/>
                  <a:gd name="connsiteY19" fmla="*/ 186776 h 223952"/>
                  <a:gd name="connsiteX20" fmla="*/ 136606 w 211730"/>
                  <a:gd name="connsiteY20" fmla="*/ 207988 h 223952"/>
                  <a:gd name="connsiteX21" fmla="*/ 106755 w 211730"/>
                  <a:gd name="connsiteY21" fmla="*/ 223952 h 223952"/>
                  <a:gd name="connsiteX22" fmla="*/ 76904 w 211730"/>
                  <a:gd name="connsiteY22" fmla="*/ 207988 h 223952"/>
                  <a:gd name="connsiteX23" fmla="*/ 51205 w 211730"/>
                  <a:gd name="connsiteY23" fmla="*/ 186776 h 223952"/>
                  <a:gd name="connsiteX24" fmla="*/ 47353 w 211730"/>
                  <a:gd name="connsiteY24" fmla="*/ 182033 h 223952"/>
                  <a:gd name="connsiteX25" fmla="*/ 43416 w 211730"/>
                  <a:gd name="connsiteY25" fmla="*/ 179065 h 223952"/>
                  <a:gd name="connsiteX26" fmla="*/ 35708 w 211730"/>
                  <a:gd name="connsiteY26" fmla="*/ 169223 h 223952"/>
                  <a:gd name="connsiteX27" fmla="*/ 34705 w 211730"/>
                  <a:gd name="connsiteY27" fmla="*/ 166456 h 223952"/>
                  <a:gd name="connsiteX28" fmla="*/ 30431 w 211730"/>
                  <a:gd name="connsiteY28" fmla="*/ 161192 h 223952"/>
                  <a:gd name="connsiteX29" fmla="*/ 14791 w 211730"/>
                  <a:gd name="connsiteY29" fmla="*/ 132102 h 223952"/>
                  <a:gd name="connsiteX30" fmla="*/ 5057 w 211730"/>
                  <a:gd name="connsiteY30" fmla="*/ 100279 h 223952"/>
                  <a:gd name="connsiteX31" fmla="*/ 1780 w 211730"/>
                  <a:gd name="connsiteY31" fmla="*/ 66494 h 223952"/>
                  <a:gd name="connsiteX32" fmla="*/ 1780 w 211730"/>
                  <a:gd name="connsiteY32" fmla="*/ 41751 h 223952"/>
                  <a:gd name="connsiteX33" fmla="*/ 848 w 211730"/>
                  <a:gd name="connsiteY33" fmla="*/ 38550 h 223952"/>
                  <a:gd name="connsiteX34" fmla="*/ 553 w 211730"/>
                  <a:gd name="connsiteY34" fmla="*/ 33809 h 223952"/>
                  <a:gd name="connsiteX35" fmla="*/ 1780 w 211730"/>
                  <a:gd name="connsiteY35" fmla="*/ 34486 h 223952"/>
                  <a:gd name="connsiteX36" fmla="*/ 1780 w 211730"/>
                  <a:gd name="connsiteY36" fmla="*/ 28004 h 223952"/>
                  <a:gd name="connsiteX37" fmla="*/ 19716 w 211730"/>
                  <a:gd name="connsiteY37" fmla="*/ 27346 h 223952"/>
                  <a:gd name="connsiteX38" fmla="*/ 36003 w 211730"/>
                  <a:gd name="connsiteY38" fmla="*/ 24936 h 223952"/>
                  <a:gd name="connsiteX39" fmla="*/ 51748 w 211730"/>
                  <a:gd name="connsiteY39" fmla="*/ 20012 h 223952"/>
                  <a:gd name="connsiteX40" fmla="*/ 67826 w 211730"/>
                  <a:gd name="connsiteY40" fmla="*/ 11706 h 223952"/>
                  <a:gd name="connsiteX41" fmla="*/ 77123 w 211730"/>
                  <a:gd name="connsiteY41" fmla="*/ 6563 h 223952"/>
                  <a:gd name="connsiteX42" fmla="*/ 86305 w 211730"/>
                  <a:gd name="connsiteY42" fmla="*/ 2953 h 223952"/>
                  <a:gd name="connsiteX43" fmla="*/ 96039 w 211730"/>
                  <a:gd name="connsiteY43" fmla="*/ 762 h 223952"/>
                  <a:gd name="connsiteX44" fmla="*/ 106755 w 211730"/>
                  <a:gd name="connsiteY44" fmla="*/ 0 h 22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1730" h="223952">
                    <a:moveTo>
                      <a:pt x="186583" y="121332"/>
                    </a:moveTo>
                    <a:lnTo>
                      <a:pt x="186291" y="121915"/>
                    </a:lnTo>
                    <a:lnTo>
                      <a:pt x="186089" y="122420"/>
                    </a:lnTo>
                    <a:close/>
                    <a:moveTo>
                      <a:pt x="70397" y="25731"/>
                    </a:moveTo>
                    <a:lnTo>
                      <a:pt x="65395" y="28032"/>
                    </a:lnTo>
                    <a:lnTo>
                      <a:pt x="67116" y="27563"/>
                    </a:lnTo>
                    <a:close/>
                    <a:moveTo>
                      <a:pt x="106755" y="0"/>
                    </a:moveTo>
                    <a:cubicBezTo>
                      <a:pt x="110622" y="0"/>
                      <a:pt x="114194" y="257"/>
                      <a:pt x="117471" y="762"/>
                    </a:cubicBezTo>
                    <a:cubicBezTo>
                      <a:pt x="120823" y="1200"/>
                      <a:pt x="124071" y="1924"/>
                      <a:pt x="127205" y="2953"/>
                    </a:cubicBezTo>
                    <a:cubicBezTo>
                      <a:pt x="130339" y="3896"/>
                      <a:pt x="133406" y="5105"/>
                      <a:pt x="136387" y="6563"/>
                    </a:cubicBezTo>
                    <a:cubicBezTo>
                      <a:pt x="139445" y="8020"/>
                      <a:pt x="142579" y="9773"/>
                      <a:pt x="145788" y="11811"/>
                    </a:cubicBezTo>
                    <a:cubicBezTo>
                      <a:pt x="151180" y="15164"/>
                      <a:pt x="156466" y="17897"/>
                      <a:pt x="161648" y="20012"/>
                    </a:cubicBezTo>
                    <a:cubicBezTo>
                      <a:pt x="166896" y="22127"/>
                      <a:pt x="172182" y="23765"/>
                      <a:pt x="177507" y="24936"/>
                    </a:cubicBezTo>
                    <a:cubicBezTo>
                      <a:pt x="182831" y="26108"/>
                      <a:pt x="188299" y="26908"/>
                      <a:pt x="193909" y="27346"/>
                    </a:cubicBezTo>
                    <a:cubicBezTo>
                      <a:pt x="199519" y="27784"/>
                      <a:pt x="205463" y="28004"/>
                      <a:pt x="211730" y="28004"/>
                    </a:cubicBezTo>
                    <a:lnTo>
                      <a:pt x="211730" y="66494"/>
                    </a:lnTo>
                    <a:cubicBezTo>
                      <a:pt x="211730" y="77943"/>
                      <a:pt x="210597" y="89202"/>
                      <a:pt x="208339" y="100279"/>
                    </a:cubicBezTo>
                    <a:cubicBezTo>
                      <a:pt x="206148" y="111290"/>
                      <a:pt x="202910" y="121891"/>
                      <a:pt x="198605" y="132102"/>
                    </a:cubicBezTo>
                    <a:cubicBezTo>
                      <a:pt x="194376" y="142304"/>
                      <a:pt x="189203" y="152000"/>
                      <a:pt x="183079" y="161192"/>
                    </a:cubicBezTo>
                    <a:cubicBezTo>
                      <a:pt x="176954" y="170383"/>
                      <a:pt x="169992" y="178908"/>
                      <a:pt x="162191" y="186776"/>
                    </a:cubicBezTo>
                    <a:cubicBezTo>
                      <a:pt x="154466" y="194577"/>
                      <a:pt x="145931" y="201644"/>
                      <a:pt x="136606" y="207988"/>
                    </a:cubicBezTo>
                    <a:cubicBezTo>
                      <a:pt x="127272" y="214255"/>
                      <a:pt x="117328" y="219580"/>
                      <a:pt x="106755" y="223952"/>
                    </a:cubicBezTo>
                    <a:cubicBezTo>
                      <a:pt x="96182" y="219580"/>
                      <a:pt x="86238" y="214255"/>
                      <a:pt x="76904" y="207988"/>
                    </a:cubicBezTo>
                    <a:cubicBezTo>
                      <a:pt x="67569" y="201644"/>
                      <a:pt x="59006" y="194577"/>
                      <a:pt x="51205" y="186776"/>
                    </a:cubicBezTo>
                    <a:lnTo>
                      <a:pt x="47353" y="182033"/>
                    </a:lnTo>
                    <a:lnTo>
                      <a:pt x="43416" y="179065"/>
                    </a:lnTo>
                    <a:cubicBezTo>
                      <a:pt x="39778" y="176337"/>
                      <a:pt x="37450" y="172925"/>
                      <a:pt x="35708" y="169223"/>
                    </a:cubicBezTo>
                    <a:lnTo>
                      <a:pt x="34705" y="166456"/>
                    </a:lnTo>
                    <a:lnTo>
                      <a:pt x="30431" y="161192"/>
                    </a:lnTo>
                    <a:cubicBezTo>
                      <a:pt x="24307" y="152009"/>
                      <a:pt x="19096" y="142313"/>
                      <a:pt x="14791" y="132102"/>
                    </a:cubicBezTo>
                    <a:cubicBezTo>
                      <a:pt x="10562" y="121891"/>
                      <a:pt x="7324" y="111290"/>
                      <a:pt x="5057" y="100279"/>
                    </a:cubicBezTo>
                    <a:cubicBezTo>
                      <a:pt x="2866" y="89268"/>
                      <a:pt x="1780" y="78010"/>
                      <a:pt x="1780" y="66494"/>
                    </a:cubicBezTo>
                    <a:lnTo>
                      <a:pt x="1780" y="41751"/>
                    </a:lnTo>
                    <a:lnTo>
                      <a:pt x="848" y="38550"/>
                    </a:lnTo>
                    <a:cubicBezTo>
                      <a:pt x="55" y="36176"/>
                      <a:pt x="-439" y="34206"/>
                      <a:pt x="553" y="33809"/>
                    </a:cubicBezTo>
                    <a:lnTo>
                      <a:pt x="1780" y="34486"/>
                    </a:lnTo>
                    <a:lnTo>
                      <a:pt x="1780" y="28004"/>
                    </a:lnTo>
                    <a:cubicBezTo>
                      <a:pt x="8124" y="28004"/>
                      <a:pt x="14096" y="27784"/>
                      <a:pt x="19716" y="27346"/>
                    </a:cubicBezTo>
                    <a:cubicBezTo>
                      <a:pt x="25335" y="26908"/>
                      <a:pt x="30755" y="26108"/>
                      <a:pt x="36003" y="24936"/>
                    </a:cubicBezTo>
                    <a:cubicBezTo>
                      <a:pt x="41328" y="23774"/>
                      <a:pt x="46576" y="22127"/>
                      <a:pt x="51748" y="20012"/>
                    </a:cubicBezTo>
                    <a:cubicBezTo>
                      <a:pt x="56996" y="17897"/>
                      <a:pt x="62359" y="15126"/>
                      <a:pt x="67826" y="11706"/>
                    </a:cubicBezTo>
                    <a:cubicBezTo>
                      <a:pt x="70960" y="9735"/>
                      <a:pt x="74056" y="8030"/>
                      <a:pt x="77123" y="6563"/>
                    </a:cubicBezTo>
                    <a:cubicBezTo>
                      <a:pt x="80190" y="5096"/>
                      <a:pt x="83247" y="3905"/>
                      <a:pt x="86305" y="2953"/>
                    </a:cubicBezTo>
                    <a:cubicBezTo>
                      <a:pt x="89439" y="1934"/>
                      <a:pt x="92687" y="1200"/>
                      <a:pt x="96039" y="762"/>
                    </a:cubicBezTo>
                    <a:cubicBezTo>
                      <a:pt x="99392" y="248"/>
                      <a:pt x="102964" y="0"/>
                      <a:pt x="106755" y="0"/>
                    </a:cubicBezTo>
                    <a:close/>
                  </a:path>
                </a:pathLst>
              </a:custGeom>
              <a:solidFill>
                <a:schemeClr val="tx1"/>
              </a:solidFill>
              <a:ln w="9525" cap="flat">
                <a:noFill/>
                <a:prstDash val="solid"/>
                <a:miter/>
              </a:ln>
            </p:spPr>
            <p:txBody>
              <a:bodyPr rtlCol="0" anchor="ctr"/>
              <a:lstStyle/>
              <a:p>
                <a:pPr defTabSz="932597">
                  <a:defRPr/>
                </a:pPr>
                <a:endParaRPr lang="en-US" sz="1836">
                  <a:solidFill>
                    <a:srgbClr val="FFFFFF"/>
                  </a:solidFill>
                  <a:latin typeface="Segoe UI"/>
                </a:endParaRPr>
              </a:p>
            </p:txBody>
          </p:sp>
          <p:sp>
            <p:nvSpPr>
              <p:cNvPr id="457" name="Graphic 43">
                <a:extLst>
                  <a:ext uri="{FF2B5EF4-FFF2-40B4-BE49-F238E27FC236}">
                    <a16:creationId xmlns:a16="http://schemas.microsoft.com/office/drawing/2014/main" id="{F2EC415A-410B-40F7-81C5-BA50543E3E3E}"/>
                  </a:ext>
                </a:extLst>
              </p:cNvPr>
              <p:cNvSpPr/>
              <p:nvPr/>
            </p:nvSpPr>
            <p:spPr>
              <a:xfrm>
                <a:off x="9389510" y="2808569"/>
                <a:ext cx="130367" cy="139062"/>
              </a:xfrm>
              <a:custGeom>
                <a:avLst/>
                <a:gdLst>
                  <a:gd name="connsiteX0" fmla="*/ 65184 w 130367"/>
                  <a:gd name="connsiteY0" fmla="*/ 0 h 139062"/>
                  <a:gd name="connsiteX1" fmla="*/ 71838 w 130367"/>
                  <a:gd name="connsiteY1" fmla="*/ 473 h 139062"/>
                  <a:gd name="connsiteX2" fmla="*/ 77882 w 130367"/>
                  <a:gd name="connsiteY2" fmla="*/ 1834 h 139062"/>
                  <a:gd name="connsiteX3" fmla="*/ 83584 w 130367"/>
                  <a:gd name="connsiteY3" fmla="*/ 4075 h 139062"/>
                  <a:gd name="connsiteX4" fmla="*/ 89422 w 130367"/>
                  <a:gd name="connsiteY4" fmla="*/ 7334 h 139062"/>
                  <a:gd name="connsiteX5" fmla="*/ 99269 w 130367"/>
                  <a:gd name="connsiteY5" fmla="*/ 12426 h 139062"/>
                  <a:gd name="connsiteX6" fmla="*/ 109117 w 130367"/>
                  <a:gd name="connsiteY6" fmla="*/ 15484 h 139062"/>
                  <a:gd name="connsiteX7" fmla="*/ 119302 w 130367"/>
                  <a:gd name="connsiteY7" fmla="*/ 16981 h 139062"/>
                  <a:gd name="connsiteX8" fmla="*/ 130368 w 130367"/>
                  <a:gd name="connsiteY8" fmla="*/ 17389 h 139062"/>
                  <a:gd name="connsiteX9" fmla="*/ 130368 w 130367"/>
                  <a:gd name="connsiteY9" fmla="*/ 41289 h 139062"/>
                  <a:gd name="connsiteX10" fmla="*/ 128262 w 130367"/>
                  <a:gd name="connsiteY10" fmla="*/ 62268 h 139062"/>
                  <a:gd name="connsiteX11" fmla="*/ 122218 w 130367"/>
                  <a:gd name="connsiteY11" fmla="*/ 82029 h 139062"/>
                  <a:gd name="connsiteX12" fmla="*/ 112577 w 130367"/>
                  <a:gd name="connsiteY12" fmla="*/ 100092 h 139062"/>
                  <a:gd name="connsiteX13" fmla="*/ 99606 w 130367"/>
                  <a:gd name="connsiteY13" fmla="*/ 115978 h 139062"/>
                  <a:gd name="connsiteX14" fmla="*/ 83720 w 130367"/>
                  <a:gd name="connsiteY14" fmla="*/ 129150 h 139062"/>
                  <a:gd name="connsiteX15" fmla="*/ 65184 w 130367"/>
                  <a:gd name="connsiteY15" fmla="*/ 139062 h 139062"/>
                  <a:gd name="connsiteX16" fmla="*/ 46648 w 130367"/>
                  <a:gd name="connsiteY16" fmla="*/ 129150 h 139062"/>
                  <a:gd name="connsiteX17" fmla="*/ 30690 w 130367"/>
                  <a:gd name="connsiteY17" fmla="*/ 115978 h 139062"/>
                  <a:gd name="connsiteX18" fmla="*/ 17791 w 130367"/>
                  <a:gd name="connsiteY18" fmla="*/ 100092 h 139062"/>
                  <a:gd name="connsiteX19" fmla="*/ 8079 w 130367"/>
                  <a:gd name="connsiteY19" fmla="*/ 82029 h 139062"/>
                  <a:gd name="connsiteX20" fmla="*/ 2035 w 130367"/>
                  <a:gd name="connsiteY20" fmla="*/ 62268 h 139062"/>
                  <a:gd name="connsiteX21" fmla="*/ 0 w 130367"/>
                  <a:gd name="connsiteY21" fmla="*/ 41289 h 139062"/>
                  <a:gd name="connsiteX22" fmla="*/ 0 w 130367"/>
                  <a:gd name="connsiteY22" fmla="*/ 17389 h 139062"/>
                  <a:gd name="connsiteX23" fmla="*/ 11137 w 130367"/>
                  <a:gd name="connsiteY23" fmla="*/ 16981 h 139062"/>
                  <a:gd name="connsiteX24" fmla="*/ 21251 w 130367"/>
                  <a:gd name="connsiteY24" fmla="*/ 15484 h 139062"/>
                  <a:gd name="connsiteX25" fmla="*/ 31028 w 130367"/>
                  <a:gd name="connsiteY25" fmla="*/ 12426 h 139062"/>
                  <a:gd name="connsiteX26" fmla="*/ 41011 w 130367"/>
                  <a:gd name="connsiteY26" fmla="*/ 7269 h 139062"/>
                  <a:gd name="connsiteX27" fmla="*/ 46784 w 130367"/>
                  <a:gd name="connsiteY27" fmla="*/ 4075 h 139062"/>
                  <a:gd name="connsiteX28" fmla="*/ 52485 w 130367"/>
                  <a:gd name="connsiteY28" fmla="*/ 1834 h 139062"/>
                  <a:gd name="connsiteX29" fmla="*/ 58530 w 130367"/>
                  <a:gd name="connsiteY29" fmla="*/ 473 h 139062"/>
                  <a:gd name="connsiteX30" fmla="*/ 65184 w 130367"/>
                  <a:gd name="connsiteY30" fmla="*/ 0 h 139062"/>
                  <a:gd name="connsiteX31" fmla="*/ 121673 w 130367"/>
                  <a:gd name="connsiteY31" fmla="*/ 25935 h 139062"/>
                  <a:gd name="connsiteX32" fmla="*/ 102256 w 130367"/>
                  <a:gd name="connsiteY32" fmla="*/ 22676 h 139062"/>
                  <a:gd name="connsiteX33" fmla="*/ 84400 w 130367"/>
                  <a:gd name="connsiteY33" fmla="*/ 14390 h 139062"/>
                  <a:gd name="connsiteX34" fmla="*/ 75233 w 130367"/>
                  <a:gd name="connsiteY34" fmla="*/ 10114 h 139062"/>
                  <a:gd name="connsiteX35" fmla="*/ 65184 w 130367"/>
                  <a:gd name="connsiteY35" fmla="*/ 8688 h 139062"/>
                  <a:gd name="connsiteX36" fmla="*/ 55070 w 130367"/>
                  <a:gd name="connsiteY36" fmla="*/ 10114 h 139062"/>
                  <a:gd name="connsiteX37" fmla="*/ 45903 w 130367"/>
                  <a:gd name="connsiteY37" fmla="*/ 14461 h 139062"/>
                  <a:gd name="connsiteX38" fmla="*/ 28047 w 130367"/>
                  <a:gd name="connsiteY38" fmla="*/ 22676 h 139062"/>
                  <a:gd name="connsiteX39" fmla="*/ 8694 w 130367"/>
                  <a:gd name="connsiteY39" fmla="*/ 25935 h 139062"/>
                  <a:gd name="connsiteX40" fmla="*/ 8694 w 130367"/>
                  <a:gd name="connsiteY40" fmla="*/ 41278 h 139062"/>
                  <a:gd name="connsiteX41" fmla="*/ 12633 w 130367"/>
                  <a:gd name="connsiteY41" fmla="*/ 68910 h 139062"/>
                  <a:gd name="connsiteX42" fmla="*/ 23972 w 130367"/>
                  <a:gd name="connsiteY42" fmla="*/ 93763 h 139062"/>
                  <a:gd name="connsiteX43" fmla="*/ 41762 w 130367"/>
                  <a:gd name="connsiteY43" fmla="*/ 114405 h 139062"/>
                  <a:gd name="connsiteX44" fmla="*/ 65184 w 130367"/>
                  <a:gd name="connsiteY44" fmla="*/ 129546 h 139062"/>
                  <a:gd name="connsiteX45" fmla="*/ 88605 w 130367"/>
                  <a:gd name="connsiteY45" fmla="*/ 114405 h 139062"/>
                  <a:gd name="connsiteX46" fmla="*/ 106396 w 130367"/>
                  <a:gd name="connsiteY46" fmla="*/ 93763 h 139062"/>
                  <a:gd name="connsiteX47" fmla="*/ 117669 w 130367"/>
                  <a:gd name="connsiteY47" fmla="*/ 68910 h 139062"/>
                  <a:gd name="connsiteX48" fmla="*/ 121673 w 130367"/>
                  <a:gd name="connsiteY48" fmla="*/ 41278 h 139062"/>
                  <a:gd name="connsiteX49" fmla="*/ 121673 w 130367"/>
                  <a:gd name="connsiteY49" fmla="*/ 25935 h 139062"/>
                  <a:gd name="connsiteX50" fmla="*/ 65184 w 130367"/>
                  <a:gd name="connsiteY50" fmla="*/ 17383 h 139062"/>
                  <a:gd name="connsiteX51" fmla="*/ 72654 w 130367"/>
                  <a:gd name="connsiteY51" fmla="*/ 18400 h 139062"/>
                  <a:gd name="connsiteX52" fmla="*/ 79515 w 130367"/>
                  <a:gd name="connsiteY52" fmla="*/ 21594 h 139062"/>
                  <a:gd name="connsiteX53" fmla="*/ 95537 w 130367"/>
                  <a:gd name="connsiteY53" fmla="*/ 29608 h 139062"/>
                  <a:gd name="connsiteX54" fmla="*/ 112985 w 130367"/>
                  <a:gd name="connsiteY54" fmla="*/ 33884 h 139062"/>
                  <a:gd name="connsiteX55" fmla="*/ 112985 w 130367"/>
                  <a:gd name="connsiteY55" fmla="*/ 41283 h 139062"/>
                  <a:gd name="connsiteX56" fmla="*/ 109590 w 130367"/>
                  <a:gd name="connsiteY56" fmla="*/ 65385 h 139062"/>
                  <a:gd name="connsiteX57" fmla="*/ 100014 w 130367"/>
                  <a:gd name="connsiteY57" fmla="*/ 87316 h 139062"/>
                  <a:gd name="connsiteX58" fmla="*/ 85009 w 130367"/>
                  <a:gd name="connsiteY58" fmla="*/ 105852 h 139062"/>
                  <a:gd name="connsiteX59" fmla="*/ 65184 w 130367"/>
                  <a:gd name="connsiteY59" fmla="*/ 119905 h 139062"/>
                  <a:gd name="connsiteX60" fmla="*/ 45287 w 130367"/>
                  <a:gd name="connsiteY60" fmla="*/ 105852 h 139062"/>
                  <a:gd name="connsiteX61" fmla="*/ 30217 w 130367"/>
                  <a:gd name="connsiteY61" fmla="*/ 87316 h 139062"/>
                  <a:gd name="connsiteX62" fmla="*/ 20713 w 130367"/>
                  <a:gd name="connsiteY62" fmla="*/ 65385 h 139062"/>
                  <a:gd name="connsiteX63" fmla="*/ 17383 w 130367"/>
                  <a:gd name="connsiteY63" fmla="*/ 41283 h 139062"/>
                  <a:gd name="connsiteX64" fmla="*/ 17383 w 130367"/>
                  <a:gd name="connsiteY64" fmla="*/ 33884 h 139062"/>
                  <a:gd name="connsiteX65" fmla="*/ 34766 w 130367"/>
                  <a:gd name="connsiteY65" fmla="*/ 29673 h 139062"/>
                  <a:gd name="connsiteX66" fmla="*/ 50723 w 130367"/>
                  <a:gd name="connsiteY66" fmla="*/ 21659 h 139062"/>
                  <a:gd name="connsiteX67" fmla="*/ 57578 w 130367"/>
                  <a:gd name="connsiteY67" fmla="*/ 18465 h 139062"/>
                  <a:gd name="connsiteX68" fmla="*/ 65184 w 130367"/>
                  <a:gd name="connsiteY68" fmla="*/ 17377 h 139062"/>
                  <a:gd name="connsiteX69" fmla="*/ 71702 w 130367"/>
                  <a:gd name="connsiteY69" fmla="*/ 60837 h 139062"/>
                  <a:gd name="connsiteX70" fmla="*/ 80390 w 130367"/>
                  <a:gd name="connsiteY70" fmla="*/ 43454 h 139062"/>
                  <a:gd name="connsiteX71" fmla="*/ 65184 w 130367"/>
                  <a:gd name="connsiteY71" fmla="*/ 43454 h 139062"/>
                  <a:gd name="connsiteX72" fmla="*/ 49978 w 130367"/>
                  <a:gd name="connsiteY72" fmla="*/ 73873 h 139062"/>
                  <a:gd name="connsiteX73" fmla="*/ 63013 w 130367"/>
                  <a:gd name="connsiteY73" fmla="*/ 73873 h 139062"/>
                  <a:gd name="connsiteX74" fmla="*/ 49978 w 130367"/>
                  <a:gd name="connsiteY74" fmla="*/ 99944 h 139062"/>
                  <a:gd name="connsiteX75" fmla="*/ 89084 w 130367"/>
                  <a:gd name="connsiteY75" fmla="*/ 60837 h 139062"/>
                  <a:gd name="connsiteX76" fmla="*/ 71702 w 130367"/>
                  <a:gd name="connsiteY76" fmla="*/ 60837 h 13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30367" h="139062">
                    <a:moveTo>
                      <a:pt x="65184" y="0"/>
                    </a:moveTo>
                    <a:cubicBezTo>
                      <a:pt x="67585" y="0"/>
                      <a:pt x="69803" y="160"/>
                      <a:pt x="71838" y="473"/>
                    </a:cubicBezTo>
                    <a:cubicBezTo>
                      <a:pt x="73920" y="745"/>
                      <a:pt x="75936" y="1195"/>
                      <a:pt x="77882" y="1834"/>
                    </a:cubicBezTo>
                    <a:cubicBezTo>
                      <a:pt x="79828" y="2419"/>
                      <a:pt x="81733" y="3170"/>
                      <a:pt x="83584" y="4075"/>
                    </a:cubicBezTo>
                    <a:cubicBezTo>
                      <a:pt x="85482" y="4980"/>
                      <a:pt x="87428" y="6068"/>
                      <a:pt x="89422" y="7334"/>
                    </a:cubicBezTo>
                    <a:cubicBezTo>
                      <a:pt x="92769" y="9416"/>
                      <a:pt x="96052" y="11113"/>
                      <a:pt x="99269" y="12426"/>
                    </a:cubicBezTo>
                    <a:cubicBezTo>
                      <a:pt x="102528" y="13739"/>
                      <a:pt x="105811" y="14757"/>
                      <a:pt x="109117" y="15484"/>
                    </a:cubicBezTo>
                    <a:cubicBezTo>
                      <a:pt x="112423" y="16212"/>
                      <a:pt x="115818" y="16709"/>
                      <a:pt x="119302" y="16981"/>
                    </a:cubicBezTo>
                    <a:cubicBezTo>
                      <a:pt x="122785" y="17253"/>
                      <a:pt x="126476" y="17389"/>
                      <a:pt x="130368" y="17389"/>
                    </a:cubicBezTo>
                    <a:lnTo>
                      <a:pt x="130368" y="41289"/>
                    </a:lnTo>
                    <a:cubicBezTo>
                      <a:pt x="130368" y="48399"/>
                      <a:pt x="129664" y="55390"/>
                      <a:pt x="128262" y="62268"/>
                    </a:cubicBezTo>
                    <a:cubicBezTo>
                      <a:pt x="126902" y="69105"/>
                      <a:pt x="124891" y="75688"/>
                      <a:pt x="122218" y="82029"/>
                    </a:cubicBezTo>
                    <a:cubicBezTo>
                      <a:pt x="119592" y="88363"/>
                      <a:pt x="116380" y="94384"/>
                      <a:pt x="112577" y="100092"/>
                    </a:cubicBezTo>
                    <a:cubicBezTo>
                      <a:pt x="108774" y="105799"/>
                      <a:pt x="104450" y="111093"/>
                      <a:pt x="99606" y="115978"/>
                    </a:cubicBezTo>
                    <a:cubicBezTo>
                      <a:pt x="94810" y="120822"/>
                      <a:pt x="89510" y="125211"/>
                      <a:pt x="83720" y="129150"/>
                    </a:cubicBezTo>
                    <a:cubicBezTo>
                      <a:pt x="77924" y="133041"/>
                      <a:pt x="71749" y="136348"/>
                      <a:pt x="65184" y="139062"/>
                    </a:cubicBezTo>
                    <a:cubicBezTo>
                      <a:pt x="58619" y="136348"/>
                      <a:pt x="52444" y="133041"/>
                      <a:pt x="46648" y="129150"/>
                    </a:cubicBezTo>
                    <a:cubicBezTo>
                      <a:pt x="40852" y="125211"/>
                      <a:pt x="35534" y="120822"/>
                      <a:pt x="30690" y="115978"/>
                    </a:cubicBezTo>
                    <a:cubicBezTo>
                      <a:pt x="25894" y="111087"/>
                      <a:pt x="21594" y="105793"/>
                      <a:pt x="17791" y="100092"/>
                    </a:cubicBezTo>
                    <a:cubicBezTo>
                      <a:pt x="13988" y="94390"/>
                      <a:pt x="10753" y="88369"/>
                      <a:pt x="8079" y="82029"/>
                    </a:cubicBezTo>
                    <a:cubicBezTo>
                      <a:pt x="5453" y="75688"/>
                      <a:pt x="3442" y="69105"/>
                      <a:pt x="2035" y="62268"/>
                    </a:cubicBezTo>
                    <a:cubicBezTo>
                      <a:pt x="674" y="55431"/>
                      <a:pt x="0" y="48440"/>
                      <a:pt x="0" y="41289"/>
                    </a:cubicBezTo>
                    <a:lnTo>
                      <a:pt x="0" y="17389"/>
                    </a:lnTo>
                    <a:cubicBezTo>
                      <a:pt x="3939" y="17389"/>
                      <a:pt x="7647" y="17253"/>
                      <a:pt x="11137" y="16981"/>
                    </a:cubicBezTo>
                    <a:cubicBezTo>
                      <a:pt x="14627" y="16709"/>
                      <a:pt x="17992" y="16212"/>
                      <a:pt x="21251" y="15484"/>
                    </a:cubicBezTo>
                    <a:cubicBezTo>
                      <a:pt x="24557" y="14763"/>
                      <a:pt x="27816" y="13739"/>
                      <a:pt x="31028" y="12426"/>
                    </a:cubicBezTo>
                    <a:cubicBezTo>
                      <a:pt x="34286" y="11113"/>
                      <a:pt x="37616" y="9392"/>
                      <a:pt x="41011" y="7269"/>
                    </a:cubicBezTo>
                    <a:cubicBezTo>
                      <a:pt x="42957" y="6045"/>
                      <a:pt x="44879" y="4986"/>
                      <a:pt x="46784" y="4075"/>
                    </a:cubicBezTo>
                    <a:cubicBezTo>
                      <a:pt x="48688" y="3164"/>
                      <a:pt x="50587" y="2425"/>
                      <a:pt x="52485" y="1834"/>
                    </a:cubicBezTo>
                    <a:cubicBezTo>
                      <a:pt x="54431" y="1201"/>
                      <a:pt x="56448" y="745"/>
                      <a:pt x="58530" y="473"/>
                    </a:cubicBezTo>
                    <a:cubicBezTo>
                      <a:pt x="60612" y="154"/>
                      <a:pt x="62830" y="0"/>
                      <a:pt x="65184" y="0"/>
                    </a:cubicBezTo>
                    <a:close/>
                    <a:moveTo>
                      <a:pt x="121673" y="25935"/>
                    </a:moveTo>
                    <a:cubicBezTo>
                      <a:pt x="114795" y="25616"/>
                      <a:pt x="108318" y="24533"/>
                      <a:pt x="102256" y="22676"/>
                    </a:cubicBezTo>
                    <a:cubicBezTo>
                      <a:pt x="96188" y="20778"/>
                      <a:pt x="90238" y="18016"/>
                      <a:pt x="84400" y="14390"/>
                    </a:cubicBezTo>
                    <a:cubicBezTo>
                      <a:pt x="81325" y="12444"/>
                      <a:pt x="78267" y="11019"/>
                      <a:pt x="75233" y="10114"/>
                    </a:cubicBezTo>
                    <a:cubicBezTo>
                      <a:pt x="72246" y="9162"/>
                      <a:pt x="68898" y="8688"/>
                      <a:pt x="65184" y="8688"/>
                    </a:cubicBezTo>
                    <a:cubicBezTo>
                      <a:pt x="61470" y="8688"/>
                      <a:pt x="58098" y="9162"/>
                      <a:pt x="55070" y="10114"/>
                    </a:cubicBezTo>
                    <a:cubicBezTo>
                      <a:pt x="52042" y="11066"/>
                      <a:pt x="48984" y="12515"/>
                      <a:pt x="45903" y="14461"/>
                    </a:cubicBezTo>
                    <a:cubicBezTo>
                      <a:pt x="40106" y="18081"/>
                      <a:pt x="34156" y="20819"/>
                      <a:pt x="28047" y="22676"/>
                    </a:cubicBezTo>
                    <a:cubicBezTo>
                      <a:pt x="21978" y="24533"/>
                      <a:pt x="15532" y="25616"/>
                      <a:pt x="8694" y="25935"/>
                    </a:cubicBezTo>
                    <a:lnTo>
                      <a:pt x="8694" y="41278"/>
                    </a:lnTo>
                    <a:cubicBezTo>
                      <a:pt x="8694" y="50782"/>
                      <a:pt x="10007" y="59997"/>
                      <a:pt x="12633" y="68910"/>
                    </a:cubicBezTo>
                    <a:cubicBezTo>
                      <a:pt x="15307" y="77782"/>
                      <a:pt x="19086" y="86068"/>
                      <a:pt x="23972" y="93763"/>
                    </a:cubicBezTo>
                    <a:cubicBezTo>
                      <a:pt x="28863" y="101411"/>
                      <a:pt x="34789" y="108289"/>
                      <a:pt x="41762" y="114405"/>
                    </a:cubicBezTo>
                    <a:cubicBezTo>
                      <a:pt x="48736" y="120520"/>
                      <a:pt x="56543" y="125560"/>
                      <a:pt x="65184" y="129546"/>
                    </a:cubicBezTo>
                    <a:cubicBezTo>
                      <a:pt x="73831" y="125566"/>
                      <a:pt x="81638" y="120514"/>
                      <a:pt x="88605" y="114405"/>
                    </a:cubicBezTo>
                    <a:cubicBezTo>
                      <a:pt x="95573" y="108295"/>
                      <a:pt x="101505" y="101411"/>
                      <a:pt x="106396" y="93763"/>
                    </a:cubicBezTo>
                    <a:cubicBezTo>
                      <a:pt x="111282" y="86068"/>
                      <a:pt x="115043" y="77782"/>
                      <a:pt x="117669" y="68910"/>
                    </a:cubicBezTo>
                    <a:cubicBezTo>
                      <a:pt x="120337" y="59991"/>
                      <a:pt x="121673" y="50782"/>
                      <a:pt x="121673" y="41278"/>
                    </a:cubicBezTo>
                    <a:lnTo>
                      <a:pt x="121673" y="25935"/>
                    </a:lnTo>
                    <a:close/>
                    <a:moveTo>
                      <a:pt x="65184" y="17383"/>
                    </a:moveTo>
                    <a:cubicBezTo>
                      <a:pt x="67987" y="17383"/>
                      <a:pt x="70477" y="17720"/>
                      <a:pt x="72654" y="18400"/>
                    </a:cubicBezTo>
                    <a:cubicBezTo>
                      <a:pt x="74872" y="19033"/>
                      <a:pt x="77155" y="20098"/>
                      <a:pt x="79515" y="21594"/>
                    </a:cubicBezTo>
                    <a:cubicBezTo>
                      <a:pt x="84720" y="24900"/>
                      <a:pt x="90060" y="27568"/>
                      <a:pt x="95537" y="29608"/>
                    </a:cubicBezTo>
                    <a:cubicBezTo>
                      <a:pt x="101014" y="31601"/>
                      <a:pt x="106828" y="33027"/>
                      <a:pt x="112985" y="33884"/>
                    </a:cubicBezTo>
                    <a:lnTo>
                      <a:pt x="112985" y="41283"/>
                    </a:lnTo>
                    <a:cubicBezTo>
                      <a:pt x="112985" y="49522"/>
                      <a:pt x="111855" y="57554"/>
                      <a:pt x="109590" y="65385"/>
                    </a:cubicBezTo>
                    <a:cubicBezTo>
                      <a:pt x="107372" y="73169"/>
                      <a:pt x="104184" y="80479"/>
                      <a:pt x="100014" y="87316"/>
                    </a:cubicBezTo>
                    <a:cubicBezTo>
                      <a:pt x="95898" y="94106"/>
                      <a:pt x="90894" y="100287"/>
                      <a:pt x="85009" y="105852"/>
                    </a:cubicBezTo>
                    <a:cubicBezTo>
                      <a:pt x="79124" y="111418"/>
                      <a:pt x="72518" y="116102"/>
                      <a:pt x="65184" y="119905"/>
                    </a:cubicBezTo>
                    <a:cubicBezTo>
                      <a:pt x="57850" y="116102"/>
                      <a:pt x="51220" y="111418"/>
                      <a:pt x="45287" y="105852"/>
                    </a:cubicBezTo>
                    <a:cubicBezTo>
                      <a:pt x="39403" y="100287"/>
                      <a:pt x="34381" y="94106"/>
                      <a:pt x="30217" y="87316"/>
                    </a:cubicBezTo>
                    <a:cubicBezTo>
                      <a:pt x="26101" y="80479"/>
                      <a:pt x="22931" y="73169"/>
                      <a:pt x="20713" y="65385"/>
                    </a:cubicBezTo>
                    <a:cubicBezTo>
                      <a:pt x="18495" y="57554"/>
                      <a:pt x="17383" y="49522"/>
                      <a:pt x="17383" y="41283"/>
                    </a:cubicBezTo>
                    <a:lnTo>
                      <a:pt x="17383" y="33884"/>
                    </a:lnTo>
                    <a:cubicBezTo>
                      <a:pt x="23540" y="33027"/>
                      <a:pt x="29330" y="31619"/>
                      <a:pt x="34766" y="29673"/>
                    </a:cubicBezTo>
                    <a:cubicBezTo>
                      <a:pt x="40195" y="27680"/>
                      <a:pt x="45518" y="25013"/>
                      <a:pt x="50723" y="21659"/>
                    </a:cubicBezTo>
                    <a:cubicBezTo>
                      <a:pt x="53030" y="20210"/>
                      <a:pt x="55318" y="19145"/>
                      <a:pt x="57578" y="18465"/>
                    </a:cubicBezTo>
                    <a:cubicBezTo>
                      <a:pt x="59843" y="17744"/>
                      <a:pt x="62374" y="17377"/>
                      <a:pt x="65184" y="17377"/>
                    </a:cubicBezTo>
                    <a:close/>
                    <a:moveTo>
                      <a:pt x="71702" y="60837"/>
                    </a:moveTo>
                    <a:lnTo>
                      <a:pt x="80390" y="43454"/>
                    </a:lnTo>
                    <a:lnTo>
                      <a:pt x="65184" y="43454"/>
                    </a:lnTo>
                    <a:lnTo>
                      <a:pt x="49978" y="73873"/>
                    </a:lnTo>
                    <a:lnTo>
                      <a:pt x="63013" y="73873"/>
                    </a:lnTo>
                    <a:lnTo>
                      <a:pt x="49978" y="99944"/>
                    </a:lnTo>
                    <a:lnTo>
                      <a:pt x="89084" y="60837"/>
                    </a:lnTo>
                    <a:lnTo>
                      <a:pt x="71702" y="60837"/>
                    </a:lnTo>
                    <a:close/>
                  </a:path>
                </a:pathLst>
              </a:custGeom>
              <a:solidFill>
                <a:srgbClr val="2687CE"/>
              </a:solidFill>
              <a:ln w="5773" cap="flat">
                <a:noFill/>
                <a:prstDash val="solid"/>
                <a:miter/>
              </a:ln>
            </p:spPr>
            <p:txBody>
              <a:bodyPr rtlCol="0" anchor="ctr"/>
              <a:lstStyle/>
              <a:p>
                <a:pPr defTabSz="932597">
                  <a:defRPr/>
                </a:pPr>
                <a:endParaRPr lang="en-US" sz="1836">
                  <a:solidFill>
                    <a:srgbClr val="FFFFFF"/>
                  </a:solidFill>
                  <a:latin typeface="Segoe UI"/>
                </a:endParaRPr>
              </a:p>
            </p:txBody>
          </p:sp>
        </p:grpSp>
      </p:grpSp>
      <p:pic>
        <p:nvPicPr>
          <p:cNvPr id="458" name="Graphic 457">
            <a:extLst>
              <a:ext uri="{FF2B5EF4-FFF2-40B4-BE49-F238E27FC236}">
                <a16:creationId xmlns:a16="http://schemas.microsoft.com/office/drawing/2014/main" id="{0BF0E8D3-E6AD-4305-A996-D9C8CB3BFFC6}"/>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14798559" y="2520535"/>
            <a:ext cx="199374" cy="199374"/>
          </a:xfrm>
          <a:prstGeom prst="rect">
            <a:avLst/>
          </a:prstGeom>
        </p:spPr>
      </p:pic>
      <p:sp>
        <p:nvSpPr>
          <p:cNvPr id="459" name="Rectangle 458">
            <a:extLst>
              <a:ext uri="{FF2B5EF4-FFF2-40B4-BE49-F238E27FC236}">
                <a16:creationId xmlns:a16="http://schemas.microsoft.com/office/drawing/2014/main" id="{14DBA08A-6AC9-46C9-B664-B4B4E992DF55}"/>
              </a:ext>
            </a:extLst>
          </p:cNvPr>
          <p:cNvSpPr/>
          <p:nvPr/>
        </p:nvSpPr>
        <p:spPr bwMode="blackWhite">
          <a:xfrm rot="16200000">
            <a:off x="-3725609" y="3230902"/>
            <a:ext cx="232309" cy="768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0" name="TextBox 459">
            <a:extLst>
              <a:ext uri="{FF2B5EF4-FFF2-40B4-BE49-F238E27FC236}">
                <a16:creationId xmlns:a16="http://schemas.microsoft.com/office/drawing/2014/main" id="{BF8CD4EB-9646-492B-A7FA-9B892D163039}"/>
              </a:ext>
            </a:extLst>
          </p:cNvPr>
          <p:cNvSpPr txBox="1"/>
          <p:nvPr/>
        </p:nvSpPr>
        <p:spPr>
          <a:xfrm>
            <a:off x="-4861349" y="1194083"/>
            <a:ext cx="584633" cy="192135"/>
          </a:xfrm>
          <a:prstGeom prst="rect">
            <a:avLst/>
          </a:prstGeom>
          <a:solidFill>
            <a:schemeClr val="bg1"/>
          </a:solidFill>
        </p:spPr>
        <p:txBody>
          <a:bodyPr wrap="square" lIns="0" tIns="0" rIns="0" bIns="0" rtlCol="0">
            <a:spAutoFit/>
          </a:bodyPr>
          <a:lstStyle/>
          <a:p>
            <a:pPr algn="ctr" defTabSz="932597">
              <a:defRPr/>
            </a:pPr>
            <a:r>
              <a:rPr lang="en-US" sz="1224">
                <a:solidFill>
                  <a:srgbClr val="FFFFFF"/>
                </a:solidFill>
                <a:latin typeface="Segoe UI Semibold"/>
              </a:rPr>
              <a:t>Azure</a:t>
            </a:r>
          </a:p>
        </p:txBody>
      </p:sp>
      <p:pic>
        <p:nvPicPr>
          <p:cNvPr id="461" name="Graphic 460">
            <a:extLst>
              <a:ext uri="{FF2B5EF4-FFF2-40B4-BE49-F238E27FC236}">
                <a16:creationId xmlns:a16="http://schemas.microsoft.com/office/drawing/2014/main" id="{0FE49D1D-CD30-486E-B205-B680894D0023}"/>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5194420" y="1131919"/>
            <a:ext cx="360815" cy="360815"/>
          </a:xfrm>
          <a:prstGeom prst="rect">
            <a:avLst/>
          </a:prstGeom>
        </p:spPr>
      </p:pic>
      <p:sp>
        <p:nvSpPr>
          <p:cNvPr id="462" name="Freeform: Shape 461">
            <a:extLst>
              <a:ext uri="{FF2B5EF4-FFF2-40B4-BE49-F238E27FC236}">
                <a16:creationId xmlns:a16="http://schemas.microsoft.com/office/drawing/2014/main" id="{799E0AD9-9C2C-4998-8797-21EEB59AB9AF}"/>
              </a:ext>
            </a:extLst>
          </p:cNvPr>
          <p:cNvSpPr/>
          <p:nvPr/>
        </p:nvSpPr>
        <p:spPr bwMode="blackWhite">
          <a:xfrm rot="10800000">
            <a:off x="-3797881" y="2773239"/>
            <a:ext cx="578754" cy="711427"/>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63" name="!!movingline_down">
            <a:extLst>
              <a:ext uri="{FF2B5EF4-FFF2-40B4-BE49-F238E27FC236}">
                <a16:creationId xmlns:a16="http://schemas.microsoft.com/office/drawing/2014/main" id="{C1716913-E0C9-4C55-8D89-C841862C21F8}"/>
              </a:ext>
            </a:extLst>
          </p:cNvPr>
          <p:cNvCxnSpPr>
            <a:cxnSpLocks/>
          </p:cNvCxnSpPr>
          <p:nvPr/>
        </p:nvCxnSpPr>
        <p:spPr>
          <a:xfrm>
            <a:off x="-4216140" y="3040261"/>
            <a:ext cx="0" cy="440654"/>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4" name="Freeform: Shape 463">
            <a:extLst>
              <a:ext uri="{FF2B5EF4-FFF2-40B4-BE49-F238E27FC236}">
                <a16:creationId xmlns:a16="http://schemas.microsoft.com/office/drawing/2014/main" id="{39F66C5D-E822-4FEA-9613-4269DF5D4252}"/>
              </a:ext>
            </a:extLst>
          </p:cNvPr>
          <p:cNvSpPr/>
          <p:nvPr/>
        </p:nvSpPr>
        <p:spPr bwMode="blackWhite">
          <a:xfrm rot="16200000">
            <a:off x="-4016057" y="2772532"/>
            <a:ext cx="240506" cy="483903"/>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5" name="!!azure_area">
            <a:extLst>
              <a:ext uri="{FF2B5EF4-FFF2-40B4-BE49-F238E27FC236}">
                <a16:creationId xmlns:a16="http://schemas.microsoft.com/office/drawing/2014/main" id="{E366CB97-0E5D-4B27-B778-FE6659649B8B}"/>
              </a:ext>
            </a:extLst>
          </p:cNvPr>
          <p:cNvSpPr/>
          <p:nvPr/>
        </p:nvSpPr>
        <p:spPr>
          <a:xfrm>
            <a:off x="-5135843" y="2984956"/>
            <a:ext cx="1745658" cy="1160506"/>
          </a:xfrm>
          <a:prstGeom prst="roundRect">
            <a:avLst>
              <a:gd name="adj" fmla="val 6290"/>
            </a:avLst>
          </a:prstGeom>
          <a:solidFill>
            <a:schemeClr val="bg1"/>
          </a:solidFill>
          <a:ln w="12700">
            <a:solidFill>
              <a:srgbClr val="2687C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GB" sz="1428">
              <a:solidFill>
                <a:srgbClr val="FFFFFF"/>
              </a:solidFill>
              <a:latin typeface="Segoe UI"/>
              <a:cs typeface="Segoe UI" pitchFamily="34" charset="0"/>
            </a:endParaRPr>
          </a:p>
        </p:txBody>
      </p:sp>
      <p:sp>
        <p:nvSpPr>
          <p:cNvPr id="466" name="!!azure_title">
            <a:extLst>
              <a:ext uri="{FF2B5EF4-FFF2-40B4-BE49-F238E27FC236}">
                <a16:creationId xmlns:a16="http://schemas.microsoft.com/office/drawing/2014/main" id="{B6C1F4A5-5CA7-4E32-BA2D-6479E4E59ABF}"/>
              </a:ext>
            </a:extLst>
          </p:cNvPr>
          <p:cNvSpPr txBox="1"/>
          <p:nvPr/>
        </p:nvSpPr>
        <p:spPr>
          <a:xfrm>
            <a:off x="-4997437" y="2872872"/>
            <a:ext cx="1284066" cy="192135"/>
          </a:xfrm>
          <a:prstGeom prst="rect">
            <a:avLst/>
          </a:prstGeom>
          <a:solidFill>
            <a:schemeClr val="bg1"/>
          </a:solidFill>
        </p:spPr>
        <p:txBody>
          <a:bodyPr wrap="square" lIns="0" tIns="0" rIns="0" bIns="0" rtlCol="0">
            <a:spAutoFit/>
          </a:bodyPr>
          <a:lstStyle/>
          <a:p>
            <a:pPr algn="ctr" defTabSz="932597">
              <a:defRPr/>
            </a:pPr>
            <a:r>
              <a:rPr lang="en-US" sz="1224">
                <a:solidFill>
                  <a:srgbClr val="FFFFFF"/>
                </a:solidFill>
                <a:latin typeface="Segoe UI Semibold"/>
              </a:rPr>
              <a:t>Virtual Machines</a:t>
            </a:r>
          </a:p>
        </p:txBody>
      </p:sp>
      <p:grpSp>
        <p:nvGrpSpPr>
          <p:cNvPr id="467" name="Group 466">
            <a:extLst>
              <a:ext uri="{FF2B5EF4-FFF2-40B4-BE49-F238E27FC236}">
                <a16:creationId xmlns:a16="http://schemas.microsoft.com/office/drawing/2014/main" id="{02D18B94-6AA3-4B03-987C-8ADDE2994C8E}"/>
              </a:ext>
            </a:extLst>
          </p:cNvPr>
          <p:cNvGrpSpPr/>
          <p:nvPr/>
        </p:nvGrpSpPr>
        <p:grpSpPr>
          <a:xfrm>
            <a:off x="-4675898" y="3121761"/>
            <a:ext cx="866839" cy="921756"/>
            <a:chOff x="4143370" y="2211038"/>
            <a:chExt cx="849919" cy="903764"/>
          </a:xfrm>
        </p:grpSpPr>
        <p:grpSp>
          <p:nvGrpSpPr>
            <p:cNvPr id="468" name="!!onprem_server">
              <a:extLst>
                <a:ext uri="{FF2B5EF4-FFF2-40B4-BE49-F238E27FC236}">
                  <a16:creationId xmlns:a16="http://schemas.microsoft.com/office/drawing/2014/main" id="{0BF902FE-A54A-4747-A279-1AEE761DB008}"/>
                </a:ext>
                <a:ext uri="{C183D7F6-B498-43B3-948B-1728B52AA6E4}">
                  <adec:decorative xmlns:adec="http://schemas.microsoft.com/office/drawing/2017/decorative" val="1"/>
                </a:ext>
              </a:extLst>
            </p:cNvPr>
            <p:cNvGrpSpPr>
              <a:grpSpLocks noChangeAspect="1"/>
            </p:cNvGrpSpPr>
            <p:nvPr/>
          </p:nvGrpSpPr>
          <p:grpSpPr>
            <a:xfrm>
              <a:off x="4143370" y="2211038"/>
              <a:ext cx="349465" cy="365760"/>
              <a:chOff x="6298962" y="2614540"/>
              <a:chExt cx="1002814" cy="1049575"/>
            </a:xfrm>
          </p:grpSpPr>
          <p:sp>
            <p:nvSpPr>
              <p:cNvPr id="683" name="Freeform: Shape 682">
                <a:extLst>
                  <a:ext uri="{FF2B5EF4-FFF2-40B4-BE49-F238E27FC236}">
                    <a16:creationId xmlns:a16="http://schemas.microsoft.com/office/drawing/2014/main" id="{6F0CC94B-215D-497B-9395-D41B1680649F}"/>
                  </a:ext>
                </a:extLst>
              </p:cNvPr>
              <p:cNvSpPr/>
              <p:nvPr/>
            </p:nvSpPr>
            <p:spPr>
              <a:xfrm>
                <a:off x="6299357" y="3381828"/>
                <a:ext cx="1002419" cy="282287"/>
              </a:xfrm>
              <a:custGeom>
                <a:avLst/>
                <a:gdLst>
                  <a:gd name="connsiteX0" fmla="*/ 1000782 w 1002419"/>
                  <a:gd name="connsiteY0" fmla="*/ 118215 h 282287"/>
                  <a:gd name="connsiteX1" fmla="*/ 847781 w 1002419"/>
                  <a:gd name="connsiteY1" fmla="*/ 230993 h 282287"/>
                  <a:gd name="connsiteX2" fmla="*/ 138899 w 1002419"/>
                  <a:gd name="connsiteY2" fmla="*/ 231987 h 282287"/>
                  <a:gd name="connsiteX3" fmla="*/ 572 w 1002419"/>
                  <a:gd name="connsiteY3" fmla="*/ 124296 h 282287"/>
                  <a:gd name="connsiteX4" fmla="*/ 572 w 1002419"/>
                  <a:gd name="connsiteY4" fmla="*/ 9354 h 282287"/>
                  <a:gd name="connsiteX5" fmla="*/ 1002419 w 1002419"/>
                  <a:gd name="connsiteY5" fmla="*/ 0 h 282287"/>
                  <a:gd name="connsiteX6" fmla="*/ 1000782 w 1002419"/>
                  <a:gd name="connsiteY6" fmla="*/ 118215 h 282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419" h="282287">
                    <a:moveTo>
                      <a:pt x="1000782" y="118215"/>
                    </a:moveTo>
                    <a:cubicBezTo>
                      <a:pt x="991428" y="159140"/>
                      <a:pt x="940272" y="199539"/>
                      <a:pt x="847781" y="230993"/>
                    </a:cubicBezTo>
                    <a:cubicBezTo>
                      <a:pt x="616437" y="299046"/>
                      <a:pt x="370434" y="299391"/>
                      <a:pt x="138899" y="231987"/>
                    </a:cubicBezTo>
                    <a:cubicBezTo>
                      <a:pt x="53716" y="201936"/>
                      <a:pt x="7763" y="163584"/>
                      <a:pt x="572" y="124296"/>
                    </a:cubicBezTo>
                    <a:cubicBezTo>
                      <a:pt x="-715" y="117397"/>
                      <a:pt x="572" y="9354"/>
                      <a:pt x="572" y="9354"/>
                    </a:cubicBezTo>
                    <a:lnTo>
                      <a:pt x="1002419" y="0"/>
                    </a:lnTo>
                    <a:cubicBezTo>
                      <a:pt x="1002419" y="0"/>
                      <a:pt x="1001952" y="113246"/>
                      <a:pt x="1000782" y="118215"/>
                    </a:cubicBezTo>
                    <a:close/>
                  </a:path>
                </a:pathLst>
              </a:custGeom>
              <a:solidFill>
                <a:srgbClr val="5EA0EF"/>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684" name="Freeform: Shape 683">
                <a:extLst>
                  <a:ext uri="{FF2B5EF4-FFF2-40B4-BE49-F238E27FC236}">
                    <a16:creationId xmlns:a16="http://schemas.microsoft.com/office/drawing/2014/main" id="{964015ED-06A4-4124-A31A-BC743A925073}"/>
                  </a:ext>
                </a:extLst>
              </p:cNvPr>
              <p:cNvSpPr/>
              <p:nvPr/>
            </p:nvSpPr>
            <p:spPr>
              <a:xfrm rot="21565500">
                <a:off x="6298962" y="3215613"/>
                <a:ext cx="1002783" cy="346694"/>
              </a:xfrm>
              <a:custGeom>
                <a:avLst/>
                <a:gdLst>
                  <a:gd name="connsiteX0" fmla="*/ 1002783 w 1002783"/>
                  <a:gd name="connsiteY0" fmla="*/ 173347 h 346694"/>
                  <a:gd name="connsiteX1" fmla="*/ 501392 w 1002783"/>
                  <a:gd name="connsiteY1" fmla="*/ 346695 h 346694"/>
                  <a:gd name="connsiteX2" fmla="*/ 0 w 1002783"/>
                  <a:gd name="connsiteY2" fmla="*/ 173347 h 346694"/>
                  <a:gd name="connsiteX3" fmla="*/ 501392 w 1002783"/>
                  <a:gd name="connsiteY3" fmla="*/ 0 h 346694"/>
                  <a:gd name="connsiteX4" fmla="*/ 1002783 w 1002783"/>
                  <a:gd name="connsiteY4" fmla="*/ 173347 h 346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783" h="346694">
                    <a:moveTo>
                      <a:pt x="1002783" y="173347"/>
                    </a:moveTo>
                    <a:cubicBezTo>
                      <a:pt x="1002783" y="269084"/>
                      <a:pt x="778303" y="346695"/>
                      <a:pt x="501392" y="346695"/>
                    </a:cubicBezTo>
                    <a:cubicBezTo>
                      <a:pt x="224481" y="346695"/>
                      <a:pt x="0" y="269084"/>
                      <a:pt x="0" y="173347"/>
                    </a:cubicBezTo>
                    <a:cubicBezTo>
                      <a:pt x="0" y="77610"/>
                      <a:pt x="224481" y="0"/>
                      <a:pt x="501392" y="0"/>
                    </a:cubicBezTo>
                    <a:cubicBezTo>
                      <a:pt x="778303" y="0"/>
                      <a:pt x="1002783" y="77610"/>
                      <a:pt x="1002783" y="173347"/>
                    </a:cubicBezTo>
                    <a:close/>
                  </a:path>
                </a:pathLst>
              </a:custGeom>
              <a:solidFill>
                <a:srgbClr val="50E6FF"/>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685" name="Freeform: Shape 684">
                <a:extLst>
                  <a:ext uri="{FF2B5EF4-FFF2-40B4-BE49-F238E27FC236}">
                    <a16:creationId xmlns:a16="http://schemas.microsoft.com/office/drawing/2014/main" id="{0F37797C-84E6-47B3-815E-E57D629F2BA9}"/>
                  </a:ext>
                </a:extLst>
              </p:cNvPr>
              <p:cNvSpPr/>
              <p:nvPr/>
            </p:nvSpPr>
            <p:spPr>
              <a:xfrm>
                <a:off x="6566036" y="2614540"/>
                <a:ext cx="479588" cy="816573"/>
              </a:xfrm>
              <a:custGeom>
                <a:avLst/>
                <a:gdLst>
                  <a:gd name="connsiteX0" fmla="*/ 479588 w 479588"/>
                  <a:gd name="connsiteY0" fmla="*/ 788745 h 816573"/>
                  <a:gd name="connsiteX1" fmla="*/ 451759 w 479588"/>
                  <a:gd name="connsiteY1" fmla="*/ 816574 h 816573"/>
                  <a:gd name="connsiteX2" fmla="*/ 27833 w 479588"/>
                  <a:gd name="connsiteY2" fmla="*/ 816574 h 816573"/>
                  <a:gd name="connsiteX3" fmla="*/ 4 w 479588"/>
                  <a:gd name="connsiteY3" fmla="*/ 788745 h 816573"/>
                  <a:gd name="connsiteX4" fmla="*/ 4 w 479588"/>
                  <a:gd name="connsiteY4" fmla="*/ 27829 h 816573"/>
                  <a:gd name="connsiteX5" fmla="*/ 26839 w 479588"/>
                  <a:gd name="connsiteY5" fmla="*/ 0 h 816573"/>
                  <a:gd name="connsiteX6" fmla="*/ 451759 w 479588"/>
                  <a:gd name="connsiteY6" fmla="*/ 0 h 816573"/>
                  <a:gd name="connsiteX7" fmla="*/ 479588 w 479588"/>
                  <a:gd name="connsiteY7" fmla="*/ 27829 h 81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588" h="816573">
                    <a:moveTo>
                      <a:pt x="479588" y="788745"/>
                    </a:moveTo>
                    <a:cubicBezTo>
                      <a:pt x="479337" y="804010"/>
                      <a:pt x="467024" y="816322"/>
                      <a:pt x="451759" y="816574"/>
                    </a:cubicBezTo>
                    <a:lnTo>
                      <a:pt x="27833" y="816574"/>
                    </a:lnTo>
                    <a:cubicBezTo>
                      <a:pt x="12464" y="816574"/>
                      <a:pt x="4" y="804115"/>
                      <a:pt x="4" y="788745"/>
                    </a:cubicBezTo>
                    <a:lnTo>
                      <a:pt x="4" y="27829"/>
                    </a:lnTo>
                    <a:cubicBezTo>
                      <a:pt x="-257" y="12739"/>
                      <a:pt x="11750" y="288"/>
                      <a:pt x="26839" y="0"/>
                    </a:cubicBezTo>
                    <a:lnTo>
                      <a:pt x="451759" y="0"/>
                    </a:lnTo>
                    <a:cubicBezTo>
                      <a:pt x="467130" y="0"/>
                      <a:pt x="479588" y="12459"/>
                      <a:pt x="479588" y="27829"/>
                    </a:cubicBezTo>
                    <a:close/>
                  </a:path>
                </a:pathLst>
              </a:custGeom>
              <a:solidFill>
                <a:srgbClr val="949494"/>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686" name="Freeform: Shape 685">
                <a:extLst>
                  <a:ext uri="{FF2B5EF4-FFF2-40B4-BE49-F238E27FC236}">
                    <a16:creationId xmlns:a16="http://schemas.microsoft.com/office/drawing/2014/main" id="{5D1CC53B-102C-484E-80E3-FCA91DBACCCB}"/>
                  </a:ext>
                </a:extLst>
              </p:cNvPr>
              <p:cNvSpPr/>
              <p:nvPr/>
            </p:nvSpPr>
            <p:spPr>
              <a:xfrm>
                <a:off x="6636371" y="2694147"/>
                <a:ext cx="344766" cy="259194"/>
              </a:xfrm>
              <a:custGeom>
                <a:avLst/>
                <a:gdLst>
                  <a:gd name="connsiteX0" fmla="*/ 2 w 344766"/>
                  <a:gd name="connsiteY0" fmla="*/ 206577 h 259194"/>
                  <a:gd name="connsiteX1" fmla="*/ 51801 w 344766"/>
                  <a:gd name="connsiteY1" fmla="*/ 154835 h 259194"/>
                  <a:gd name="connsiteX2" fmla="*/ 291096 w 344766"/>
                  <a:gd name="connsiteY2" fmla="*/ 154835 h 259194"/>
                  <a:gd name="connsiteX3" fmla="*/ 344766 w 344766"/>
                  <a:gd name="connsiteY3" fmla="*/ 205542 h 259194"/>
                  <a:gd name="connsiteX4" fmla="*/ 344767 w 344766"/>
                  <a:gd name="connsiteY4" fmla="*/ 205583 h 259194"/>
                  <a:gd name="connsiteX5" fmla="*/ 344767 w 344766"/>
                  <a:gd name="connsiteY5" fmla="*/ 206577 h 259194"/>
                  <a:gd name="connsiteX6" fmla="*/ 344767 w 344766"/>
                  <a:gd name="connsiteY6" fmla="*/ 206577 h 259194"/>
                  <a:gd name="connsiteX7" fmla="*/ 292500 w 344766"/>
                  <a:gd name="connsiteY7" fmla="*/ 259195 h 259194"/>
                  <a:gd name="connsiteX8" fmla="*/ 51801 w 344766"/>
                  <a:gd name="connsiteY8" fmla="*/ 259195 h 259194"/>
                  <a:gd name="connsiteX9" fmla="*/ 2 w 344766"/>
                  <a:gd name="connsiteY9" fmla="*/ 206579 h 259194"/>
                  <a:gd name="connsiteX10" fmla="*/ 2 w 344766"/>
                  <a:gd name="connsiteY10" fmla="*/ 206577 h 259194"/>
                  <a:gd name="connsiteX11" fmla="*/ 51801 w 344766"/>
                  <a:gd name="connsiteY11" fmla="*/ 104030 h 259194"/>
                  <a:gd name="connsiteX12" fmla="*/ 292090 w 344766"/>
                  <a:gd name="connsiteY12" fmla="*/ 104030 h 259194"/>
                  <a:gd name="connsiteX13" fmla="*/ 344708 w 344766"/>
                  <a:gd name="connsiteY13" fmla="*/ 52289 h 259194"/>
                  <a:gd name="connsiteX14" fmla="*/ 344708 w 344766"/>
                  <a:gd name="connsiteY14" fmla="*/ 52289 h 259194"/>
                  <a:gd name="connsiteX15" fmla="*/ 344708 w 344766"/>
                  <a:gd name="connsiteY15" fmla="*/ 50769 h 259194"/>
                  <a:gd name="connsiteX16" fmla="*/ 291079 w 344766"/>
                  <a:gd name="connsiteY16" fmla="*/ 20 h 259194"/>
                  <a:gd name="connsiteX17" fmla="*/ 291038 w 344766"/>
                  <a:gd name="connsiteY17" fmla="*/ 21 h 259194"/>
                  <a:gd name="connsiteX18" fmla="*/ 51801 w 344766"/>
                  <a:gd name="connsiteY18" fmla="*/ 21 h 259194"/>
                  <a:gd name="connsiteX19" fmla="*/ 1541 w 344766"/>
                  <a:gd name="connsiteY19" fmla="*/ 53770 h 259194"/>
                  <a:gd name="connsiteX20" fmla="*/ 51801 w 344766"/>
                  <a:gd name="connsiteY20" fmla="*/ 104030 h 25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66" h="259194">
                    <a:moveTo>
                      <a:pt x="2" y="206577"/>
                    </a:moveTo>
                    <a:cubicBezTo>
                      <a:pt x="256" y="178084"/>
                      <a:pt x="23308" y="155058"/>
                      <a:pt x="51801" y="154835"/>
                    </a:cubicBezTo>
                    <a:lnTo>
                      <a:pt x="291096" y="154835"/>
                    </a:lnTo>
                    <a:cubicBezTo>
                      <a:pt x="319919" y="154018"/>
                      <a:pt x="343948" y="176719"/>
                      <a:pt x="344766" y="205542"/>
                    </a:cubicBezTo>
                    <a:cubicBezTo>
                      <a:pt x="344766" y="205555"/>
                      <a:pt x="344766" y="205569"/>
                      <a:pt x="344767" y="205583"/>
                    </a:cubicBezTo>
                    <a:lnTo>
                      <a:pt x="344767" y="206577"/>
                    </a:lnTo>
                    <a:lnTo>
                      <a:pt x="344767" y="206577"/>
                    </a:lnTo>
                    <a:cubicBezTo>
                      <a:pt x="344767" y="235500"/>
                      <a:pt x="321423" y="259002"/>
                      <a:pt x="292500" y="259195"/>
                    </a:cubicBezTo>
                    <a:lnTo>
                      <a:pt x="51801" y="259195"/>
                    </a:lnTo>
                    <a:cubicBezTo>
                      <a:pt x="22968" y="258970"/>
                      <a:pt x="-223" y="235413"/>
                      <a:pt x="2" y="206579"/>
                    </a:cubicBezTo>
                    <a:cubicBezTo>
                      <a:pt x="2" y="206579"/>
                      <a:pt x="2" y="206578"/>
                      <a:pt x="2" y="206577"/>
                    </a:cubicBezTo>
                    <a:close/>
                    <a:moveTo>
                      <a:pt x="51801" y="104030"/>
                    </a:moveTo>
                    <a:lnTo>
                      <a:pt x="292090" y="104030"/>
                    </a:lnTo>
                    <a:cubicBezTo>
                      <a:pt x="320902" y="104257"/>
                      <a:pt x="344451" y="81100"/>
                      <a:pt x="344708" y="52289"/>
                    </a:cubicBezTo>
                    <a:lnTo>
                      <a:pt x="344708" y="52289"/>
                    </a:lnTo>
                    <a:cubicBezTo>
                      <a:pt x="344738" y="51782"/>
                      <a:pt x="344738" y="51275"/>
                      <a:pt x="344708" y="50769"/>
                    </a:cubicBezTo>
                    <a:cubicBezTo>
                      <a:pt x="343913" y="21946"/>
                      <a:pt x="319902" y="-775"/>
                      <a:pt x="291079" y="20"/>
                    </a:cubicBezTo>
                    <a:cubicBezTo>
                      <a:pt x="291065" y="21"/>
                      <a:pt x="291051" y="21"/>
                      <a:pt x="291038" y="21"/>
                    </a:cubicBezTo>
                    <a:lnTo>
                      <a:pt x="51801" y="21"/>
                    </a:lnTo>
                    <a:cubicBezTo>
                      <a:pt x="23080" y="984"/>
                      <a:pt x="578" y="25048"/>
                      <a:pt x="1541" y="53770"/>
                    </a:cubicBezTo>
                    <a:cubicBezTo>
                      <a:pt x="2459" y="81139"/>
                      <a:pt x="24432" y="103112"/>
                      <a:pt x="51801" y="104030"/>
                    </a:cubicBezTo>
                    <a:close/>
                  </a:path>
                </a:pathLst>
              </a:custGeom>
              <a:solidFill>
                <a:srgbClr val="003067"/>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687" name="Freeform: Shape 686">
                <a:extLst>
                  <a:ext uri="{FF2B5EF4-FFF2-40B4-BE49-F238E27FC236}">
                    <a16:creationId xmlns:a16="http://schemas.microsoft.com/office/drawing/2014/main" id="{AD998700-5D1B-4211-B66A-3EB361286D56}"/>
                  </a:ext>
                </a:extLst>
              </p:cNvPr>
              <p:cNvSpPr/>
              <p:nvPr/>
            </p:nvSpPr>
            <p:spPr>
              <a:xfrm>
                <a:off x="6655783" y="2711240"/>
                <a:ext cx="70157" cy="224562"/>
              </a:xfrm>
              <a:custGeom>
                <a:avLst/>
                <a:gdLst>
                  <a:gd name="connsiteX0" fmla="*/ 35079 w 70157"/>
                  <a:gd name="connsiteY0" fmla="*/ 0 h 224562"/>
                  <a:gd name="connsiteX1" fmla="*/ 70157 w 70157"/>
                  <a:gd name="connsiteY1" fmla="*/ 35079 h 224562"/>
                  <a:gd name="connsiteX2" fmla="*/ 35079 w 70157"/>
                  <a:gd name="connsiteY2" fmla="*/ 70157 h 224562"/>
                  <a:gd name="connsiteX3" fmla="*/ 0 w 70157"/>
                  <a:gd name="connsiteY3" fmla="*/ 35079 h 224562"/>
                  <a:gd name="connsiteX4" fmla="*/ 35079 w 70157"/>
                  <a:gd name="connsiteY4" fmla="*/ 0 h 224562"/>
                  <a:gd name="connsiteX5" fmla="*/ 0 w 70157"/>
                  <a:gd name="connsiteY5" fmla="*/ 189483 h 224562"/>
                  <a:gd name="connsiteX6" fmla="*/ 35079 w 70157"/>
                  <a:gd name="connsiteY6" fmla="*/ 224562 h 224562"/>
                  <a:gd name="connsiteX7" fmla="*/ 70157 w 70157"/>
                  <a:gd name="connsiteY7" fmla="*/ 189483 h 224562"/>
                  <a:gd name="connsiteX8" fmla="*/ 35079 w 70157"/>
                  <a:gd name="connsiteY8" fmla="*/ 154405 h 224562"/>
                  <a:gd name="connsiteX9" fmla="*/ 0 w 70157"/>
                  <a:gd name="connsiteY9" fmla="*/ 189483 h 22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157" h="224562">
                    <a:moveTo>
                      <a:pt x="35079" y="0"/>
                    </a:moveTo>
                    <a:cubicBezTo>
                      <a:pt x="54452" y="0"/>
                      <a:pt x="70157" y="15705"/>
                      <a:pt x="70157" y="35079"/>
                    </a:cubicBezTo>
                    <a:cubicBezTo>
                      <a:pt x="70157" y="54452"/>
                      <a:pt x="54452" y="70157"/>
                      <a:pt x="35079" y="70157"/>
                    </a:cubicBezTo>
                    <a:cubicBezTo>
                      <a:pt x="15705" y="70157"/>
                      <a:pt x="0" y="54452"/>
                      <a:pt x="0" y="35079"/>
                    </a:cubicBezTo>
                    <a:cubicBezTo>
                      <a:pt x="0" y="15705"/>
                      <a:pt x="15705" y="0"/>
                      <a:pt x="35079" y="0"/>
                    </a:cubicBezTo>
                    <a:close/>
                    <a:moveTo>
                      <a:pt x="0" y="189483"/>
                    </a:moveTo>
                    <a:cubicBezTo>
                      <a:pt x="0" y="208857"/>
                      <a:pt x="15705" y="224562"/>
                      <a:pt x="35079" y="224562"/>
                    </a:cubicBezTo>
                    <a:cubicBezTo>
                      <a:pt x="54452" y="224562"/>
                      <a:pt x="70157" y="208857"/>
                      <a:pt x="70157" y="189483"/>
                    </a:cubicBezTo>
                    <a:cubicBezTo>
                      <a:pt x="70157" y="170110"/>
                      <a:pt x="54452" y="154405"/>
                      <a:pt x="35079" y="154405"/>
                    </a:cubicBezTo>
                    <a:cubicBezTo>
                      <a:pt x="15705" y="154405"/>
                      <a:pt x="0" y="170110"/>
                      <a:pt x="0" y="189483"/>
                    </a:cubicBezTo>
                    <a:close/>
                  </a:path>
                </a:pathLst>
              </a:custGeom>
              <a:solidFill>
                <a:srgbClr val="50E6FF"/>
              </a:solidFill>
              <a:ln w="58208" cap="flat">
                <a:noFill/>
                <a:prstDash val="solid"/>
                <a:miter/>
              </a:ln>
            </p:spPr>
            <p:txBody>
              <a:bodyPr rtlCol="0" anchor="ctr"/>
              <a:lstStyle/>
              <a:p>
                <a:pPr defTabSz="932597">
                  <a:defRPr/>
                </a:pPr>
                <a:endParaRPr lang="en-US" sz="1836">
                  <a:solidFill>
                    <a:srgbClr val="FFFFFF"/>
                  </a:solidFill>
                  <a:latin typeface="Segoe UI"/>
                </a:endParaRPr>
              </a:p>
            </p:txBody>
          </p:sp>
        </p:grpSp>
        <p:grpSp>
          <p:nvGrpSpPr>
            <p:cNvPr id="469" name="!!onprem_server">
              <a:extLst>
                <a:ext uri="{FF2B5EF4-FFF2-40B4-BE49-F238E27FC236}">
                  <a16:creationId xmlns:a16="http://schemas.microsoft.com/office/drawing/2014/main" id="{56E7AC99-18D7-4666-95F5-6607798B6B01}"/>
                </a:ext>
                <a:ext uri="{C183D7F6-B498-43B3-948B-1728B52AA6E4}">
                  <adec:decorative xmlns:adec="http://schemas.microsoft.com/office/drawing/2017/decorative" val="1"/>
                </a:ext>
              </a:extLst>
            </p:cNvPr>
            <p:cNvGrpSpPr>
              <a:grpSpLocks noChangeAspect="1"/>
            </p:cNvGrpSpPr>
            <p:nvPr/>
          </p:nvGrpSpPr>
          <p:grpSpPr>
            <a:xfrm>
              <a:off x="4143370" y="2749042"/>
              <a:ext cx="349465" cy="365760"/>
              <a:chOff x="6298962" y="2614540"/>
              <a:chExt cx="1002814" cy="1049575"/>
            </a:xfrm>
          </p:grpSpPr>
          <p:sp>
            <p:nvSpPr>
              <p:cNvPr id="673" name="Freeform: Shape 672">
                <a:extLst>
                  <a:ext uri="{FF2B5EF4-FFF2-40B4-BE49-F238E27FC236}">
                    <a16:creationId xmlns:a16="http://schemas.microsoft.com/office/drawing/2014/main" id="{2ADF5B09-5D91-4EE5-B16C-2BD4F7215B6A}"/>
                  </a:ext>
                </a:extLst>
              </p:cNvPr>
              <p:cNvSpPr/>
              <p:nvPr/>
            </p:nvSpPr>
            <p:spPr>
              <a:xfrm>
                <a:off x="6299357" y="3381828"/>
                <a:ext cx="1002419" cy="282287"/>
              </a:xfrm>
              <a:custGeom>
                <a:avLst/>
                <a:gdLst>
                  <a:gd name="connsiteX0" fmla="*/ 1000782 w 1002419"/>
                  <a:gd name="connsiteY0" fmla="*/ 118215 h 282287"/>
                  <a:gd name="connsiteX1" fmla="*/ 847781 w 1002419"/>
                  <a:gd name="connsiteY1" fmla="*/ 230993 h 282287"/>
                  <a:gd name="connsiteX2" fmla="*/ 138899 w 1002419"/>
                  <a:gd name="connsiteY2" fmla="*/ 231987 h 282287"/>
                  <a:gd name="connsiteX3" fmla="*/ 572 w 1002419"/>
                  <a:gd name="connsiteY3" fmla="*/ 124296 h 282287"/>
                  <a:gd name="connsiteX4" fmla="*/ 572 w 1002419"/>
                  <a:gd name="connsiteY4" fmla="*/ 9354 h 282287"/>
                  <a:gd name="connsiteX5" fmla="*/ 1002419 w 1002419"/>
                  <a:gd name="connsiteY5" fmla="*/ 0 h 282287"/>
                  <a:gd name="connsiteX6" fmla="*/ 1000782 w 1002419"/>
                  <a:gd name="connsiteY6" fmla="*/ 118215 h 282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419" h="282287">
                    <a:moveTo>
                      <a:pt x="1000782" y="118215"/>
                    </a:moveTo>
                    <a:cubicBezTo>
                      <a:pt x="991428" y="159140"/>
                      <a:pt x="940272" y="199539"/>
                      <a:pt x="847781" y="230993"/>
                    </a:cubicBezTo>
                    <a:cubicBezTo>
                      <a:pt x="616437" y="299046"/>
                      <a:pt x="370434" y="299391"/>
                      <a:pt x="138899" y="231987"/>
                    </a:cubicBezTo>
                    <a:cubicBezTo>
                      <a:pt x="53716" y="201936"/>
                      <a:pt x="7763" y="163584"/>
                      <a:pt x="572" y="124296"/>
                    </a:cubicBezTo>
                    <a:cubicBezTo>
                      <a:pt x="-715" y="117397"/>
                      <a:pt x="572" y="9354"/>
                      <a:pt x="572" y="9354"/>
                    </a:cubicBezTo>
                    <a:lnTo>
                      <a:pt x="1002419" y="0"/>
                    </a:lnTo>
                    <a:cubicBezTo>
                      <a:pt x="1002419" y="0"/>
                      <a:pt x="1001952" y="113246"/>
                      <a:pt x="1000782" y="118215"/>
                    </a:cubicBezTo>
                    <a:close/>
                  </a:path>
                </a:pathLst>
              </a:custGeom>
              <a:solidFill>
                <a:srgbClr val="5EA0EF"/>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674" name="Freeform: Shape 673">
                <a:extLst>
                  <a:ext uri="{FF2B5EF4-FFF2-40B4-BE49-F238E27FC236}">
                    <a16:creationId xmlns:a16="http://schemas.microsoft.com/office/drawing/2014/main" id="{98FDF868-1989-4BBF-B3C7-F259906113DF}"/>
                  </a:ext>
                </a:extLst>
              </p:cNvPr>
              <p:cNvSpPr/>
              <p:nvPr/>
            </p:nvSpPr>
            <p:spPr>
              <a:xfrm rot="21565500">
                <a:off x="6298962" y="3215613"/>
                <a:ext cx="1002783" cy="346694"/>
              </a:xfrm>
              <a:custGeom>
                <a:avLst/>
                <a:gdLst>
                  <a:gd name="connsiteX0" fmla="*/ 1002783 w 1002783"/>
                  <a:gd name="connsiteY0" fmla="*/ 173347 h 346694"/>
                  <a:gd name="connsiteX1" fmla="*/ 501392 w 1002783"/>
                  <a:gd name="connsiteY1" fmla="*/ 346695 h 346694"/>
                  <a:gd name="connsiteX2" fmla="*/ 0 w 1002783"/>
                  <a:gd name="connsiteY2" fmla="*/ 173347 h 346694"/>
                  <a:gd name="connsiteX3" fmla="*/ 501392 w 1002783"/>
                  <a:gd name="connsiteY3" fmla="*/ 0 h 346694"/>
                  <a:gd name="connsiteX4" fmla="*/ 1002783 w 1002783"/>
                  <a:gd name="connsiteY4" fmla="*/ 173347 h 346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783" h="346694">
                    <a:moveTo>
                      <a:pt x="1002783" y="173347"/>
                    </a:moveTo>
                    <a:cubicBezTo>
                      <a:pt x="1002783" y="269084"/>
                      <a:pt x="778303" y="346695"/>
                      <a:pt x="501392" y="346695"/>
                    </a:cubicBezTo>
                    <a:cubicBezTo>
                      <a:pt x="224481" y="346695"/>
                      <a:pt x="0" y="269084"/>
                      <a:pt x="0" y="173347"/>
                    </a:cubicBezTo>
                    <a:cubicBezTo>
                      <a:pt x="0" y="77610"/>
                      <a:pt x="224481" y="0"/>
                      <a:pt x="501392" y="0"/>
                    </a:cubicBezTo>
                    <a:cubicBezTo>
                      <a:pt x="778303" y="0"/>
                      <a:pt x="1002783" y="77610"/>
                      <a:pt x="1002783" y="173347"/>
                    </a:cubicBezTo>
                    <a:close/>
                  </a:path>
                </a:pathLst>
              </a:custGeom>
              <a:solidFill>
                <a:srgbClr val="50E6FF"/>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675" name="Freeform: Shape 674">
                <a:extLst>
                  <a:ext uri="{FF2B5EF4-FFF2-40B4-BE49-F238E27FC236}">
                    <a16:creationId xmlns:a16="http://schemas.microsoft.com/office/drawing/2014/main" id="{BC54E518-2695-4E72-91EB-90A7E3298E3F}"/>
                  </a:ext>
                </a:extLst>
              </p:cNvPr>
              <p:cNvSpPr/>
              <p:nvPr/>
            </p:nvSpPr>
            <p:spPr>
              <a:xfrm>
                <a:off x="6566036" y="2614540"/>
                <a:ext cx="479588" cy="816573"/>
              </a:xfrm>
              <a:custGeom>
                <a:avLst/>
                <a:gdLst>
                  <a:gd name="connsiteX0" fmla="*/ 479588 w 479588"/>
                  <a:gd name="connsiteY0" fmla="*/ 788745 h 816573"/>
                  <a:gd name="connsiteX1" fmla="*/ 451759 w 479588"/>
                  <a:gd name="connsiteY1" fmla="*/ 816574 h 816573"/>
                  <a:gd name="connsiteX2" fmla="*/ 27833 w 479588"/>
                  <a:gd name="connsiteY2" fmla="*/ 816574 h 816573"/>
                  <a:gd name="connsiteX3" fmla="*/ 4 w 479588"/>
                  <a:gd name="connsiteY3" fmla="*/ 788745 h 816573"/>
                  <a:gd name="connsiteX4" fmla="*/ 4 w 479588"/>
                  <a:gd name="connsiteY4" fmla="*/ 27829 h 816573"/>
                  <a:gd name="connsiteX5" fmla="*/ 26839 w 479588"/>
                  <a:gd name="connsiteY5" fmla="*/ 0 h 816573"/>
                  <a:gd name="connsiteX6" fmla="*/ 451759 w 479588"/>
                  <a:gd name="connsiteY6" fmla="*/ 0 h 816573"/>
                  <a:gd name="connsiteX7" fmla="*/ 479588 w 479588"/>
                  <a:gd name="connsiteY7" fmla="*/ 27829 h 81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588" h="816573">
                    <a:moveTo>
                      <a:pt x="479588" y="788745"/>
                    </a:moveTo>
                    <a:cubicBezTo>
                      <a:pt x="479337" y="804010"/>
                      <a:pt x="467024" y="816322"/>
                      <a:pt x="451759" y="816574"/>
                    </a:cubicBezTo>
                    <a:lnTo>
                      <a:pt x="27833" y="816574"/>
                    </a:lnTo>
                    <a:cubicBezTo>
                      <a:pt x="12464" y="816574"/>
                      <a:pt x="4" y="804115"/>
                      <a:pt x="4" y="788745"/>
                    </a:cubicBezTo>
                    <a:lnTo>
                      <a:pt x="4" y="27829"/>
                    </a:lnTo>
                    <a:cubicBezTo>
                      <a:pt x="-257" y="12739"/>
                      <a:pt x="11750" y="288"/>
                      <a:pt x="26839" y="0"/>
                    </a:cubicBezTo>
                    <a:lnTo>
                      <a:pt x="451759" y="0"/>
                    </a:lnTo>
                    <a:cubicBezTo>
                      <a:pt x="467130" y="0"/>
                      <a:pt x="479588" y="12459"/>
                      <a:pt x="479588" y="27829"/>
                    </a:cubicBezTo>
                    <a:close/>
                  </a:path>
                </a:pathLst>
              </a:custGeom>
              <a:solidFill>
                <a:srgbClr val="949494"/>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681" name="Freeform: Shape 680">
                <a:extLst>
                  <a:ext uri="{FF2B5EF4-FFF2-40B4-BE49-F238E27FC236}">
                    <a16:creationId xmlns:a16="http://schemas.microsoft.com/office/drawing/2014/main" id="{BFA91DF4-2D06-4F55-8628-869F725FAA70}"/>
                  </a:ext>
                </a:extLst>
              </p:cNvPr>
              <p:cNvSpPr/>
              <p:nvPr/>
            </p:nvSpPr>
            <p:spPr>
              <a:xfrm>
                <a:off x="6636371" y="2694147"/>
                <a:ext cx="344766" cy="259194"/>
              </a:xfrm>
              <a:custGeom>
                <a:avLst/>
                <a:gdLst>
                  <a:gd name="connsiteX0" fmla="*/ 2 w 344766"/>
                  <a:gd name="connsiteY0" fmla="*/ 206577 h 259194"/>
                  <a:gd name="connsiteX1" fmla="*/ 51801 w 344766"/>
                  <a:gd name="connsiteY1" fmla="*/ 154835 h 259194"/>
                  <a:gd name="connsiteX2" fmla="*/ 291096 w 344766"/>
                  <a:gd name="connsiteY2" fmla="*/ 154835 h 259194"/>
                  <a:gd name="connsiteX3" fmla="*/ 344766 w 344766"/>
                  <a:gd name="connsiteY3" fmla="*/ 205542 h 259194"/>
                  <a:gd name="connsiteX4" fmla="*/ 344767 w 344766"/>
                  <a:gd name="connsiteY4" fmla="*/ 205583 h 259194"/>
                  <a:gd name="connsiteX5" fmla="*/ 344767 w 344766"/>
                  <a:gd name="connsiteY5" fmla="*/ 206577 h 259194"/>
                  <a:gd name="connsiteX6" fmla="*/ 344767 w 344766"/>
                  <a:gd name="connsiteY6" fmla="*/ 206577 h 259194"/>
                  <a:gd name="connsiteX7" fmla="*/ 292500 w 344766"/>
                  <a:gd name="connsiteY7" fmla="*/ 259195 h 259194"/>
                  <a:gd name="connsiteX8" fmla="*/ 51801 w 344766"/>
                  <a:gd name="connsiteY8" fmla="*/ 259195 h 259194"/>
                  <a:gd name="connsiteX9" fmla="*/ 2 w 344766"/>
                  <a:gd name="connsiteY9" fmla="*/ 206579 h 259194"/>
                  <a:gd name="connsiteX10" fmla="*/ 2 w 344766"/>
                  <a:gd name="connsiteY10" fmla="*/ 206577 h 259194"/>
                  <a:gd name="connsiteX11" fmla="*/ 51801 w 344766"/>
                  <a:gd name="connsiteY11" fmla="*/ 104030 h 259194"/>
                  <a:gd name="connsiteX12" fmla="*/ 292090 w 344766"/>
                  <a:gd name="connsiteY12" fmla="*/ 104030 h 259194"/>
                  <a:gd name="connsiteX13" fmla="*/ 344708 w 344766"/>
                  <a:gd name="connsiteY13" fmla="*/ 52289 h 259194"/>
                  <a:gd name="connsiteX14" fmla="*/ 344708 w 344766"/>
                  <a:gd name="connsiteY14" fmla="*/ 52289 h 259194"/>
                  <a:gd name="connsiteX15" fmla="*/ 344708 w 344766"/>
                  <a:gd name="connsiteY15" fmla="*/ 50769 h 259194"/>
                  <a:gd name="connsiteX16" fmla="*/ 291079 w 344766"/>
                  <a:gd name="connsiteY16" fmla="*/ 20 h 259194"/>
                  <a:gd name="connsiteX17" fmla="*/ 291038 w 344766"/>
                  <a:gd name="connsiteY17" fmla="*/ 21 h 259194"/>
                  <a:gd name="connsiteX18" fmla="*/ 51801 w 344766"/>
                  <a:gd name="connsiteY18" fmla="*/ 21 h 259194"/>
                  <a:gd name="connsiteX19" fmla="*/ 1541 w 344766"/>
                  <a:gd name="connsiteY19" fmla="*/ 53770 h 259194"/>
                  <a:gd name="connsiteX20" fmla="*/ 51801 w 344766"/>
                  <a:gd name="connsiteY20" fmla="*/ 104030 h 25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66" h="259194">
                    <a:moveTo>
                      <a:pt x="2" y="206577"/>
                    </a:moveTo>
                    <a:cubicBezTo>
                      <a:pt x="256" y="178084"/>
                      <a:pt x="23308" y="155058"/>
                      <a:pt x="51801" y="154835"/>
                    </a:cubicBezTo>
                    <a:lnTo>
                      <a:pt x="291096" y="154835"/>
                    </a:lnTo>
                    <a:cubicBezTo>
                      <a:pt x="319919" y="154018"/>
                      <a:pt x="343948" y="176719"/>
                      <a:pt x="344766" y="205542"/>
                    </a:cubicBezTo>
                    <a:cubicBezTo>
                      <a:pt x="344766" y="205555"/>
                      <a:pt x="344766" y="205569"/>
                      <a:pt x="344767" y="205583"/>
                    </a:cubicBezTo>
                    <a:lnTo>
                      <a:pt x="344767" y="206577"/>
                    </a:lnTo>
                    <a:lnTo>
                      <a:pt x="344767" y="206577"/>
                    </a:lnTo>
                    <a:cubicBezTo>
                      <a:pt x="344767" y="235500"/>
                      <a:pt x="321423" y="259002"/>
                      <a:pt x="292500" y="259195"/>
                    </a:cubicBezTo>
                    <a:lnTo>
                      <a:pt x="51801" y="259195"/>
                    </a:lnTo>
                    <a:cubicBezTo>
                      <a:pt x="22968" y="258970"/>
                      <a:pt x="-223" y="235413"/>
                      <a:pt x="2" y="206579"/>
                    </a:cubicBezTo>
                    <a:cubicBezTo>
                      <a:pt x="2" y="206579"/>
                      <a:pt x="2" y="206578"/>
                      <a:pt x="2" y="206577"/>
                    </a:cubicBezTo>
                    <a:close/>
                    <a:moveTo>
                      <a:pt x="51801" y="104030"/>
                    </a:moveTo>
                    <a:lnTo>
                      <a:pt x="292090" y="104030"/>
                    </a:lnTo>
                    <a:cubicBezTo>
                      <a:pt x="320902" y="104257"/>
                      <a:pt x="344451" y="81100"/>
                      <a:pt x="344708" y="52289"/>
                    </a:cubicBezTo>
                    <a:lnTo>
                      <a:pt x="344708" y="52289"/>
                    </a:lnTo>
                    <a:cubicBezTo>
                      <a:pt x="344738" y="51782"/>
                      <a:pt x="344738" y="51275"/>
                      <a:pt x="344708" y="50769"/>
                    </a:cubicBezTo>
                    <a:cubicBezTo>
                      <a:pt x="343913" y="21946"/>
                      <a:pt x="319902" y="-775"/>
                      <a:pt x="291079" y="20"/>
                    </a:cubicBezTo>
                    <a:cubicBezTo>
                      <a:pt x="291065" y="21"/>
                      <a:pt x="291051" y="21"/>
                      <a:pt x="291038" y="21"/>
                    </a:cubicBezTo>
                    <a:lnTo>
                      <a:pt x="51801" y="21"/>
                    </a:lnTo>
                    <a:cubicBezTo>
                      <a:pt x="23080" y="984"/>
                      <a:pt x="578" y="25048"/>
                      <a:pt x="1541" y="53770"/>
                    </a:cubicBezTo>
                    <a:cubicBezTo>
                      <a:pt x="2459" y="81139"/>
                      <a:pt x="24432" y="103112"/>
                      <a:pt x="51801" y="104030"/>
                    </a:cubicBezTo>
                    <a:close/>
                  </a:path>
                </a:pathLst>
              </a:custGeom>
              <a:solidFill>
                <a:srgbClr val="003067"/>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682" name="Freeform: Shape 681">
                <a:extLst>
                  <a:ext uri="{FF2B5EF4-FFF2-40B4-BE49-F238E27FC236}">
                    <a16:creationId xmlns:a16="http://schemas.microsoft.com/office/drawing/2014/main" id="{B6035D7D-7F2F-4F76-8948-ABC88FBAF2FE}"/>
                  </a:ext>
                </a:extLst>
              </p:cNvPr>
              <p:cNvSpPr/>
              <p:nvPr/>
            </p:nvSpPr>
            <p:spPr>
              <a:xfrm>
                <a:off x="6655783" y="2711240"/>
                <a:ext cx="70157" cy="224562"/>
              </a:xfrm>
              <a:custGeom>
                <a:avLst/>
                <a:gdLst>
                  <a:gd name="connsiteX0" fmla="*/ 35079 w 70157"/>
                  <a:gd name="connsiteY0" fmla="*/ 0 h 224562"/>
                  <a:gd name="connsiteX1" fmla="*/ 70157 w 70157"/>
                  <a:gd name="connsiteY1" fmla="*/ 35079 h 224562"/>
                  <a:gd name="connsiteX2" fmla="*/ 35079 w 70157"/>
                  <a:gd name="connsiteY2" fmla="*/ 70157 h 224562"/>
                  <a:gd name="connsiteX3" fmla="*/ 0 w 70157"/>
                  <a:gd name="connsiteY3" fmla="*/ 35079 h 224562"/>
                  <a:gd name="connsiteX4" fmla="*/ 35079 w 70157"/>
                  <a:gd name="connsiteY4" fmla="*/ 0 h 224562"/>
                  <a:gd name="connsiteX5" fmla="*/ 0 w 70157"/>
                  <a:gd name="connsiteY5" fmla="*/ 189483 h 224562"/>
                  <a:gd name="connsiteX6" fmla="*/ 35079 w 70157"/>
                  <a:gd name="connsiteY6" fmla="*/ 224562 h 224562"/>
                  <a:gd name="connsiteX7" fmla="*/ 70157 w 70157"/>
                  <a:gd name="connsiteY7" fmla="*/ 189483 h 224562"/>
                  <a:gd name="connsiteX8" fmla="*/ 35079 w 70157"/>
                  <a:gd name="connsiteY8" fmla="*/ 154405 h 224562"/>
                  <a:gd name="connsiteX9" fmla="*/ 0 w 70157"/>
                  <a:gd name="connsiteY9" fmla="*/ 189483 h 22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157" h="224562">
                    <a:moveTo>
                      <a:pt x="35079" y="0"/>
                    </a:moveTo>
                    <a:cubicBezTo>
                      <a:pt x="54452" y="0"/>
                      <a:pt x="70157" y="15705"/>
                      <a:pt x="70157" y="35079"/>
                    </a:cubicBezTo>
                    <a:cubicBezTo>
                      <a:pt x="70157" y="54452"/>
                      <a:pt x="54452" y="70157"/>
                      <a:pt x="35079" y="70157"/>
                    </a:cubicBezTo>
                    <a:cubicBezTo>
                      <a:pt x="15705" y="70157"/>
                      <a:pt x="0" y="54452"/>
                      <a:pt x="0" y="35079"/>
                    </a:cubicBezTo>
                    <a:cubicBezTo>
                      <a:pt x="0" y="15705"/>
                      <a:pt x="15705" y="0"/>
                      <a:pt x="35079" y="0"/>
                    </a:cubicBezTo>
                    <a:close/>
                    <a:moveTo>
                      <a:pt x="0" y="189483"/>
                    </a:moveTo>
                    <a:cubicBezTo>
                      <a:pt x="0" y="208857"/>
                      <a:pt x="15705" y="224562"/>
                      <a:pt x="35079" y="224562"/>
                    </a:cubicBezTo>
                    <a:cubicBezTo>
                      <a:pt x="54452" y="224562"/>
                      <a:pt x="70157" y="208857"/>
                      <a:pt x="70157" y="189483"/>
                    </a:cubicBezTo>
                    <a:cubicBezTo>
                      <a:pt x="70157" y="170110"/>
                      <a:pt x="54452" y="154405"/>
                      <a:pt x="35079" y="154405"/>
                    </a:cubicBezTo>
                    <a:cubicBezTo>
                      <a:pt x="15705" y="154405"/>
                      <a:pt x="0" y="170110"/>
                      <a:pt x="0" y="189483"/>
                    </a:cubicBezTo>
                    <a:close/>
                  </a:path>
                </a:pathLst>
              </a:custGeom>
              <a:solidFill>
                <a:srgbClr val="50E6FF"/>
              </a:solidFill>
              <a:ln w="58208" cap="flat">
                <a:noFill/>
                <a:prstDash val="solid"/>
                <a:miter/>
              </a:ln>
            </p:spPr>
            <p:txBody>
              <a:bodyPr rtlCol="0" anchor="ctr"/>
              <a:lstStyle/>
              <a:p>
                <a:pPr defTabSz="932597">
                  <a:defRPr/>
                </a:pPr>
                <a:endParaRPr lang="en-US" sz="1836">
                  <a:solidFill>
                    <a:srgbClr val="FFFFFF"/>
                  </a:solidFill>
                  <a:latin typeface="Segoe UI"/>
                </a:endParaRPr>
              </a:p>
            </p:txBody>
          </p:sp>
        </p:grpSp>
        <p:grpSp>
          <p:nvGrpSpPr>
            <p:cNvPr id="470" name="!!onprem_server">
              <a:extLst>
                <a:ext uri="{FF2B5EF4-FFF2-40B4-BE49-F238E27FC236}">
                  <a16:creationId xmlns:a16="http://schemas.microsoft.com/office/drawing/2014/main" id="{5ADC6AB3-5046-41BA-A314-2F44EA4FD18A}"/>
                </a:ext>
                <a:ext uri="{C183D7F6-B498-43B3-948B-1728B52AA6E4}">
                  <adec:decorative xmlns:adec="http://schemas.microsoft.com/office/drawing/2017/decorative" val="1"/>
                </a:ext>
              </a:extLst>
            </p:cNvPr>
            <p:cNvGrpSpPr>
              <a:grpSpLocks noChangeAspect="1"/>
            </p:cNvGrpSpPr>
            <p:nvPr/>
          </p:nvGrpSpPr>
          <p:grpSpPr>
            <a:xfrm>
              <a:off x="4634165" y="2749042"/>
              <a:ext cx="349465" cy="365760"/>
              <a:chOff x="6298962" y="2614540"/>
              <a:chExt cx="1002814" cy="1049575"/>
            </a:xfrm>
          </p:grpSpPr>
          <p:sp>
            <p:nvSpPr>
              <p:cNvPr id="668" name="Freeform: Shape 667">
                <a:extLst>
                  <a:ext uri="{FF2B5EF4-FFF2-40B4-BE49-F238E27FC236}">
                    <a16:creationId xmlns:a16="http://schemas.microsoft.com/office/drawing/2014/main" id="{95D628A0-5FF0-42D6-B83A-A672E28AB5F4}"/>
                  </a:ext>
                </a:extLst>
              </p:cNvPr>
              <p:cNvSpPr/>
              <p:nvPr/>
            </p:nvSpPr>
            <p:spPr>
              <a:xfrm>
                <a:off x="6299357" y="3381828"/>
                <a:ext cx="1002419" cy="282287"/>
              </a:xfrm>
              <a:custGeom>
                <a:avLst/>
                <a:gdLst>
                  <a:gd name="connsiteX0" fmla="*/ 1000782 w 1002419"/>
                  <a:gd name="connsiteY0" fmla="*/ 118215 h 282287"/>
                  <a:gd name="connsiteX1" fmla="*/ 847781 w 1002419"/>
                  <a:gd name="connsiteY1" fmla="*/ 230993 h 282287"/>
                  <a:gd name="connsiteX2" fmla="*/ 138899 w 1002419"/>
                  <a:gd name="connsiteY2" fmla="*/ 231987 h 282287"/>
                  <a:gd name="connsiteX3" fmla="*/ 572 w 1002419"/>
                  <a:gd name="connsiteY3" fmla="*/ 124296 h 282287"/>
                  <a:gd name="connsiteX4" fmla="*/ 572 w 1002419"/>
                  <a:gd name="connsiteY4" fmla="*/ 9354 h 282287"/>
                  <a:gd name="connsiteX5" fmla="*/ 1002419 w 1002419"/>
                  <a:gd name="connsiteY5" fmla="*/ 0 h 282287"/>
                  <a:gd name="connsiteX6" fmla="*/ 1000782 w 1002419"/>
                  <a:gd name="connsiteY6" fmla="*/ 118215 h 282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419" h="282287">
                    <a:moveTo>
                      <a:pt x="1000782" y="118215"/>
                    </a:moveTo>
                    <a:cubicBezTo>
                      <a:pt x="991428" y="159140"/>
                      <a:pt x="940272" y="199539"/>
                      <a:pt x="847781" y="230993"/>
                    </a:cubicBezTo>
                    <a:cubicBezTo>
                      <a:pt x="616437" y="299046"/>
                      <a:pt x="370434" y="299391"/>
                      <a:pt x="138899" y="231987"/>
                    </a:cubicBezTo>
                    <a:cubicBezTo>
                      <a:pt x="53716" y="201936"/>
                      <a:pt x="7763" y="163584"/>
                      <a:pt x="572" y="124296"/>
                    </a:cubicBezTo>
                    <a:cubicBezTo>
                      <a:pt x="-715" y="117397"/>
                      <a:pt x="572" y="9354"/>
                      <a:pt x="572" y="9354"/>
                    </a:cubicBezTo>
                    <a:lnTo>
                      <a:pt x="1002419" y="0"/>
                    </a:lnTo>
                    <a:cubicBezTo>
                      <a:pt x="1002419" y="0"/>
                      <a:pt x="1001952" y="113246"/>
                      <a:pt x="1000782" y="118215"/>
                    </a:cubicBezTo>
                    <a:close/>
                  </a:path>
                </a:pathLst>
              </a:custGeom>
              <a:solidFill>
                <a:srgbClr val="5EA0EF"/>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669" name="Freeform: Shape 668">
                <a:extLst>
                  <a:ext uri="{FF2B5EF4-FFF2-40B4-BE49-F238E27FC236}">
                    <a16:creationId xmlns:a16="http://schemas.microsoft.com/office/drawing/2014/main" id="{CB026D2F-40DD-4709-93E1-FA721116AD5D}"/>
                  </a:ext>
                </a:extLst>
              </p:cNvPr>
              <p:cNvSpPr/>
              <p:nvPr/>
            </p:nvSpPr>
            <p:spPr>
              <a:xfrm rot="21565500">
                <a:off x="6298962" y="3215613"/>
                <a:ext cx="1002783" cy="346694"/>
              </a:xfrm>
              <a:custGeom>
                <a:avLst/>
                <a:gdLst>
                  <a:gd name="connsiteX0" fmla="*/ 1002783 w 1002783"/>
                  <a:gd name="connsiteY0" fmla="*/ 173347 h 346694"/>
                  <a:gd name="connsiteX1" fmla="*/ 501392 w 1002783"/>
                  <a:gd name="connsiteY1" fmla="*/ 346695 h 346694"/>
                  <a:gd name="connsiteX2" fmla="*/ 0 w 1002783"/>
                  <a:gd name="connsiteY2" fmla="*/ 173347 h 346694"/>
                  <a:gd name="connsiteX3" fmla="*/ 501392 w 1002783"/>
                  <a:gd name="connsiteY3" fmla="*/ 0 h 346694"/>
                  <a:gd name="connsiteX4" fmla="*/ 1002783 w 1002783"/>
                  <a:gd name="connsiteY4" fmla="*/ 173347 h 346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783" h="346694">
                    <a:moveTo>
                      <a:pt x="1002783" y="173347"/>
                    </a:moveTo>
                    <a:cubicBezTo>
                      <a:pt x="1002783" y="269084"/>
                      <a:pt x="778303" y="346695"/>
                      <a:pt x="501392" y="346695"/>
                    </a:cubicBezTo>
                    <a:cubicBezTo>
                      <a:pt x="224481" y="346695"/>
                      <a:pt x="0" y="269084"/>
                      <a:pt x="0" y="173347"/>
                    </a:cubicBezTo>
                    <a:cubicBezTo>
                      <a:pt x="0" y="77610"/>
                      <a:pt x="224481" y="0"/>
                      <a:pt x="501392" y="0"/>
                    </a:cubicBezTo>
                    <a:cubicBezTo>
                      <a:pt x="778303" y="0"/>
                      <a:pt x="1002783" y="77610"/>
                      <a:pt x="1002783" y="173347"/>
                    </a:cubicBezTo>
                    <a:close/>
                  </a:path>
                </a:pathLst>
              </a:custGeom>
              <a:solidFill>
                <a:srgbClr val="50E6FF"/>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670" name="Freeform: Shape 669">
                <a:extLst>
                  <a:ext uri="{FF2B5EF4-FFF2-40B4-BE49-F238E27FC236}">
                    <a16:creationId xmlns:a16="http://schemas.microsoft.com/office/drawing/2014/main" id="{2FD599F3-48A1-4C8A-99DA-15FCAC8CC6C3}"/>
                  </a:ext>
                </a:extLst>
              </p:cNvPr>
              <p:cNvSpPr/>
              <p:nvPr/>
            </p:nvSpPr>
            <p:spPr>
              <a:xfrm>
                <a:off x="6566036" y="2614540"/>
                <a:ext cx="479588" cy="816573"/>
              </a:xfrm>
              <a:custGeom>
                <a:avLst/>
                <a:gdLst>
                  <a:gd name="connsiteX0" fmla="*/ 479588 w 479588"/>
                  <a:gd name="connsiteY0" fmla="*/ 788745 h 816573"/>
                  <a:gd name="connsiteX1" fmla="*/ 451759 w 479588"/>
                  <a:gd name="connsiteY1" fmla="*/ 816574 h 816573"/>
                  <a:gd name="connsiteX2" fmla="*/ 27833 w 479588"/>
                  <a:gd name="connsiteY2" fmla="*/ 816574 h 816573"/>
                  <a:gd name="connsiteX3" fmla="*/ 4 w 479588"/>
                  <a:gd name="connsiteY3" fmla="*/ 788745 h 816573"/>
                  <a:gd name="connsiteX4" fmla="*/ 4 w 479588"/>
                  <a:gd name="connsiteY4" fmla="*/ 27829 h 816573"/>
                  <a:gd name="connsiteX5" fmla="*/ 26839 w 479588"/>
                  <a:gd name="connsiteY5" fmla="*/ 0 h 816573"/>
                  <a:gd name="connsiteX6" fmla="*/ 451759 w 479588"/>
                  <a:gd name="connsiteY6" fmla="*/ 0 h 816573"/>
                  <a:gd name="connsiteX7" fmla="*/ 479588 w 479588"/>
                  <a:gd name="connsiteY7" fmla="*/ 27829 h 81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588" h="816573">
                    <a:moveTo>
                      <a:pt x="479588" y="788745"/>
                    </a:moveTo>
                    <a:cubicBezTo>
                      <a:pt x="479337" y="804010"/>
                      <a:pt x="467024" y="816322"/>
                      <a:pt x="451759" y="816574"/>
                    </a:cubicBezTo>
                    <a:lnTo>
                      <a:pt x="27833" y="816574"/>
                    </a:lnTo>
                    <a:cubicBezTo>
                      <a:pt x="12464" y="816574"/>
                      <a:pt x="4" y="804115"/>
                      <a:pt x="4" y="788745"/>
                    </a:cubicBezTo>
                    <a:lnTo>
                      <a:pt x="4" y="27829"/>
                    </a:lnTo>
                    <a:cubicBezTo>
                      <a:pt x="-257" y="12739"/>
                      <a:pt x="11750" y="288"/>
                      <a:pt x="26839" y="0"/>
                    </a:cubicBezTo>
                    <a:lnTo>
                      <a:pt x="451759" y="0"/>
                    </a:lnTo>
                    <a:cubicBezTo>
                      <a:pt x="467130" y="0"/>
                      <a:pt x="479588" y="12459"/>
                      <a:pt x="479588" y="27829"/>
                    </a:cubicBezTo>
                    <a:close/>
                  </a:path>
                </a:pathLst>
              </a:custGeom>
              <a:solidFill>
                <a:srgbClr val="949494"/>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671" name="Freeform: Shape 670">
                <a:extLst>
                  <a:ext uri="{FF2B5EF4-FFF2-40B4-BE49-F238E27FC236}">
                    <a16:creationId xmlns:a16="http://schemas.microsoft.com/office/drawing/2014/main" id="{776EE643-6B32-404E-98BB-1D396C3AE103}"/>
                  </a:ext>
                </a:extLst>
              </p:cNvPr>
              <p:cNvSpPr/>
              <p:nvPr/>
            </p:nvSpPr>
            <p:spPr>
              <a:xfrm>
                <a:off x="6636371" y="2694147"/>
                <a:ext cx="344766" cy="259194"/>
              </a:xfrm>
              <a:custGeom>
                <a:avLst/>
                <a:gdLst>
                  <a:gd name="connsiteX0" fmla="*/ 2 w 344766"/>
                  <a:gd name="connsiteY0" fmla="*/ 206577 h 259194"/>
                  <a:gd name="connsiteX1" fmla="*/ 51801 w 344766"/>
                  <a:gd name="connsiteY1" fmla="*/ 154835 h 259194"/>
                  <a:gd name="connsiteX2" fmla="*/ 291096 w 344766"/>
                  <a:gd name="connsiteY2" fmla="*/ 154835 h 259194"/>
                  <a:gd name="connsiteX3" fmla="*/ 344766 w 344766"/>
                  <a:gd name="connsiteY3" fmla="*/ 205542 h 259194"/>
                  <a:gd name="connsiteX4" fmla="*/ 344767 w 344766"/>
                  <a:gd name="connsiteY4" fmla="*/ 205583 h 259194"/>
                  <a:gd name="connsiteX5" fmla="*/ 344767 w 344766"/>
                  <a:gd name="connsiteY5" fmla="*/ 206577 h 259194"/>
                  <a:gd name="connsiteX6" fmla="*/ 344767 w 344766"/>
                  <a:gd name="connsiteY6" fmla="*/ 206577 h 259194"/>
                  <a:gd name="connsiteX7" fmla="*/ 292500 w 344766"/>
                  <a:gd name="connsiteY7" fmla="*/ 259195 h 259194"/>
                  <a:gd name="connsiteX8" fmla="*/ 51801 w 344766"/>
                  <a:gd name="connsiteY8" fmla="*/ 259195 h 259194"/>
                  <a:gd name="connsiteX9" fmla="*/ 2 w 344766"/>
                  <a:gd name="connsiteY9" fmla="*/ 206579 h 259194"/>
                  <a:gd name="connsiteX10" fmla="*/ 2 w 344766"/>
                  <a:gd name="connsiteY10" fmla="*/ 206577 h 259194"/>
                  <a:gd name="connsiteX11" fmla="*/ 51801 w 344766"/>
                  <a:gd name="connsiteY11" fmla="*/ 104030 h 259194"/>
                  <a:gd name="connsiteX12" fmla="*/ 292090 w 344766"/>
                  <a:gd name="connsiteY12" fmla="*/ 104030 h 259194"/>
                  <a:gd name="connsiteX13" fmla="*/ 344708 w 344766"/>
                  <a:gd name="connsiteY13" fmla="*/ 52289 h 259194"/>
                  <a:gd name="connsiteX14" fmla="*/ 344708 w 344766"/>
                  <a:gd name="connsiteY14" fmla="*/ 52289 h 259194"/>
                  <a:gd name="connsiteX15" fmla="*/ 344708 w 344766"/>
                  <a:gd name="connsiteY15" fmla="*/ 50769 h 259194"/>
                  <a:gd name="connsiteX16" fmla="*/ 291079 w 344766"/>
                  <a:gd name="connsiteY16" fmla="*/ 20 h 259194"/>
                  <a:gd name="connsiteX17" fmla="*/ 291038 w 344766"/>
                  <a:gd name="connsiteY17" fmla="*/ 21 h 259194"/>
                  <a:gd name="connsiteX18" fmla="*/ 51801 w 344766"/>
                  <a:gd name="connsiteY18" fmla="*/ 21 h 259194"/>
                  <a:gd name="connsiteX19" fmla="*/ 1541 w 344766"/>
                  <a:gd name="connsiteY19" fmla="*/ 53770 h 259194"/>
                  <a:gd name="connsiteX20" fmla="*/ 51801 w 344766"/>
                  <a:gd name="connsiteY20" fmla="*/ 104030 h 25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66" h="259194">
                    <a:moveTo>
                      <a:pt x="2" y="206577"/>
                    </a:moveTo>
                    <a:cubicBezTo>
                      <a:pt x="256" y="178084"/>
                      <a:pt x="23308" y="155058"/>
                      <a:pt x="51801" y="154835"/>
                    </a:cubicBezTo>
                    <a:lnTo>
                      <a:pt x="291096" y="154835"/>
                    </a:lnTo>
                    <a:cubicBezTo>
                      <a:pt x="319919" y="154018"/>
                      <a:pt x="343948" y="176719"/>
                      <a:pt x="344766" y="205542"/>
                    </a:cubicBezTo>
                    <a:cubicBezTo>
                      <a:pt x="344766" y="205555"/>
                      <a:pt x="344766" y="205569"/>
                      <a:pt x="344767" y="205583"/>
                    </a:cubicBezTo>
                    <a:lnTo>
                      <a:pt x="344767" y="206577"/>
                    </a:lnTo>
                    <a:lnTo>
                      <a:pt x="344767" y="206577"/>
                    </a:lnTo>
                    <a:cubicBezTo>
                      <a:pt x="344767" y="235500"/>
                      <a:pt x="321423" y="259002"/>
                      <a:pt x="292500" y="259195"/>
                    </a:cubicBezTo>
                    <a:lnTo>
                      <a:pt x="51801" y="259195"/>
                    </a:lnTo>
                    <a:cubicBezTo>
                      <a:pt x="22968" y="258970"/>
                      <a:pt x="-223" y="235413"/>
                      <a:pt x="2" y="206579"/>
                    </a:cubicBezTo>
                    <a:cubicBezTo>
                      <a:pt x="2" y="206579"/>
                      <a:pt x="2" y="206578"/>
                      <a:pt x="2" y="206577"/>
                    </a:cubicBezTo>
                    <a:close/>
                    <a:moveTo>
                      <a:pt x="51801" y="104030"/>
                    </a:moveTo>
                    <a:lnTo>
                      <a:pt x="292090" y="104030"/>
                    </a:lnTo>
                    <a:cubicBezTo>
                      <a:pt x="320902" y="104257"/>
                      <a:pt x="344451" y="81100"/>
                      <a:pt x="344708" y="52289"/>
                    </a:cubicBezTo>
                    <a:lnTo>
                      <a:pt x="344708" y="52289"/>
                    </a:lnTo>
                    <a:cubicBezTo>
                      <a:pt x="344738" y="51782"/>
                      <a:pt x="344738" y="51275"/>
                      <a:pt x="344708" y="50769"/>
                    </a:cubicBezTo>
                    <a:cubicBezTo>
                      <a:pt x="343913" y="21946"/>
                      <a:pt x="319902" y="-775"/>
                      <a:pt x="291079" y="20"/>
                    </a:cubicBezTo>
                    <a:cubicBezTo>
                      <a:pt x="291065" y="21"/>
                      <a:pt x="291051" y="21"/>
                      <a:pt x="291038" y="21"/>
                    </a:cubicBezTo>
                    <a:lnTo>
                      <a:pt x="51801" y="21"/>
                    </a:lnTo>
                    <a:cubicBezTo>
                      <a:pt x="23080" y="984"/>
                      <a:pt x="578" y="25048"/>
                      <a:pt x="1541" y="53770"/>
                    </a:cubicBezTo>
                    <a:cubicBezTo>
                      <a:pt x="2459" y="81139"/>
                      <a:pt x="24432" y="103112"/>
                      <a:pt x="51801" y="104030"/>
                    </a:cubicBezTo>
                    <a:close/>
                  </a:path>
                </a:pathLst>
              </a:custGeom>
              <a:solidFill>
                <a:srgbClr val="003067"/>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672" name="Freeform: Shape 671">
                <a:extLst>
                  <a:ext uri="{FF2B5EF4-FFF2-40B4-BE49-F238E27FC236}">
                    <a16:creationId xmlns:a16="http://schemas.microsoft.com/office/drawing/2014/main" id="{CB3C5E8C-D4CF-40CC-B13E-AEB2D71D0322}"/>
                  </a:ext>
                </a:extLst>
              </p:cNvPr>
              <p:cNvSpPr/>
              <p:nvPr/>
            </p:nvSpPr>
            <p:spPr>
              <a:xfrm>
                <a:off x="6655783" y="2711240"/>
                <a:ext cx="70157" cy="224562"/>
              </a:xfrm>
              <a:custGeom>
                <a:avLst/>
                <a:gdLst>
                  <a:gd name="connsiteX0" fmla="*/ 35079 w 70157"/>
                  <a:gd name="connsiteY0" fmla="*/ 0 h 224562"/>
                  <a:gd name="connsiteX1" fmla="*/ 70157 w 70157"/>
                  <a:gd name="connsiteY1" fmla="*/ 35079 h 224562"/>
                  <a:gd name="connsiteX2" fmla="*/ 35079 w 70157"/>
                  <a:gd name="connsiteY2" fmla="*/ 70157 h 224562"/>
                  <a:gd name="connsiteX3" fmla="*/ 0 w 70157"/>
                  <a:gd name="connsiteY3" fmla="*/ 35079 h 224562"/>
                  <a:gd name="connsiteX4" fmla="*/ 35079 w 70157"/>
                  <a:gd name="connsiteY4" fmla="*/ 0 h 224562"/>
                  <a:gd name="connsiteX5" fmla="*/ 0 w 70157"/>
                  <a:gd name="connsiteY5" fmla="*/ 189483 h 224562"/>
                  <a:gd name="connsiteX6" fmla="*/ 35079 w 70157"/>
                  <a:gd name="connsiteY6" fmla="*/ 224562 h 224562"/>
                  <a:gd name="connsiteX7" fmla="*/ 70157 w 70157"/>
                  <a:gd name="connsiteY7" fmla="*/ 189483 h 224562"/>
                  <a:gd name="connsiteX8" fmla="*/ 35079 w 70157"/>
                  <a:gd name="connsiteY8" fmla="*/ 154405 h 224562"/>
                  <a:gd name="connsiteX9" fmla="*/ 0 w 70157"/>
                  <a:gd name="connsiteY9" fmla="*/ 189483 h 22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157" h="224562">
                    <a:moveTo>
                      <a:pt x="35079" y="0"/>
                    </a:moveTo>
                    <a:cubicBezTo>
                      <a:pt x="54452" y="0"/>
                      <a:pt x="70157" y="15705"/>
                      <a:pt x="70157" y="35079"/>
                    </a:cubicBezTo>
                    <a:cubicBezTo>
                      <a:pt x="70157" y="54452"/>
                      <a:pt x="54452" y="70157"/>
                      <a:pt x="35079" y="70157"/>
                    </a:cubicBezTo>
                    <a:cubicBezTo>
                      <a:pt x="15705" y="70157"/>
                      <a:pt x="0" y="54452"/>
                      <a:pt x="0" y="35079"/>
                    </a:cubicBezTo>
                    <a:cubicBezTo>
                      <a:pt x="0" y="15705"/>
                      <a:pt x="15705" y="0"/>
                      <a:pt x="35079" y="0"/>
                    </a:cubicBezTo>
                    <a:close/>
                    <a:moveTo>
                      <a:pt x="0" y="189483"/>
                    </a:moveTo>
                    <a:cubicBezTo>
                      <a:pt x="0" y="208857"/>
                      <a:pt x="15705" y="224562"/>
                      <a:pt x="35079" y="224562"/>
                    </a:cubicBezTo>
                    <a:cubicBezTo>
                      <a:pt x="54452" y="224562"/>
                      <a:pt x="70157" y="208857"/>
                      <a:pt x="70157" y="189483"/>
                    </a:cubicBezTo>
                    <a:cubicBezTo>
                      <a:pt x="70157" y="170110"/>
                      <a:pt x="54452" y="154405"/>
                      <a:pt x="35079" y="154405"/>
                    </a:cubicBezTo>
                    <a:cubicBezTo>
                      <a:pt x="15705" y="154405"/>
                      <a:pt x="0" y="170110"/>
                      <a:pt x="0" y="189483"/>
                    </a:cubicBezTo>
                    <a:close/>
                  </a:path>
                </a:pathLst>
              </a:custGeom>
              <a:solidFill>
                <a:srgbClr val="50E6FF"/>
              </a:solidFill>
              <a:ln w="58208" cap="flat">
                <a:noFill/>
                <a:prstDash val="solid"/>
                <a:miter/>
              </a:ln>
            </p:spPr>
            <p:txBody>
              <a:bodyPr rtlCol="0" anchor="ctr"/>
              <a:lstStyle/>
              <a:p>
                <a:pPr defTabSz="932597">
                  <a:defRPr/>
                </a:pPr>
                <a:endParaRPr lang="en-US" sz="1836">
                  <a:solidFill>
                    <a:srgbClr val="FFFFFF"/>
                  </a:solidFill>
                  <a:latin typeface="Segoe UI"/>
                </a:endParaRPr>
              </a:p>
            </p:txBody>
          </p:sp>
        </p:grpSp>
        <p:grpSp>
          <p:nvGrpSpPr>
            <p:cNvPr id="471" name="!!onprem_server">
              <a:extLst>
                <a:ext uri="{FF2B5EF4-FFF2-40B4-BE49-F238E27FC236}">
                  <a16:creationId xmlns:a16="http://schemas.microsoft.com/office/drawing/2014/main" id="{CC032836-1EF8-41D2-8F3E-55CBF62BFEF9}"/>
                </a:ext>
                <a:ext uri="{C183D7F6-B498-43B3-948B-1728B52AA6E4}">
                  <adec:decorative xmlns:adec="http://schemas.microsoft.com/office/drawing/2017/decorative" val="1"/>
                </a:ext>
              </a:extLst>
            </p:cNvPr>
            <p:cNvGrpSpPr>
              <a:grpSpLocks noChangeAspect="1"/>
            </p:cNvGrpSpPr>
            <p:nvPr/>
          </p:nvGrpSpPr>
          <p:grpSpPr>
            <a:xfrm>
              <a:off x="4637155" y="2211038"/>
              <a:ext cx="349465" cy="365760"/>
              <a:chOff x="6298962" y="2614540"/>
              <a:chExt cx="1002814" cy="1049575"/>
            </a:xfrm>
          </p:grpSpPr>
          <p:sp>
            <p:nvSpPr>
              <p:cNvPr id="660" name="Freeform: Shape 659">
                <a:extLst>
                  <a:ext uri="{FF2B5EF4-FFF2-40B4-BE49-F238E27FC236}">
                    <a16:creationId xmlns:a16="http://schemas.microsoft.com/office/drawing/2014/main" id="{F98E4E67-E42A-4AE8-919A-FAF1EFB0E06A}"/>
                  </a:ext>
                </a:extLst>
              </p:cNvPr>
              <p:cNvSpPr/>
              <p:nvPr/>
            </p:nvSpPr>
            <p:spPr>
              <a:xfrm>
                <a:off x="6299357" y="3381828"/>
                <a:ext cx="1002419" cy="282287"/>
              </a:xfrm>
              <a:custGeom>
                <a:avLst/>
                <a:gdLst>
                  <a:gd name="connsiteX0" fmla="*/ 1000782 w 1002419"/>
                  <a:gd name="connsiteY0" fmla="*/ 118215 h 282287"/>
                  <a:gd name="connsiteX1" fmla="*/ 847781 w 1002419"/>
                  <a:gd name="connsiteY1" fmla="*/ 230993 h 282287"/>
                  <a:gd name="connsiteX2" fmla="*/ 138899 w 1002419"/>
                  <a:gd name="connsiteY2" fmla="*/ 231987 h 282287"/>
                  <a:gd name="connsiteX3" fmla="*/ 572 w 1002419"/>
                  <a:gd name="connsiteY3" fmla="*/ 124296 h 282287"/>
                  <a:gd name="connsiteX4" fmla="*/ 572 w 1002419"/>
                  <a:gd name="connsiteY4" fmla="*/ 9354 h 282287"/>
                  <a:gd name="connsiteX5" fmla="*/ 1002419 w 1002419"/>
                  <a:gd name="connsiteY5" fmla="*/ 0 h 282287"/>
                  <a:gd name="connsiteX6" fmla="*/ 1000782 w 1002419"/>
                  <a:gd name="connsiteY6" fmla="*/ 118215 h 282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419" h="282287">
                    <a:moveTo>
                      <a:pt x="1000782" y="118215"/>
                    </a:moveTo>
                    <a:cubicBezTo>
                      <a:pt x="991428" y="159140"/>
                      <a:pt x="940272" y="199539"/>
                      <a:pt x="847781" y="230993"/>
                    </a:cubicBezTo>
                    <a:cubicBezTo>
                      <a:pt x="616437" y="299046"/>
                      <a:pt x="370434" y="299391"/>
                      <a:pt x="138899" y="231987"/>
                    </a:cubicBezTo>
                    <a:cubicBezTo>
                      <a:pt x="53716" y="201936"/>
                      <a:pt x="7763" y="163584"/>
                      <a:pt x="572" y="124296"/>
                    </a:cubicBezTo>
                    <a:cubicBezTo>
                      <a:pt x="-715" y="117397"/>
                      <a:pt x="572" y="9354"/>
                      <a:pt x="572" y="9354"/>
                    </a:cubicBezTo>
                    <a:lnTo>
                      <a:pt x="1002419" y="0"/>
                    </a:lnTo>
                    <a:cubicBezTo>
                      <a:pt x="1002419" y="0"/>
                      <a:pt x="1001952" y="113246"/>
                      <a:pt x="1000782" y="118215"/>
                    </a:cubicBezTo>
                    <a:close/>
                  </a:path>
                </a:pathLst>
              </a:custGeom>
              <a:solidFill>
                <a:srgbClr val="5EA0EF"/>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661" name="Freeform: Shape 660">
                <a:extLst>
                  <a:ext uri="{FF2B5EF4-FFF2-40B4-BE49-F238E27FC236}">
                    <a16:creationId xmlns:a16="http://schemas.microsoft.com/office/drawing/2014/main" id="{E0607C21-96D1-4FB8-A183-B5F698F42A13}"/>
                  </a:ext>
                </a:extLst>
              </p:cNvPr>
              <p:cNvSpPr/>
              <p:nvPr/>
            </p:nvSpPr>
            <p:spPr>
              <a:xfrm rot="21565500">
                <a:off x="6298962" y="3215613"/>
                <a:ext cx="1002783" cy="346694"/>
              </a:xfrm>
              <a:custGeom>
                <a:avLst/>
                <a:gdLst>
                  <a:gd name="connsiteX0" fmla="*/ 1002783 w 1002783"/>
                  <a:gd name="connsiteY0" fmla="*/ 173347 h 346694"/>
                  <a:gd name="connsiteX1" fmla="*/ 501392 w 1002783"/>
                  <a:gd name="connsiteY1" fmla="*/ 346695 h 346694"/>
                  <a:gd name="connsiteX2" fmla="*/ 0 w 1002783"/>
                  <a:gd name="connsiteY2" fmla="*/ 173347 h 346694"/>
                  <a:gd name="connsiteX3" fmla="*/ 501392 w 1002783"/>
                  <a:gd name="connsiteY3" fmla="*/ 0 h 346694"/>
                  <a:gd name="connsiteX4" fmla="*/ 1002783 w 1002783"/>
                  <a:gd name="connsiteY4" fmla="*/ 173347 h 346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783" h="346694">
                    <a:moveTo>
                      <a:pt x="1002783" y="173347"/>
                    </a:moveTo>
                    <a:cubicBezTo>
                      <a:pt x="1002783" y="269084"/>
                      <a:pt x="778303" y="346695"/>
                      <a:pt x="501392" y="346695"/>
                    </a:cubicBezTo>
                    <a:cubicBezTo>
                      <a:pt x="224481" y="346695"/>
                      <a:pt x="0" y="269084"/>
                      <a:pt x="0" y="173347"/>
                    </a:cubicBezTo>
                    <a:cubicBezTo>
                      <a:pt x="0" y="77610"/>
                      <a:pt x="224481" y="0"/>
                      <a:pt x="501392" y="0"/>
                    </a:cubicBezTo>
                    <a:cubicBezTo>
                      <a:pt x="778303" y="0"/>
                      <a:pt x="1002783" y="77610"/>
                      <a:pt x="1002783" y="173347"/>
                    </a:cubicBezTo>
                    <a:close/>
                  </a:path>
                </a:pathLst>
              </a:custGeom>
              <a:solidFill>
                <a:srgbClr val="50E6FF"/>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665" name="Freeform: Shape 664">
                <a:extLst>
                  <a:ext uri="{FF2B5EF4-FFF2-40B4-BE49-F238E27FC236}">
                    <a16:creationId xmlns:a16="http://schemas.microsoft.com/office/drawing/2014/main" id="{87505C06-7C12-4A00-8B25-71E725BF3D7B}"/>
                  </a:ext>
                </a:extLst>
              </p:cNvPr>
              <p:cNvSpPr/>
              <p:nvPr/>
            </p:nvSpPr>
            <p:spPr>
              <a:xfrm>
                <a:off x="6566036" y="2614540"/>
                <a:ext cx="479588" cy="816573"/>
              </a:xfrm>
              <a:custGeom>
                <a:avLst/>
                <a:gdLst>
                  <a:gd name="connsiteX0" fmla="*/ 479588 w 479588"/>
                  <a:gd name="connsiteY0" fmla="*/ 788745 h 816573"/>
                  <a:gd name="connsiteX1" fmla="*/ 451759 w 479588"/>
                  <a:gd name="connsiteY1" fmla="*/ 816574 h 816573"/>
                  <a:gd name="connsiteX2" fmla="*/ 27833 w 479588"/>
                  <a:gd name="connsiteY2" fmla="*/ 816574 h 816573"/>
                  <a:gd name="connsiteX3" fmla="*/ 4 w 479588"/>
                  <a:gd name="connsiteY3" fmla="*/ 788745 h 816573"/>
                  <a:gd name="connsiteX4" fmla="*/ 4 w 479588"/>
                  <a:gd name="connsiteY4" fmla="*/ 27829 h 816573"/>
                  <a:gd name="connsiteX5" fmla="*/ 26839 w 479588"/>
                  <a:gd name="connsiteY5" fmla="*/ 0 h 816573"/>
                  <a:gd name="connsiteX6" fmla="*/ 451759 w 479588"/>
                  <a:gd name="connsiteY6" fmla="*/ 0 h 816573"/>
                  <a:gd name="connsiteX7" fmla="*/ 479588 w 479588"/>
                  <a:gd name="connsiteY7" fmla="*/ 27829 h 81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588" h="816573">
                    <a:moveTo>
                      <a:pt x="479588" y="788745"/>
                    </a:moveTo>
                    <a:cubicBezTo>
                      <a:pt x="479337" y="804010"/>
                      <a:pt x="467024" y="816322"/>
                      <a:pt x="451759" y="816574"/>
                    </a:cubicBezTo>
                    <a:lnTo>
                      <a:pt x="27833" y="816574"/>
                    </a:lnTo>
                    <a:cubicBezTo>
                      <a:pt x="12464" y="816574"/>
                      <a:pt x="4" y="804115"/>
                      <a:pt x="4" y="788745"/>
                    </a:cubicBezTo>
                    <a:lnTo>
                      <a:pt x="4" y="27829"/>
                    </a:lnTo>
                    <a:cubicBezTo>
                      <a:pt x="-257" y="12739"/>
                      <a:pt x="11750" y="288"/>
                      <a:pt x="26839" y="0"/>
                    </a:cubicBezTo>
                    <a:lnTo>
                      <a:pt x="451759" y="0"/>
                    </a:lnTo>
                    <a:cubicBezTo>
                      <a:pt x="467130" y="0"/>
                      <a:pt x="479588" y="12459"/>
                      <a:pt x="479588" y="27829"/>
                    </a:cubicBezTo>
                    <a:close/>
                  </a:path>
                </a:pathLst>
              </a:custGeom>
              <a:solidFill>
                <a:srgbClr val="949494"/>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666" name="Freeform: Shape 665">
                <a:extLst>
                  <a:ext uri="{FF2B5EF4-FFF2-40B4-BE49-F238E27FC236}">
                    <a16:creationId xmlns:a16="http://schemas.microsoft.com/office/drawing/2014/main" id="{B385897C-CFF6-4B59-B202-5E32727EEB7E}"/>
                  </a:ext>
                </a:extLst>
              </p:cNvPr>
              <p:cNvSpPr/>
              <p:nvPr/>
            </p:nvSpPr>
            <p:spPr>
              <a:xfrm>
                <a:off x="6636371" y="2694147"/>
                <a:ext cx="344766" cy="259194"/>
              </a:xfrm>
              <a:custGeom>
                <a:avLst/>
                <a:gdLst>
                  <a:gd name="connsiteX0" fmla="*/ 2 w 344766"/>
                  <a:gd name="connsiteY0" fmla="*/ 206577 h 259194"/>
                  <a:gd name="connsiteX1" fmla="*/ 51801 w 344766"/>
                  <a:gd name="connsiteY1" fmla="*/ 154835 h 259194"/>
                  <a:gd name="connsiteX2" fmla="*/ 291096 w 344766"/>
                  <a:gd name="connsiteY2" fmla="*/ 154835 h 259194"/>
                  <a:gd name="connsiteX3" fmla="*/ 344766 w 344766"/>
                  <a:gd name="connsiteY3" fmla="*/ 205542 h 259194"/>
                  <a:gd name="connsiteX4" fmla="*/ 344767 w 344766"/>
                  <a:gd name="connsiteY4" fmla="*/ 205583 h 259194"/>
                  <a:gd name="connsiteX5" fmla="*/ 344767 w 344766"/>
                  <a:gd name="connsiteY5" fmla="*/ 206577 h 259194"/>
                  <a:gd name="connsiteX6" fmla="*/ 344767 w 344766"/>
                  <a:gd name="connsiteY6" fmla="*/ 206577 h 259194"/>
                  <a:gd name="connsiteX7" fmla="*/ 292500 w 344766"/>
                  <a:gd name="connsiteY7" fmla="*/ 259195 h 259194"/>
                  <a:gd name="connsiteX8" fmla="*/ 51801 w 344766"/>
                  <a:gd name="connsiteY8" fmla="*/ 259195 h 259194"/>
                  <a:gd name="connsiteX9" fmla="*/ 2 w 344766"/>
                  <a:gd name="connsiteY9" fmla="*/ 206579 h 259194"/>
                  <a:gd name="connsiteX10" fmla="*/ 2 w 344766"/>
                  <a:gd name="connsiteY10" fmla="*/ 206577 h 259194"/>
                  <a:gd name="connsiteX11" fmla="*/ 51801 w 344766"/>
                  <a:gd name="connsiteY11" fmla="*/ 104030 h 259194"/>
                  <a:gd name="connsiteX12" fmla="*/ 292090 w 344766"/>
                  <a:gd name="connsiteY12" fmla="*/ 104030 h 259194"/>
                  <a:gd name="connsiteX13" fmla="*/ 344708 w 344766"/>
                  <a:gd name="connsiteY13" fmla="*/ 52289 h 259194"/>
                  <a:gd name="connsiteX14" fmla="*/ 344708 w 344766"/>
                  <a:gd name="connsiteY14" fmla="*/ 52289 h 259194"/>
                  <a:gd name="connsiteX15" fmla="*/ 344708 w 344766"/>
                  <a:gd name="connsiteY15" fmla="*/ 50769 h 259194"/>
                  <a:gd name="connsiteX16" fmla="*/ 291079 w 344766"/>
                  <a:gd name="connsiteY16" fmla="*/ 20 h 259194"/>
                  <a:gd name="connsiteX17" fmla="*/ 291038 w 344766"/>
                  <a:gd name="connsiteY17" fmla="*/ 21 h 259194"/>
                  <a:gd name="connsiteX18" fmla="*/ 51801 w 344766"/>
                  <a:gd name="connsiteY18" fmla="*/ 21 h 259194"/>
                  <a:gd name="connsiteX19" fmla="*/ 1541 w 344766"/>
                  <a:gd name="connsiteY19" fmla="*/ 53770 h 259194"/>
                  <a:gd name="connsiteX20" fmla="*/ 51801 w 344766"/>
                  <a:gd name="connsiteY20" fmla="*/ 104030 h 25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66" h="259194">
                    <a:moveTo>
                      <a:pt x="2" y="206577"/>
                    </a:moveTo>
                    <a:cubicBezTo>
                      <a:pt x="256" y="178084"/>
                      <a:pt x="23308" y="155058"/>
                      <a:pt x="51801" y="154835"/>
                    </a:cubicBezTo>
                    <a:lnTo>
                      <a:pt x="291096" y="154835"/>
                    </a:lnTo>
                    <a:cubicBezTo>
                      <a:pt x="319919" y="154018"/>
                      <a:pt x="343948" y="176719"/>
                      <a:pt x="344766" y="205542"/>
                    </a:cubicBezTo>
                    <a:cubicBezTo>
                      <a:pt x="344766" y="205555"/>
                      <a:pt x="344766" y="205569"/>
                      <a:pt x="344767" y="205583"/>
                    </a:cubicBezTo>
                    <a:lnTo>
                      <a:pt x="344767" y="206577"/>
                    </a:lnTo>
                    <a:lnTo>
                      <a:pt x="344767" y="206577"/>
                    </a:lnTo>
                    <a:cubicBezTo>
                      <a:pt x="344767" y="235500"/>
                      <a:pt x="321423" y="259002"/>
                      <a:pt x="292500" y="259195"/>
                    </a:cubicBezTo>
                    <a:lnTo>
                      <a:pt x="51801" y="259195"/>
                    </a:lnTo>
                    <a:cubicBezTo>
                      <a:pt x="22968" y="258970"/>
                      <a:pt x="-223" y="235413"/>
                      <a:pt x="2" y="206579"/>
                    </a:cubicBezTo>
                    <a:cubicBezTo>
                      <a:pt x="2" y="206579"/>
                      <a:pt x="2" y="206578"/>
                      <a:pt x="2" y="206577"/>
                    </a:cubicBezTo>
                    <a:close/>
                    <a:moveTo>
                      <a:pt x="51801" y="104030"/>
                    </a:moveTo>
                    <a:lnTo>
                      <a:pt x="292090" y="104030"/>
                    </a:lnTo>
                    <a:cubicBezTo>
                      <a:pt x="320902" y="104257"/>
                      <a:pt x="344451" y="81100"/>
                      <a:pt x="344708" y="52289"/>
                    </a:cubicBezTo>
                    <a:lnTo>
                      <a:pt x="344708" y="52289"/>
                    </a:lnTo>
                    <a:cubicBezTo>
                      <a:pt x="344738" y="51782"/>
                      <a:pt x="344738" y="51275"/>
                      <a:pt x="344708" y="50769"/>
                    </a:cubicBezTo>
                    <a:cubicBezTo>
                      <a:pt x="343913" y="21946"/>
                      <a:pt x="319902" y="-775"/>
                      <a:pt x="291079" y="20"/>
                    </a:cubicBezTo>
                    <a:cubicBezTo>
                      <a:pt x="291065" y="21"/>
                      <a:pt x="291051" y="21"/>
                      <a:pt x="291038" y="21"/>
                    </a:cubicBezTo>
                    <a:lnTo>
                      <a:pt x="51801" y="21"/>
                    </a:lnTo>
                    <a:cubicBezTo>
                      <a:pt x="23080" y="984"/>
                      <a:pt x="578" y="25048"/>
                      <a:pt x="1541" y="53770"/>
                    </a:cubicBezTo>
                    <a:cubicBezTo>
                      <a:pt x="2459" y="81139"/>
                      <a:pt x="24432" y="103112"/>
                      <a:pt x="51801" y="104030"/>
                    </a:cubicBezTo>
                    <a:close/>
                  </a:path>
                </a:pathLst>
              </a:custGeom>
              <a:solidFill>
                <a:srgbClr val="003067"/>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667" name="Freeform: Shape 666">
                <a:extLst>
                  <a:ext uri="{FF2B5EF4-FFF2-40B4-BE49-F238E27FC236}">
                    <a16:creationId xmlns:a16="http://schemas.microsoft.com/office/drawing/2014/main" id="{6540FE27-2A0D-4E01-A21C-6F9248C31667}"/>
                  </a:ext>
                </a:extLst>
              </p:cNvPr>
              <p:cNvSpPr/>
              <p:nvPr/>
            </p:nvSpPr>
            <p:spPr>
              <a:xfrm>
                <a:off x="6655783" y="2711240"/>
                <a:ext cx="70157" cy="224562"/>
              </a:xfrm>
              <a:custGeom>
                <a:avLst/>
                <a:gdLst>
                  <a:gd name="connsiteX0" fmla="*/ 35079 w 70157"/>
                  <a:gd name="connsiteY0" fmla="*/ 0 h 224562"/>
                  <a:gd name="connsiteX1" fmla="*/ 70157 w 70157"/>
                  <a:gd name="connsiteY1" fmla="*/ 35079 h 224562"/>
                  <a:gd name="connsiteX2" fmla="*/ 35079 w 70157"/>
                  <a:gd name="connsiteY2" fmla="*/ 70157 h 224562"/>
                  <a:gd name="connsiteX3" fmla="*/ 0 w 70157"/>
                  <a:gd name="connsiteY3" fmla="*/ 35079 h 224562"/>
                  <a:gd name="connsiteX4" fmla="*/ 35079 w 70157"/>
                  <a:gd name="connsiteY4" fmla="*/ 0 h 224562"/>
                  <a:gd name="connsiteX5" fmla="*/ 0 w 70157"/>
                  <a:gd name="connsiteY5" fmla="*/ 189483 h 224562"/>
                  <a:gd name="connsiteX6" fmla="*/ 35079 w 70157"/>
                  <a:gd name="connsiteY6" fmla="*/ 224562 h 224562"/>
                  <a:gd name="connsiteX7" fmla="*/ 70157 w 70157"/>
                  <a:gd name="connsiteY7" fmla="*/ 189483 h 224562"/>
                  <a:gd name="connsiteX8" fmla="*/ 35079 w 70157"/>
                  <a:gd name="connsiteY8" fmla="*/ 154405 h 224562"/>
                  <a:gd name="connsiteX9" fmla="*/ 0 w 70157"/>
                  <a:gd name="connsiteY9" fmla="*/ 189483 h 22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157" h="224562">
                    <a:moveTo>
                      <a:pt x="35079" y="0"/>
                    </a:moveTo>
                    <a:cubicBezTo>
                      <a:pt x="54452" y="0"/>
                      <a:pt x="70157" y="15705"/>
                      <a:pt x="70157" y="35079"/>
                    </a:cubicBezTo>
                    <a:cubicBezTo>
                      <a:pt x="70157" y="54452"/>
                      <a:pt x="54452" y="70157"/>
                      <a:pt x="35079" y="70157"/>
                    </a:cubicBezTo>
                    <a:cubicBezTo>
                      <a:pt x="15705" y="70157"/>
                      <a:pt x="0" y="54452"/>
                      <a:pt x="0" y="35079"/>
                    </a:cubicBezTo>
                    <a:cubicBezTo>
                      <a:pt x="0" y="15705"/>
                      <a:pt x="15705" y="0"/>
                      <a:pt x="35079" y="0"/>
                    </a:cubicBezTo>
                    <a:close/>
                    <a:moveTo>
                      <a:pt x="0" y="189483"/>
                    </a:moveTo>
                    <a:cubicBezTo>
                      <a:pt x="0" y="208857"/>
                      <a:pt x="15705" y="224562"/>
                      <a:pt x="35079" y="224562"/>
                    </a:cubicBezTo>
                    <a:cubicBezTo>
                      <a:pt x="54452" y="224562"/>
                      <a:pt x="70157" y="208857"/>
                      <a:pt x="70157" y="189483"/>
                    </a:cubicBezTo>
                    <a:cubicBezTo>
                      <a:pt x="70157" y="170110"/>
                      <a:pt x="54452" y="154405"/>
                      <a:pt x="35079" y="154405"/>
                    </a:cubicBezTo>
                    <a:cubicBezTo>
                      <a:pt x="15705" y="154405"/>
                      <a:pt x="0" y="170110"/>
                      <a:pt x="0" y="189483"/>
                    </a:cubicBezTo>
                    <a:close/>
                  </a:path>
                </a:pathLst>
              </a:custGeom>
              <a:solidFill>
                <a:srgbClr val="50E6FF"/>
              </a:solidFill>
              <a:ln w="58208" cap="flat">
                <a:noFill/>
                <a:prstDash val="solid"/>
                <a:miter/>
              </a:ln>
            </p:spPr>
            <p:txBody>
              <a:bodyPr rtlCol="0" anchor="ctr"/>
              <a:lstStyle/>
              <a:p>
                <a:pPr defTabSz="932597">
                  <a:defRPr/>
                </a:pPr>
                <a:endParaRPr lang="en-US" sz="1836">
                  <a:solidFill>
                    <a:srgbClr val="FFFFFF"/>
                  </a:solidFill>
                  <a:latin typeface="Segoe UI"/>
                </a:endParaRPr>
              </a:p>
            </p:txBody>
          </p:sp>
        </p:grpSp>
        <p:grpSp>
          <p:nvGrpSpPr>
            <p:cNvPr id="472" name="Graphic 58">
              <a:extLst>
                <a:ext uri="{FF2B5EF4-FFF2-40B4-BE49-F238E27FC236}">
                  <a16:creationId xmlns:a16="http://schemas.microsoft.com/office/drawing/2014/main" id="{D3542169-F92A-4F5E-9369-29054B8E9AFE}"/>
                </a:ext>
              </a:extLst>
            </p:cNvPr>
            <p:cNvGrpSpPr/>
            <p:nvPr/>
          </p:nvGrpSpPr>
          <p:grpSpPr>
            <a:xfrm>
              <a:off x="4310593" y="2915506"/>
              <a:ext cx="188847" cy="149571"/>
              <a:chOff x="2112465" y="2876133"/>
              <a:chExt cx="519142" cy="411171"/>
            </a:xfrm>
          </p:grpSpPr>
          <p:sp>
            <p:nvSpPr>
              <p:cNvPr id="635" name="Freeform: Shape 634">
                <a:extLst>
                  <a:ext uri="{FF2B5EF4-FFF2-40B4-BE49-F238E27FC236}">
                    <a16:creationId xmlns:a16="http://schemas.microsoft.com/office/drawing/2014/main" id="{1A120E9A-2661-4507-B321-F27F7EA715D2}"/>
                  </a:ext>
                </a:extLst>
              </p:cNvPr>
              <p:cNvSpPr/>
              <p:nvPr/>
            </p:nvSpPr>
            <p:spPr>
              <a:xfrm>
                <a:off x="2112465" y="2876133"/>
                <a:ext cx="519142"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643" name="Freeform: Shape 642">
                <a:extLst>
                  <a:ext uri="{FF2B5EF4-FFF2-40B4-BE49-F238E27FC236}">
                    <a16:creationId xmlns:a16="http://schemas.microsoft.com/office/drawing/2014/main" id="{FA5062DC-24D0-47F9-AEE1-2AF3F5F3A643}"/>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53" name="Freeform: Shape 652">
                <a:extLst>
                  <a:ext uri="{FF2B5EF4-FFF2-40B4-BE49-F238E27FC236}">
                    <a16:creationId xmlns:a16="http://schemas.microsoft.com/office/drawing/2014/main" id="{E6EB75BB-152C-4916-B32E-F356F42DF719}"/>
                  </a:ext>
                </a:extLst>
              </p:cNvPr>
              <p:cNvSpPr/>
              <p:nvPr/>
            </p:nvSpPr>
            <p:spPr>
              <a:xfrm>
                <a:off x="2276703" y="3080283"/>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54" name="Freeform: Shape 653">
                <a:extLst>
                  <a:ext uri="{FF2B5EF4-FFF2-40B4-BE49-F238E27FC236}">
                    <a16:creationId xmlns:a16="http://schemas.microsoft.com/office/drawing/2014/main" id="{66F14CDD-A15E-4016-B19D-39C75338CBED}"/>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55" name="Freeform: Shape 654">
                <a:extLst>
                  <a:ext uri="{FF2B5EF4-FFF2-40B4-BE49-F238E27FC236}">
                    <a16:creationId xmlns:a16="http://schemas.microsoft.com/office/drawing/2014/main" id="{02706BF7-FDAA-473E-9F05-A77D715FEB2A}"/>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56" name="Freeform: Shape 655">
                <a:extLst>
                  <a:ext uri="{FF2B5EF4-FFF2-40B4-BE49-F238E27FC236}">
                    <a16:creationId xmlns:a16="http://schemas.microsoft.com/office/drawing/2014/main" id="{34736536-24B6-4FA1-B986-2ACD40CD2359}"/>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57" name="Freeform: Shape 656">
                <a:extLst>
                  <a:ext uri="{FF2B5EF4-FFF2-40B4-BE49-F238E27FC236}">
                    <a16:creationId xmlns:a16="http://schemas.microsoft.com/office/drawing/2014/main" id="{E3A35205-A246-4F5A-8461-94D203AF25BB}"/>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58" name="Freeform: Shape 657">
                <a:extLst>
                  <a:ext uri="{FF2B5EF4-FFF2-40B4-BE49-F238E27FC236}">
                    <a16:creationId xmlns:a16="http://schemas.microsoft.com/office/drawing/2014/main" id="{31007723-1527-4B6A-AD97-F6405D0224AF}"/>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59" name="Freeform: Shape 658">
                <a:extLst>
                  <a:ext uri="{FF2B5EF4-FFF2-40B4-BE49-F238E27FC236}">
                    <a16:creationId xmlns:a16="http://schemas.microsoft.com/office/drawing/2014/main" id="{1C7EC928-78DB-481F-9588-D67E9953D9EB}"/>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nvGrpSpPr>
            <p:cNvPr id="473" name="Graphic 58">
              <a:extLst>
                <a:ext uri="{FF2B5EF4-FFF2-40B4-BE49-F238E27FC236}">
                  <a16:creationId xmlns:a16="http://schemas.microsoft.com/office/drawing/2014/main" id="{E6EBC12F-63EF-48DE-A61B-88786B36875D}"/>
                </a:ext>
              </a:extLst>
            </p:cNvPr>
            <p:cNvGrpSpPr/>
            <p:nvPr/>
          </p:nvGrpSpPr>
          <p:grpSpPr>
            <a:xfrm>
              <a:off x="4310593" y="2359192"/>
              <a:ext cx="188847" cy="149571"/>
              <a:chOff x="2112465" y="2876133"/>
              <a:chExt cx="519142" cy="411171"/>
            </a:xfrm>
          </p:grpSpPr>
          <p:sp>
            <p:nvSpPr>
              <p:cNvPr id="589" name="Freeform: Shape 588">
                <a:extLst>
                  <a:ext uri="{FF2B5EF4-FFF2-40B4-BE49-F238E27FC236}">
                    <a16:creationId xmlns:a16="http://schemas.microsoft.com/office/drawing/2014/main" id="{A35F0B5F-5728-4013-8E29-D167EE3802EF}"/>
                  </a:ext>
                </a:extLst>
              </p:cNvPr>
              <p:cNvSpPr/>
              <p:nvPr/>
            </p:nvSpPr>
            <p:spPr>
              <a:xfrm>
                <a:off x="2112465" y="2876133"/>
                <a:ext cx="519142"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590" name="Freeform: Shape 589">
                <a:extLst>
                  <a:ext uri="{FF2B5EF4-FFF2-40B4-BE49-F238E27FC236}">
                    <a16:creationId xmlns:a16="http://schemas.microsoft.com/office/drawing/2014/main" id="{67B6DAB5-7F64-420B-B1AE-026A9B40E6FA}"/>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91" name="Freeform: Shape 590">
                <a:extLst>
                  <a:ext uri="{FF2B5EF4-FFF2-40B4-BE49-F238E27FC236}">
                    <a16:creationId xmlns:a16="http://schemas.microsoft.com/office/drawing/2014/main" id="{FCD17AAD-8C0D-4FFC-A73D-88A9841CB74E}"/>
                  </a:ext>
                </a:extLst>
              </p:cNvPr>
              <p:cNvSpPr/>
              <p:nvPr/>
            </p:nvSpPr>
            <p:spPr>
              <a:xfrm>
                <a:off x="2276703" y="3080283"/>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92" name="Freeform: Shape 591">
                <a:extLst>
                  <a:ext uri="{FF2B5EF4-FFF2-40B4-BE49-F238E27FC236}">
                    <a16:creationId xmlns:a16="http://schemas.microsoft.com/office/drawing/2014/main" id="{E11C797B-6ACE-43BA-A7EC-1CFADFFDD0E4}"/>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93" name="Freeform: Shape 592">
                <a:extLst>
                  <a:ext uri="{FF2B5EF4-FFF2-40B4-BE49-F238E27FC236}">
                    <a16:creationId xmlns:a16="http://schemas.microsoft.com/office/drawing/2014/main" id="{10F51D03-B005-4B16-B16F-AA27455320B6}"/>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94" name="Freeform: Shape 593">
                <a:extLst>
                  <a:ext uri="{FF2B5EF4-FFF2-40B4-BE49-F238E27FC236}">
                    <a16:creationId xmlns:a16="http://schemas.microsoft.com/office/drawing/2014/main" id="{69FDE2AA-8484-4C44-8389-B6551DB581F5}"/>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95" name="Freeform: Shape 594">
                <a:extLst>
                  <a:ext uri="{FF2B5EF4-FFF2-40B4-BE49-F238E27FC236}">
                    <a16:creationId xmlns:a16="http://schemas.microsoft.com/office/drawing/2014/main" id="{0B112109-9DA5-4B42-A749-C60D6C54F35A}"/>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01" name="Freeform: Shape 600">
                <a:extLst>
                  <a:ext uri="{FF2B5EF4-FFF2-40B4-BE49-F238E27FC236}">
                    <a16:creationId xmlns:a16="http://schemas.microsoft.com/office/drawing/2014/main" id="{D2E5FD8B-1439-48E9-A97E-09A8EF2FC3F4}"/>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29" name="Freeform: Shape 628">
                <a:extLst>
                  <a:ext uri="{FF2B5EF4-FFF2-40B4-BE49-F238E27FC236}">
                    <a16:creationId xmlns:a16="http://schemas.microsoft.com/office/drawing/2014/main" id="{6C9051E8-53BA-4DAD-9519-46783D1EA716}"/>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nvGrpSpPr>
            <p:cNvPr id="474" name="Graphic 58">
              <a:extLst>
                <a:ext uri="{FF2B5EF4-FFF2-40B4-BE49-F238E27FC236}">
                  <a16:creationId xmlns:a16="http://schemas.microsoft.com/office/drawing/2014/main" id="{3464EC13-B369-4F4B-B520-DF8B456D073D}"/>
                </a:ext>
              </a:extLst>
            </p:cNvPr>
            <p:cNvGrpSpPr/>
            <p:nvPr/>
          </p:nvGrpSpPr>
          <p:grpSpPr>
            <a:xfrm>
              <a:off x="4804442" y="2915506"/>
              <a:ext cx="188847" cy="149571"/>
              <a:chOff x="2112465" y="2876133"/>
              <a:chExt cx="519142" cy="411171"/>
            </a:xfrm>
          </p:grpSpPr>
          <p:sp>
            <p:nvSpPr>
              <p:cNvPr id="575" name="Freeform: Shape 574">
                <a:extLst>
                  <a:ext uri="{FF2B5EF4-FFF2-40B4-BE49-F238E27FC236}">
                    <a16:creationId xmlns:a16="http://schemas.microsoft.com/office/drawing/2014/main" id="{701B5C15-196E-4E49-9387-89486F4D2DA7}"/>
                  </a:ext>
                </a:extLst>
              </p:cNvPr>
              <p:cNvSpPr/>
              <p:nvPr/>
            </p:nvSpPr>
            <p:spPr>
              <a:xfrm>
                <a:off x="2112465" y="2876133"/>
                <a:ext cx="519142"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576" name="Freeform: Shape 575">
                <a:extLst>
                  <a:ext uri="{FF2B5EF4-FFF2-40B4-BE49-F238E27FC236}">
                    <a16:creationId xmlns:a16="http://schemas.microsoft.com/office/drawing/2014/main" id="{B0A258D9-E16C-4626-B700-CA6EED44C37D}"/>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77" name="Freeform: Shape 576">
                <a:extLst>
                  <a:ext uri="{FF2B5EF4-FFF2-40B4-BE49-F238E27FC236}">
                    <a16:creationId xmlns:a16="http://schemas.microsoft.com/office/drawing/2014/main" id="{CDA8DA59-E74F-4C12-8754-D2046CEECF1A}"/>
                  </a:ext>
                </a:extLst>
              </p:cNvPr>
              <p:cNvSpPr/>
              <p:nvPr/>
            </p:nvSpPr>
            <p:spPr>
              <a:xfrm>
                <a:off x="2276703" y="3080283"/>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79" name="Freeform: Shape 578">
                <a:extLst>
                  <a:ext uri="{FF2B5EF4-FFF2-40B4-BE49-F238E27FC236}">
                    <a16:creationId xmlns:a16="http://schemas.microsoft.com/office/drawing/2014/main" id="{7ABA958B-7CB8-443E-A604-8B38F077F4FC}"/>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80" name="Freeform: Shape 579">
                <a:extLst>
                  <a:ext uri="{FF2B5EF4-FFF2-40B4-BE49-F238E27FC236}">
                    <a16:creationId xmlns:a16="http://schemas.microsoft.com/office/drawing/2014/main" id="{98B21CBA-9A2B-4535-BF59-87CABA8F6B75}"/>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81" name="Freeform: Shape 580">
                <a:extLst>
                  <a:ext uri="{FF2B5EF4-FFF2-40B4-BE49-F238E27FC236}">
                    <a16:creationId xmlns:a16="http://schemas.microsoft.com/office/drawing/2014/main" id="{303107FB-8F93-491D-9C4B-F5C0A4E35D22}"/>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86" name="Freeform: Shape 585">
                <a:extLst>
                  <a:ext uri="{FF2B5EF4-FFF2-40B4-BE49-F238E27FC236}">
                    <a16:creationId xmlns:a16="http://schemas.microsoft.com/office/drawing/2014/main" id="{1EFE71A4-98FB-47A7-BDC3-123C47365FC8}"/>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87" name="Freeform: Shape 586">
                <a:extLst>
                  <a:ext uri="{FF2B5EF4-FFF2-40B4-BE49-F238E27FC236}">
                    <a16:creationId xmlns:a16="http://schemas.microsoft.com/office/drawing/2014/main" id="{74409B2B-9E3C-45C2-8371-39E93FEA6DB5}"/>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88" name="Freeform: Shape 587">
                <a:extLst>
                  <a:ext uri="{FF2B5EF4-FFF2-40B4-BE49-F238E27FC236}">
                    <a16:creationId xmlns:a16="http://schemas.microsoft.com/office/drawing/2014/main" id="{539280F9-710C-4C8D-8F59-E11C8A582BA6}"/>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nvGrpSpPr>
            <p:cNvPr id="475" name="Graphic 58">
              <a:extLst>
                <a:ext uri="{FF2B5EF4-FFF2-40B4-BE49-F238E27FC236}">
                  <a16:creationId xmlns:a16="http://schemas.microsoft.com/office/drawing/2014/main" id="{FD5191A2-381B-4A00-9561-826238874A52}"/>
                </a:ext>
              </a:extLst>
            </p:cNvPr>
            <p:cNvGrpSpPr/>
            <p:nvPr/>
          </p:nvGrpSpPr>
          <p:grpSpPr>
            <a:xfrm>
              <a:off x="4804442" y="2359192"/>
              <a:ext cx="188847" cy="149571"/>
              <a:chOff x="2112465" y="2876133"/>
              <a:chExt cx="519142" cy="411171"/>
            </a:xfrm>
          </p:grpSpPr>
          <p:sp>
            <p:nvSpPr>
              <p:cNvPr id="547" name="Freeform: Shape 546">
                <a:extLst>
                  <a:ext uri="{FF2B5EF4-FFF2-40B4-BE49-F238E27FC236}">
                    <a16:creationId xmlns:a16="http://schemas.microsoft.com/office/drawing/2014/main" id="{2F19C1B8-B2D3-48A7-91E8-B7DA66ABD310}"/>
                  </a:ext>
                </a:extLst>
              </p:cNvPr>
              <p:cNvSpPr/>
              <p:nvPr/>
            </p:nvSpPr>
            <p:spPr>
              <a:xfrm>
                <a:off x="2112465" y="2876133"/>
                <a:ext cx="519142"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548" name="Freeform: Shape 547">
                <a:extLst>
                  <a:ext uri="{FF2B5EF4-FFF2-40B4-BE49-F238E27FC236}">
                    <a16:creationId xmlns:a16="http://schemas.microsoft.com/office/drawing/2014/main" id="{179BC4B2-C4E9-4336-A7C8-353562A93170}"/>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49" name="Freeform: Shape 548">
                <a:extLst>
                  <a:ext uri="{FF2B5EF4-FFF2-40B4-BE49-F238E27FC236}">
                    <a16:creationId xmlns:a16="http://schemas.microsoft.com/office/drawing/2014/main" id="{242B5C08-2267-426B-A78B-7D63A1F67BC3}"/>
                  </a:ext>
                </a:extLst>
              </p:cNvPr>
              <p:cNvSpPr/>
              <p:nvPr/>
            </p:nvSpPr>
            <p:spPr>
              <a:xfrm>
                <a:off x="2276703" y="3080283"/>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50" name="Freeform: Shape 549">
                <a:extLst>
                  <a:ext uri="{FF2B5EF4-FFF2-40B4-BE49-F238E27FC236}">
                    <a16:creationId xmlns:a16="http://schemas.microsoft.com/office/drawing/2014/main" id="{ABD548AB-783B-4945-9339-1F472BB0F507}"/>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51" name="Freeform: Shape 550">
                <a:extLst>
                  <a:ext uri="{FF2B5EF4-FFF2-40B4-BE49-F238E27FC236}">
                    <a16:creationId xmlns:a16="http://schemas.microsoft.com/office/drawing/2014/main" id="{F5C2FC7C-82CD-42C1-90F2-4D96EA96F32A}"/>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52" name="Freeform: Shape 551">
                <a:extLst>
                  <a:ext uri="{FF2B5EF4-FFF2-40B4-BE49-F238E27FC236}">
                    <a16:creationId xmlns:a16="http://schemas.microsoft.com/office/drawing/2014/main" id="{C4B36F2D-D883-41F1-8902-C484EAD3C204}"/>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53" name="Freeform: Shape 552">
                <a:extLst>
                  <a:ext uri="{FF2B5EF4-FFF2-40B4-BE49-F238E27FC236}">
                    <a16:creationId xmlns:a16="http://schemas.microsoft.com/office/drawing/2014/main" id="{C729B1C2-4A2C-460B-B4F3-B61F0457BBDD}"/>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62" name="Freeform: Shape 561">
                <a:extLst>
                  <a:ext uri="{FF2B5EF4-FFF2-40B4-BE49-F238E27FC236}">
                    <a16:creationId xmlns:a16="http://schemas.microsoft.com/office/drawing/2014/main" id="{69719A83-8E85-4C56-B0CD-2013B761EE78}"/>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71" name="Freeform: Shape 570">
                <a:extLst>
                  <a:ext uri="{FF2B5EF4-FFF2-40B4-BE49-F238E27FC236}">
                    <a16:creationId xmlns:a16="http://schemas.microsoft.com/office/drawing/2014/main" id="{58842504-7179-40DB-8DAF-3760DB42C7E2}"/>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nvGrpSpPr>
            <p:cNvPr id="476" name="Graphic 58">
              <a:extLst>
                <a:ext uri="{FF2B5EF4-FFF2-40B4-BE49-F238E27FC236}">
                  <a16:creationId xmlns:a16="http://schemas.microsoft.com/office/drawing/2014/main" id="{23B97AE9-15F0-4F5C-8741-4D777CF9B210}"/>
                </a:ext>
              </a:extLst>
            </p:cNvPr>
            <p:cNvGrpSpPr/>
            <p:nvPr/>
          </p:nvGrpSpPr>
          <p:grpSpPr>
            <a:xfrm>
              <a:off x="4310593" y="2931772"/>
              <a:ext cx="188847" cy="149571"/>
              <a:chOff x="2112465" y="2876133"/>
              <a:chExt cx="519142" cy="411171"/>
            </a:xfrm>
          </p:grpSpPr>
          <p:sp>
            <p:nvSpPr>
              <p:cNvPr id="523" name="Freeform: Shape 522">
                <a:extLst>
                  <a:ext uri="{FF2B5EF4-FFF2-40B4-BE49-F238E27FC236}">
                    <a16:creationId xmlns:a16="http://schemas.microsoft.com/office/drawing/2014/main" id="{090C9885-01AB-4257-89DF-B520305FE942}"/>
                  </a:ext>
                </a:extLst>
              </p:cNvPr>
              <p:cNvSpPr/>
              <p:nvPr/>
            </p:nvSpPr>
            <p:spPr>
              <a:xfrm>
                <a:off x="2112465" y="2876133"/>
                <a:ext cx="519142"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524" name="Freeform: Shape 523">
                <a:extLst>
                  <a:ext uri="{FF2B5EF4-FFF2-40B4-BE49-F238E27FC236}">
                    <a16:creationId xmlns:a16="http://schemas.microsoft.com/office/drawing/2014/main" id="{8EDE7D4D-F2BA-49CC-9087-07376D9FD370}"/>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25" name="Freeform: Shape 524">
                <a:extLst>
                  <a:ext uri="{FF2B5EF4-FFF2-40B4-BE49-F238E27FC236}">
                    <a16:creationId xmlns:a16="http://schemas.microsoft.com/office/drawing/2014/main" id="{70B7E52F-6126-4DF3-BC9A-2783534B3231}"/>
                  </a:ext>
                </a:extLst>
              </p:cNvPr>
              <p:cNvSpPr/>
              <p:nvPr/>
            </p:nvSpPr>
            <p:spPr>
              <a:xfrm>
                <a:off x="2276703" y="3080283"/>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34" name="Freeform: Shape 533">
                <a:extLst>
                  <a:ext uri="{FF2B5EF4-FFF2-40B4-BE49-F238E27FC236}">
                    <a16:creationId xmlns:a16="http://schemas.microsoft.com/office/drawing/2014/main" id="{ABE29652-B31A-4351-8A47-4D2006CECB69}"/>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35" name="Freeform: Shape 534">
                <a:extLst>
                  <a:ext uri="{FF2B5EF4-FFF2-40B4-BE49-F238E27FC236}">
                    <a16:creationId xmlns:a16="http://schemas.microsoft.com/office/drawing/2014/main" id="{F986E733-33BF-4C2A-97B1-4BB63831F845}"/>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43" name="Freeform: Shape 542">
                <a:extLst>
                  <a:ext uri="{FF2B5EF4-FFF2-40B4-BE49-F238E27FC236}">
                    <a16:creationId xmlns:a16="http://schemas.microsoft.com/office/drawing/2014/main" id="{27D2F570-F319-47BF-917D-30FC88933A87}"/>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44" name="Freeform: Shape 543">
                <a:extLst>
                  <a:ext uri="{FF2B5EF4-FFF2-40B4-BE49-F238E27FC236}">
                    <a16:creationId xmlns:a16="http://schemas.microsoft.com/office/drawing/2014/main" id="{10ADF144-3B82-4899-94AC-977281ADE084}"/>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45" name="Freeform: Shape 544">
                <a:extLst>
                  <a:ext uri="{FF2B5EF4-FFF2-40B4-BE49-F238E27FC236}">
                    <a16:creationId xmlns:a16="http://schemas.microsoft.com/office/drawing/2014/main" id="{CADC35B6-F831-400A-9A50-1150BF46AD58}"/>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46" name="Freeform: Shape 545">
                <a:extLst>
                  <a:ext uri="{FF2B5EF4-FFF2-40B4-BE49-F238E27FC236}">
                    <a16:creationId xmlns:a16="http://schemas.microsoft.com/office/drawing/2014/main" id="{9B379E1E-5D43-477E-BFB5-9ACCAB0FA3D6}"/>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nvGrpSpPr>
            <p:cNvPr id="477" name="Graphic 58">
              <a:extLst>
                <a:ext uri="{FF2B5EF4-FFF2-40B4-BE49-F238E27FC236}">
                  <a16:creationId xmlns:a16="http://schemas.microsoft.com/office/drawing/2014/main" id="{FBDE5932-CEA1-49C9-A41E-03617939E429}"/>
                </a:ext>
              </a:extLst>
            </p:cNvPr>
            <p:cNvGrpSpPr/>
            <p:nvPr/>
          </p:nvGrpSpPr>
          <p:grpSpPr>
            <a:xfrm>
              <a:off x="4310593" y="2375458"/>
              <a:ext cx="188847" cy="149571"/>
              <a:chOff x="2112465" y="2876133"/>
              <a:chExt cx="519142" cy="411171"/>
            </a:xfrm>
          </p:grpSpPr>
          <p:sp>
            <p:nvSpPr>
              <p:cNvPr id="478" name="Freeform: Shape 477">
                <a:extLst>
                  <a:ext uri="{FF2B5EF4-FFF2-40B4-BE49-F238E27FC236}">
                    <a16:creationId xmlns:a16="http://schemas.microsoft.com/office/drawing/2014/main" id="{8394852D-7C0D-4FE4-8E02-E261F4B7537A}"/>
                  </a:ext>
                </a:extLst>
              </p:cNvPr>
              <p:cNvSpPr/>
              <p:nvPr/>
            </p:nvSpPr>
            <p:spPr>
              <a:xfrm>
                <a:off x="2112465" y="2876133"/>
                <a:ext cx="519142"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479" name="Freeform: Shape 478">
                <a:extLst>
                  <a:ext uri="{FF2B5EF4-FFF2-40B4-BE49-F238E27FC236}">
                    <a16:creationId xmlns:a16="http://schemas.microsoft.com/office/drawing/2014/main" id="{0D2E2057-C7AD-4B04-83E1-A8790CE750E3}"/>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480" name="Freeform: Shape 479">
                <a:extLst>
                  <a:ext uri="{FF2B5EF4-FFF2-40B4-BE49-F238E27FC236}">
                    <a16:creationId xmlns:a16="http://schemas.microsoft.com/office/drawing/2014/main" id="{056887D9-10A0-42CB-9EC2-73D454F522D8}"/>
                  </a:ext>
                </a:extLst>
              </p:cNvPr>
              <p:cNvSpPr/>
              <p:nvPr/>
            </p:nvSpPr>
            <p:spPr>
              <a:xfrm>
                <a:off x="2276703" y="3080283"/>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481" name="Freeform: Shape 480">
                <a:extLst>
                  <a:ext uri="{FF2B5EF4-FFF2-40B4-BE49-F238E27FC236}">
                    <a16:creationId xmlns:a16="http://schemas.microsoft.com/office/drawing/2014/main" id="{C17C4343-09BC-4F6F-9295-3D4281618E61}"/>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482" name="Freeform: Shape 481">
                <a:extLst>
                  <a:ext uri="{FF2B5EF4-FFF2-40B4-BE49-F238E27FC236}">
                    <a16:creationId xmlns:a16="http://schemas.microsoft.com/office/drawing/2014/main" id="{5835DB2C-7916-4E36-A434-9D2B3738C6B8}"/>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483" name="Freeform: Shape 482">
                <a:extLst>
                  <a:ext uri="{FF2B5EF4-FFF2-40B4-BE49-F238E27FC236}">
                    <a16:creationId xmlns:a16="http://schemas.microsoft.com/office/drawing/2014/main" id="{1EC51A52-A93C-4395-BA0F-236C113585B0}"/>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484" name="Freeform: Shape 483">
                <a:extLst>
                  <a:ext uri="{FF2B5EF4-FFF2-40B4-BE49-F238E27FC236}">
                    <a16:creationId xmlns:a16="http://schemas.microsoft.com/office/drawing/2014/main" id="{EC5455E6-E9D0-4698-812D-CA786AB2B79D}"/>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18" name="Freeform: Shape 517">
                <a:extLst>
                  <a:ext uri="{FF2B5EF4-FFF2-40B4-BE49-F238E27FC236}">
                    <a16:creationId xmlns:a16="http://schemas.microsoft.com/office/drawing/2014/main" id="{1C1554FF-34B8-491A-9451-703A5CD01A80}"/>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20" name="Freeform: Shape 519">
                <a:extLst>
                  <a:ext uri="{FF2B5EF4-FFF2-40B4-BE49-F238E27FC236}">
                    <a16:creationId xmlns:a16="http://schemas.microsoft.com/office/drawing/2014/main" id="{94E3526F-24D3-4309-B6A4-C497E4DC9EFB}"/>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pic>
        <p:nvPicPr>
          <p:cNvPr id="688" name="Graphic 687">
            <a:extLst>
              <a:ext uri="{FF2B5EF4-FFF2-40B4-BE49-F238E27FC236}">
                <a16:creationId xmlns:a16="http://schemas.microsoft.com/office/drawing/2014/main" id="{46CE989A-32C3-426C-A36C-2A6894DF8107}"/>
              </a:ext>
              <a:ext uri="{C183D7F6-B498-43B3-948B-1728B52AA6E4}">
                <adec:decorative xmlns:adec="http://schemas.microsoft.com/office/drawing/2017/decorative" val="1"/>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5306956" y="2811978"/>
            <a:ext cx="335552" cy="335552"/>
          </a:xfrm>
          <a:prstGeom prst="rect">
            <a:avLst/>
          </a:prstGeom>
        </p:spPr>
      </p:pic>
    </p:spTree>
    <p:extLst>
      <p:ext uri="{BB962C8B-B14F-4D97-AF65-F5344CB8AC3E}">
        <p14:creationId xmlns:p14="http://schemas.microsoft.com/office/powerpoint/2010/main" val="2693706882"/>
      </p:ext>
    </p:extLst>
  </p:cSld>
  <p:clrMapOvr>
    <a:masterClrMapping/>
  </p:clrMapOvr>
  <mc:AlternateContent xmlns:mc="http://schemas.openxmlformats.org/markup-compatibility/2006" xmlns:p14="http://schemas.microsoft.com/office/powerpoint/2010/main">
    <mc:Choice Requires="p14">
      <p:transition spd="slow" advTm="1578">
        <p14:flythrough/>
      </p:transition>
    </mc:Choice>
    <mc:Fallback xmlns="">
      <p:transition spd="slow" advTm="157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fill="hold" nodeType="withEffect">
                                  <p:stCondLst>
                                    <p:cond delay="0"/>
                                  </p:stCondLst>
                                  <p:childTnLst>
                                    <p:animMotion origin="layout" path="M -3.54167E-6 -4.07407E-6 L -0.01836 -4.07407E-6 " pathEditMode="relative" rAng="0" ptsTypes="AA">
                                      <p:cBhvr>
                                        <p:cTn id="6" dur="2000" fill="hold"/>
                                        <p:tgtEl>
                                          <p:spTgt spid="134"/>
                                        </p:tgtEl>
                                        <p:attrNameLst>
                                          <p:attrName>ppt_x</p:attrName>
                                          <p:attrName>ppt_y</p:attrName>
                                        </p:attrNameLst>
                                      </p:cBhvr>
                                      <p:rCtr x="-924" y="0"/>
                                    </p:animMotion>
                                  </p:childTnLst>
                                </p:cTn>
                              </p:par>
                              <p:par>
                                <p:cTn id="7" presetID="64" presetClass="path" presetSubtype="0" repeatCount="indefinite" fill="hold" nodeType="withEffect">
                                  <p:stCondLst>
                                    <p:cond delay="0"/>
                                  </p:stCondLst>
                                  <p:childTnLst>
                                    <p:animMotion origin="layout" path="M 1.875E-6 -2.59259E-6 L 1.875E-6 -0.01643 " pathEditMode="relative" rAng="0" ptsTypes="AA">
                                      <p:cBhvr>
                                        <p:cTn id="8" dur="500" fill="hold"/>
                                        <p:tgtEl>
                                          <p:spTgt spid="148"/>
                                        </p:tgtEl>
                                        <p:attrNameLst>
                                          <p:attrName>ppt_x</p:attrName>
                                          <p:attrName>ppt_y</p:attrName>
                                        </p:attrNameLst>
                                      </p:cBhvr>
                                      <p:rCtr x="0" y="-833"/>
                                    </p:animMotion>
                                  </p:childTnLst>
                                </p:cTn>
                              </p:par>
                              <p:par>
                                <p:cTn id="9" presetID="35" presetClass="path" presetSubtype="0" repeatCount="indefinite" fill="hold" nodeType="withEffect">
                                  <p:stCondLst>
                                    <p:cond delay="0"/>
                                  </p:stCondLst>
                                  <p:childTnLst>
                                    <p:animMotion origin="layout" path="M 6.25E-7 2.22222E-6 L -0.01836 2.22222E-6 " pathEditMode="relative" rAng="0" ptsTypes="AA">
                                      <p:cBhvr>
                                        <p:cTn id="10" dur="2000" fill="hold"/>
                                        <p:tgtEl>
                                          <p:spTgt spid="325"/>
                                        </p:tgtEl>
                                        <p:attrNameLst>
                                          <p:attrName>ppt_x</p:attrName>
                                          <p:attrName>ppt_y</p:attrName>
                                        </p:attrNameLst>
                                      </p:cBhvr>
                                      <p:rCtr x="-924" y="0"/>
                                    </p:animMotion>
                                  </p:childTnLst>
                                </p:cTn>
                              </p:par>
                              <p:par>
                                <p:cTn id="11" presetID="35" presetClass="path" presetSubtype="0" repeatCount="indefinite" fill="hold" nodeType="withEffect">
                                  <p:stCondLst>
                                    <p:cond delay="0"/>
                                  </p:stCondLst>
                                  <p:childTnLst>
                                    <p:animMotion origin="layout" path="M -3.125E-6 -2.59259E-6 L -0.01836 -2.59259E-6 " pathEditMode="relative" rAng="0" ptsTypes="AA">
                                      <p:cBhvr>
                                        <p:cTn id="12" dur="2000" fill="hold"/>
                                        <p:tgtEl>
                                          <p:spTgt spid="345"/>
                                        </p:tgtEl>
                                        <p:attrNameLst>
                                          <p:attrName>ppt_x</p:attrName>
                                          <p:attrName>ppt_y</p:attrName>
                                        </p:attrNameLst>
                                      </p:cBhvr>
                                      <p:rCtr x="-924" y="0"/>
                                    </p:animMotion>
                                  </p:childTnLst>
                                </p:cTn>
                              </p:par>
                              <p:par>
                                <p:cTn id="13" presetID="63" presetClass="path" presetSubtype="0" repeatCount="indefinite" fill="hold" nodeType="withEffect">
                                  <p:stCondLst>
                                    <p:cond delay="0"/>
                                  </p:stCondLst>
                                  <p:childTnLst>
                                    <p:animMotion origin="layout" path="M -4.375E-6 1.85185E-6 L 0.00977 1.85185E-6 " pathEditMode="relative" rAng="0" ptsTypes="AA">
                                      <p:cBhvr>
                                        <p:cTn id="14" dur="500" fill="hold"/>
                                        <p:tgtEl>
                                          <p:spTgt spid="351"/>
                                        </p:tgtEl>
                                        <p:attrNameLst>
                                          <p:attrName>ppt_x</p:attrName>
                                          <p:attrName>ppt_y</p:attrName>
                                        </p:attrNameLst>
                                      </p:cBhvr>
                                      <p:rCtr x="482" y="0"/>
                                    </p:animMotion>
                                  </p:childTnLst>
                                </p:cTn>
                              </p:par>
                              <p:par>
                                <p:cTn id="15" presetID="63" presetClass="path" presetSubtype="0" repeatCount="indefinite" fill="hold" nodeType="withEffect">
                                  <p:stCondLst>
                                    <p:cond delay="0"/>
                                  </p:stCondLst>
                                  <p:childTnLst>
                                    <p:animMotion origin="layout" path="M -3.33333E-6 1.48148E-6 L 0.00977 1.48148E-6 " pathEditMode="relative" rAng="0" ptsTypes="AA">
                                      <p:cBhvr>
                                        <p:cTn id="16" dur="500" fill="hold"/>
                                        <p:tgtEl>
                                          <p:spTgt spid="353"/>
                                        </p:tgtEl>
                                        <p:attrNameLst>
                                          <p:attrName>ppt_x</p:attrName>
                                          <p:attrName>ppt_y</p:attrName>
                                        </p:attrNameLst>
                                      </p:cBhvr>
                                      <p:rCtr x="482" y="0"/>
                                    </p:animMotion>
                                  </p:childTnLst>
                                </p:cTn>
                              </p:par>
                              <p:par>
                                <p:cTn id="17" presetID="63" presetClass="path" presetSubtype="0" repeatCount="indefinite" fill="hold" nodeType="withEffect">
                                  <p:stCondLst>
                                    <p:cond delay="0"/>
                                  </p:stCondLst>
                                  <p:childTnLst>
                                    <p:animMotion origin="layout" path="M 3.54167E-6 -2.59259E-6 L 0.00976 -2.59259E-6 " pathEditMode="relative" rAng="0" ptsTypes="AA">
                                      <p:cBhvr>
                                        <p:cTn id="18" dur="500" fill="hold"/>
                                        <p:tgtEl>
                                          <p:spTgt spid="358"/>
                                        </p:tgtEl>
                                        <p:attrNameLst>
                                          <p:attrName>ppt_x</p:attrName>
                                          <p:attrName>ppt_y</p:attrName>
                                        </p:attrNameLst>
                                      </p:cBhvr>
                                      <p:rCtr x="482" y="0"/>
                                    </p:animMotion>
                                  </p:childTnLst>
                                </p:cTn>
                              </p:par>
                              <p:par>
                                <p:cTn id="19" presetID="64" presetClass="path" presetSubtype="0" repeatCount="indefinite" fill="hold" nodeType="withEffect">
                                  <p:stCondLst>
                                    <p:cond delay="0"/>
                                  </p:stCondLst>
                                  <p:childTnLst>
                                    <p:animMotion origin="layout" path="M 1.66667E-6 -1.85185E-6 L 1.66667E-6 -0.01666 " pathEditMode="relative" rAng="0" ptsTypes="AA">
                                      <p:cBhvr>
                                        <p:cTn id="20" dur="500" fill="hold"/>
                                        <p:tgtEl>
                                          <p:spTgt spid="359"/>
                                        </p:tgtEl>
                                        <p:attrNameLst>
                                          <p:attrName>ppt_x</p:attrName>
                                          <p:attrName>ppt_y</p:attrName>
                                        </p:attrNameLst>
                                      </p:cBhvr>
                                      <p:rCtr x="0" y="-833"/>
                                    </p:animMotion>
                                  </p:childTnLst>
                                </p:cTn>
                              </p:par>
                              <p:par>
                                <p:cTn id="21" presetID="42" presetClass="path" presetSubtype="0" repeatCount="indefinite" fill="hold" nodeType="withEffect">
                                  <p:stCondLst>
                                    <p:cond delay="0"/>
                                  </p:stCondLst>
                                  <p:childTnLst>
                                    <p:animMotion origin="layout" path="M 1.25E-6 7.40741E-7 L 1.25E-6 0.0331 " pathEditMode="relative" rAng="0" ptsTypes="AA">
                                      <p:cBhvr>
                                        <p:cTn id="22" dur="2000" fill="hold"/>
                                        <p:tgtEl>
                                          <p:spTgt spid="364"/>
                                        </p:tgtEl>
                                        <p:attrNameLst>
                                          <p:attrName>ppt_x</p:attrName>
                                          <p:attrName>ppt_y</p:attrName>
                                        </p:attrNameLst>
                                      </p:cBhvr>
                                      <p:rCtr x="0" y="1644"/>
                                    </p:animMotion>
                                  </p:childTnLst>
                                </p:cTn>
                              </p:par>
                              <p:par>
                                <p:cTn id="23" presetID="63" presetClass="path" presetSubtype="0" repeatCount="indefinite" fill="hold" nodeType="withEffect">
                                  <p:stCondLst>
                                    <p:cond delay="0"/>
                                  </p:stCondLst>
                                  <p:childTnLst>
                                    <p:animMotion origin="layout" path="M 3.95833E-6 1.48148E-6 L 0.00976 1.48148E-6 " pathEditMode="relative" rAng="0" ptsTypes="AA">
                                      <p:cBhvr>
                                        <p:cTn id="24" dur="500" fill="hold"/>
                                        <p:tgtEl>
                                          <p:spTgt spid="385"/>
                                        </p:tgtEl>
                                        <p:attrNameLst>
                                          <p:attrName>ppt_x</p:attrName>
                                          <p:attrName>ppt_y</p:attrName>
                                        </p:attrNameLst>
                                      </p:cBhvr>
                                      <p:rCtr x="482" y="0"/>
                                    </p:animMotion>
                                  </p:childTnLst>
                                </p:cTn>
                              </p:par>
                              <p:par>
                                <p:cTn id="25" presetID="63" presetClass="path" presetSubtype="0" repeatCount="indefinite" fill="hold" nodeType="withEffect">
                                  <p:stCondLst>
                                    <p:cond delay="0"/>
                                  </p:stCondLst>
                                  <p:childTnLst>
                                    <p:animMotion origin="layout" path="M 4.16667E-7 -2.59259E-6 L 0.00977 -2.59259E-6 " pathEditMode="relative" rAng="0" ptsTypes="AA">
                                      <p:cBhvr>
                                        <p:cTn id="26" dur="500" fill="hold"/>
                                        <p:tgtEl>
                                          <p:spTgt spid="392"/>
                                        </p:tgtEl>
                                        <p:attrNameLst>
                                          <p:attrName>ppt_x</p:attrName>
                                          <p:attrName>ppt_y</p:attrName>
                                        </p:attrNameLst>
                                      </p:cBhvr>
                                      <p:rCtr x="482" y="0"/>
                                    </p:animMotion>
                                  </p:childTnLst>
                                </p:cTn>
                              </p:par>
                              <p:par>
                                <p:cTn id="27" presetID="63" presetClass="path" presetSubtype="0" repeatCount="indefinite" fill="hold" nodeType="withEffect">
                                  <p:stCondLst>
                                    <p:cond delay="0"/>
                                  </p:stCondLst>
                                  <p:childTnLst>
                                    <p:animMotion origin="layout" path="M 4.79167E-6 1.85185E-6 L 0.00976 1.85185E-6 " pathEditMode="relative" rAng="0" ptsTypes="AA">
                                      <p:cBhvr>
                                        <p:cTn id="28" dur="500" fill="hold"/>
                                        <p:tgtEl>
                                          <p:spTgt spid="396"/>
                                        </p:tgtEl>
                                        <p:attrNameLst>
                                          <p:attrName>ppt_x</p:attrName>
                                          <p:attrName>ppt_y</p:attrName>
                                        </p:attrNameLst>
                                      </p:cBhvr>
                                      <p:rCtr x="482" y="0"/>
                                    </p:animMotion>
                                  </p:childTnLst>
                                </p:cTn>
                              </p:par>
                              <p:par>
                                <p:cTn id="29" presetID="35" presetClass="path" presetSubtype="0" repeatCount="indefinite" fill="hold" nodeType="withEffect">
                                  <p:stCondLst>
                                    <p:cond delay="0"/>
                                  </p:stCondLst>
                                  <p:childTnLst>
                                    <p:animMotion origin="layout" path="M -2.5E-6 4.81481E-6 L -0.01836 4.81481E-6 " pathEditMode="relative" rAng="0" ptsTypes="AA">
                                      <p:cBhvr>
                                        <p:cTn id="30" dur="2000" fill="hold"/>
                                        <p:tgtEl>
                                          <p:spTgt spid="340"/>
                                        </p:tgtEl>
                                        <p:attrNameLst>
                                          <p:attrName>ppt_x</p:attrName>
                                          <p:attrName>ppt_y</p:attrName>
                                        </p:attrNameLst>
                                      </p:cBhvr>
                                      <p:rCtr x="-924" y="0"/>
                                    </p:animMotion>
                                  </p:childTnLst>
                                </p:cTn>
                              </p:par>
                              <p:par>
                                <p:cTn id="31" presetID="64" presetClass="path" presetSubtype="0" repeatCount="indefinite" fill="hold" nodeType="withEffect">
                                  <p:stCondLst>
                                    <p:cond delay="0"/>
                                  </p:stCondLst>
                                  <p:childTnLst>
                                    <p:animMotion origin="layout" path="M -1.875E-6 3.7037E-7 L -1.875E-6 -0.01644 " pathEditMode="relative" rAng="0" ptsTypes="AA">
                                      <p:cBhvr>
                                        <p:cTn id="32" dur="500" fill="hold"/>
                                        <p:tgtEl>
                                          <p:spTgt spid="341"/>
                                        </p:tgtEl>
                                        <p:attrNameLst>
                                          <p:attrName>ppt_x</p:attrName>
                                          <p:attrName>ppt_y</p:attrName>
                                        </p:attrNameLst>
                                      </p:cBhvr>
                                      <p:rCtr x="0" y="-833"/>
                                    </p:animMotion>
                                  </p:childTnLst>
                                </p:cTn>
                              </p:par>
                              <p:par>
                                <p:cTn id="33" presetID="42" presetClass="path" presetSubtype="0" repeatCount="indefinite" fill="hold" nodeType="withEffect">
                                  <p:stCondLst>
                                    <p:cond delay="0"/>
                                  </p:stCondLst>
                                  <p:childTnLst>
                                    <p:animMotion origin="layout" path="M 2.5E-6 -3.7037E-6 L 2.5E-6 0.01736 " pathEditMode="relative" rAng="0" ptsTypes="AA">
                                      <p:cBhvr>
                                        <p:cTn id="34" dur="1000" fill="hold"/>
                                        <p:tgtEl>
                                          <p:spTgt spid="463"/>
                                        </p:tgtEl>
                                        <p:attrNameLst>
                                          <p:attrName>ppt_x</p:attrName>
                                          <p:attrName>ppt_y</p:attrName>
                                        </p:attrNameLst>
                                      </p:cBhvr>
                                      <p:rCtr x="0" y="8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3" name="!!dep_area">
            <a:extLst>
              <a:ext uri="{FF2B5EF4-FFF2-40B4-BE49-F238E27FC236}">
                <a16:creationId xmlns:a16="http://schemas.microsoft.com/office/drawing/2014/main" id="{14EAB75A-2E57-4213-AFF9-9E8C41359F26}"/>
              </a:ext>
            </a:extLst>
          </p:cNvPr>
          <p:cNvSpPr/>
          <p:nvPr/>
        </p:nvSpPr>
        <p:spPr bwMode="auto">
          <a:xfrm>
            <a:off x="4008306" y="3542621"/>
            <a:ext cx="1705054" cy="1140679"/>
          </a:xfrm>
          <a:prstGeom prst="roundRect">
            <a:avLst>
              <a:gd name="adj" fmla="val 6787"/>
            </a:avLst>
          </a:prstGeom>
          <a:noFill/>
          <a:ln w="12700">
            <a:solidFill>
              <a:srgbClr val="2687C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428" err="1">
              <a:solidFill>
                <a:srgbClr val="FFFFFF"/>
              </a:solidFill>
              <a:latin typeface="Segoe UI"/>
              <a:cs typeface="Segoe UI" pitchFamily="34" charset="0"/>
            </a:endParaRPr>
          </a:p>
        </p:txBody>
      </p:sp>
      <p:cxnSp>
        <p:nvCxnSpPr>
          <p:cNvPr id="508" name="!!movingline_left">
            <a:extLst>
              <a:ext uri="{FF2B5EF4-FFF2-40B4-BE49-F238E27FC236}">
                <a16:creationId xmlns:a16="http://schemas.microsoft.com/office/drawing/2014/main" id="{02786C54-137C-4AB3-8991-87D653547B80}"/>
              </a:ext>
            </a:extLst>
          </p:cNvPr>
          <p:cNvCxnSpPr>
            <a:cxnSpLocks/>
          </p:cNvCxnSpPr>
          <p:nvPr/>
        </p:nvCxnSpPr>
        <p:spPr>
          <a:xfrm>
            <a:off x="5019408" y="4079152"/>
            <a:ext cx="2250156" cy="0"/>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Freeform: Shape 91">
            <a:extLst>
              <a:ext uri="{FF2B5EF4-FFF2-40B4-BE49-F238E27FC236}">
                <a16:creationId xmlns:a16="http://schemas.microsoft.com/office/drawing/2014/main" id="{84EE8091-DB18-456F-AA5A-6C3109C02227}"/>
              </a:ext>
            </a:extLst>
          </p:cNvPr>
          <p:cNvSpPr/>
          <p:nvPr/>
        </p:nvSpPr>
        <p:spPr bwMode="blackWhite">
          <a:xfrm rot="10800000">
            <a:off x="7112571" y="3961116"/>
            <a:ext cx="310243" cy="331573"/>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Freeform: Shape 45">
            <a:extLst>
              <a:ext uri="{FF2B5EF4-FFF2-40B4-BE49-F238E27FC236}">
                <a16:creationId xmlns:a16="http://schemas.microsoft.com/office/drawing/2014/main" id="{6F996711-DF62-4DC5-BDE8-1DF93EE2E0C7}"/>
              </a:ext>
            </a:extLst>
          </p:cNvPr>
          <p:cNvSpPr/>
          <p:nvPr/>
        </p:nvSpPr>
        <p:spPr bwMode="blackWhite">
          <a:xfrm rot="10800000">
            <a:off x="7308998" y="3803260"/>
            <a:ext cx="411231" cy="331573"/>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vm_title">
            <a:hlinkClick r:id="" action="ppaction://noaction"/>
            <a:extLst>
              <a:ext uri="{FF2B5EF4-FFF2-40B4-BE49-F238E27FC236}">
                <a16:creationId xmlns:a16="http://schemas.microsoft.com/office/drawing/2014/main" id="{8F9A7030-2C81-4484-B1B7-FDA15D3D50B7}"/>
              </a:ext>
            </a:extLst>
          </p:cNvPr>
          <p:cNvSpPr txBox="1"/>
          <p:nvPr/>
        </p:nvSpPr>
        <p:spPr>
          <a:xfrm>
            <a:off x="5800006" y="10299828"/>
            <a:ext cx="1265806" cy="350264"/>
          </a:xfrm>
          <a:prstGeom prst="rect">
            <a:avLst/>
          </a:prstGeom>
          <a:solidFill>
            <a:schemeClr val="bg1"/>
          </a:solidFill>
        </p:spPr>
        <p:txBody>
          <a:bodyPr wrap="square" rtlCol="0">
            <a:spAutoFit/>
          </a:bodyPr>
          <a:lstStyle/>
          <a:p>
            <a:pPr algn="ctr" defTabSz="932597">
              <a:defRPr/>
            </a:pPr>
            <a:r>
              <a:rPr lang="en-US" sz="816">
                <a:solidFill>
                  <a:srgbClr val="FFFFFF"/>
                </a:solidFill>
                <a:latin typeface="Segoe UI Semibold"/>
                <a:cs typeface="Segoe UI" pitchFamily="34" charset="0"/>
              </a:rPr>
              <a:t>Data Collection Rules </a:t>
            </a:r>
            <a:r>
              <a:rPr lang="en-US" sz="816">
                <a:solidFill>
                  <a:srgbClr val="0078D4">
                    <a:lumMod val="75000"/>
                  </a:srgbClr>
                </a:solidFill>
                <a:latin typeface="Segoe UI Semibold"/>
                <a:cs typeface="Segoe UI" pitchFamily="34" charset="0"/>
              </a:rPr>
              <a:t>(AMA Only)</a:t>
            </a:r>
          </a:p>
        </p:txBody>
      </p:sp>
      <p:sp>
        <p:nvSpPr>
          <p:cNvPr id="393" name="TextBox 392">
            <a:extLst>
              <a:ext uri="{FF2B5EF4-FFF2-40B4-BE49-F238E27FC236}">
                <a16:creationId xmlns:a16="http://schemas.microsoft.com/office/drawing/2014/main" id="{4CECA158-5250-47BF-9CF4-C7D23272C2E8}"/>
              </a:ext>
            </a:extLst>
          </p:cNvPr>
          <p:cNvSpPr txBox="1"/>
          <p:nvPr/>
        </p:nvSpPr>
        <p:spPr>
          <a:xfrm>
            <a:off x="9876426" y="8969561"/>
            <a:ext cx="2105894" cy="1483597"/>
          </a:xfrm>
          <a:prstGeom prst="roundRect">
            <a:avLst>
              <a:gd name="adj" fmla="val 2924"/>
            </a:avLst>
          </a:prstGeom>
          <a:solidFill>
            <a:schemeClr val="bg1"/>
          </a:solidFill>
          <a:ln w="9525">
            <a:solidFill>
              <a:srgbClr val="32D4F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rgbClr val="FFFFFF"/>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51028">
              <a:defRPr/>
            </a:pPr>
            <a:endParaRPr lang="en-US" sz="2040">
              <a:latin typeface="Segoe UI Semibold"/>
            </a:endParaRPr>
          </a:p>
        </p:txBody>
      </p:sp>
      <p:cxnSp>
        <p:nvCxnSpPr>
          <p:cNvPr id="148" name="!!movingline_up">
            <a:extLst>
              <a:ext uri="{FF2B5EF4-FFF2-40B4-BE49-F238E27FC236}">
                <a16:creationId xmlns:a16="http://schemas.microsoft.com/office/drawing/2014/main" id="{26BFF988-48C4-4679-9596-F8A18158C2A6}"/>
              </a:ext>
            </a:extLst>
          </p:cNvPr>
          <p:cNvCxnSpPr>
            <a:cxnSpLocks/>
          </p:cNvCxnSpPr>
          <p:nvPr/>
        </p:nvCxnSpPr>
        <p:spPr>
          <a:xfrm flipV="1">
            <a:off x="6358600" y="7366171"/>
            <a:ext cx="0" cy="2737910"/>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446" name="onpremises_area">
            <a:extLst>
              <a:ext uri="{FF2B5EF4-FFF2-40B4-BE49-F238E27FC236}">
                <a16:creationId xmlns:a16="http://schemas.microsoft.com/office/drawing/2014/main" id="{E1DD30C3-2D6A-4ED4-9690-5FB3EA2C98E7}"/>
              </a:ext>
            </a:extLst>
          </p:cNvPr>
          <p:cNvSpPr/>
          <p:nvPr/>
        </p:nvSpPr>
        <p:spPr bwMode="auto">
          <a:xfrm>
            <a:off x="2649924" y="1836150"/>
            <a:ext cx="6851118" cy="3033170"/>
          </a:xfrm>
          <a:prstGeom prst="roundRect">
            <a:avLst>
              <a:gd name="adj" fmla="val 2891"/>
            </a:avLst>
          </a:prstGeom>
          <a:noFill/>
          <a:ln w="12700">
            <a:solidFill>
              <a:srgbClr val="53B1E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000000"/>
              </a:solidFill>
              <a:latin typeface="Segoe UI"/>
              <a:cs typeface="Segoe UI" pitchFamily="34" charset="0"/>
            </a:endParaRPr>
          </a:p>
        </p:txBody>
      </p:sp>
      <p:cxnSp>
        <p:nvCxnSpPr>
          <p:cNvPr id="396" name="!!movingline_right">
            <a:extLst>
              <a:ext uri="{FF2B5EF4-FFF2-40B4-BE49-F238E27FC236}">
                <a16:creationId xmlns:a16="http://schemas.microsoft.com/office/drawing/2014/main" id="{CAA03000-A091-4417-8F39-B98888237A98}"/>
              </a:ext>
            </a:extLst>
          </p:cNvPr>
          <p:cNvCxnSpPr>
            <a:cxnSpLocks/>
          </p:cNvCxnSpPr>
          <p:nvPr/>
        </p:nvCxnSpPr>
        <p:spPr>
          <a:xfrm>
            <a:off x="5406584" y="9473706"/>
            <a:ext cx="928228" cy="0"/>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2" name="!!movingline_right">
            <a:extLst>
              <a:ext uri="{FF2B5EF4-FFF2-40B4-BE49-F238E27FC236}">
                <a16:creationId xmlns:a16="http://schemas.microsoft.com/office/drawing/2014/main" id="{83CD726D-9766-4983-A9D5-12145493DD42}"/>
              </a:ext>
            </a:extLst>
          </p:cNvPr>
          <p:cNvCxnSpPr>
            <a:cxnSpLocks/>
          </p:cNvCxnSpPr>
          <p:nvPr/>
        </p:nvCxnSpPr>
        <p:spPr>
          <a:xfrm>
            <a:off x="5392013" y="10090890"/>
            <a:ext cx="869940" cy="0"/>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448" name="TextBox 18447">
            <a:extLst>
              <a:ext uri="{FF2B5EF4-FFF2-40B4-BE49-F238E27FC236}">
                <a16:creationId xmlns:a16="http://schemas.microsoft.com/office/drawing/2014/main" id="{9B89F06F-ABE7-4AE6-9B00-2B81CCDDC508}"/>
              </a:ext>
            </a:extLst>
          </p:cNvPr>
          <p:cNvSpPr txBox="1"/>
          <p:nvPr/>
        </p:nvSpPr>
        <p:spPr>
          <a:xfrm>
            <a:off x="2788460" y="1743640"/>
            <a:ext cx="584633" cy="192135"/>
          </a:xfrm>
          <a:prstGeom prst="rect">
            <a:avLst/>
          </a:prstGeom>
          <a:solidFill>
            <a:schemeClr val="bg1"/>
          </a:solidFill>
        </p:spPr>
        <p:txBody>
          <a:bodyPr wrap="square" lIns="0" tIns="0" rIns="0" bIns="0" rtlCol="0">
            <a:spAutoFit/>
          </a:bodyPr>
          <a:lstStyle/>
          <a:p>
            <a:pPr algn="ctr" defTabSz="932597">
              <a:defRPr/>
            </a:pPr>
            <a:r>
              <a:rPr lang="en-US" sz="1224">
                <a:solidFill>
                  <a:srgbClr val="FFFFFF"/>
                </a:solidFill>
                <a:latin typeface="Segoe UI Semibold"/>
              </a:rPr>
              <a:t>Azure</a:t>
            </a:r>
          </a:p>
        </p:txBody>
      </p:sp>
      <p:sp>
        <p:nvSpPr>
          <p:cNvPr id="25" name="onpremises_area">
            <a:extLst>
              <a:ext uri="{FF2B5EF4-FFF2-40B4-BE49-F238E27FC236}">
                <a16:creationId xmlns:a16="http://schemas.microsoft.com/office/drawing/2014/main" id="{CA9A5367-144D-4279-AC4A-DEBE3A8F3A7B}"/>
              </a:ext>
            </a:extLst>
          </p:cNvPr>
          <p:cNvSpPr/>
          <p:nvPr/>
        </p:nvSpPr>
        <p:spPr bwMode="auto">
          <a:xfrm>
            <a:off x="2245909" y="8267791"/>
            <a:ext cx="10055652" cy="2380091"/>
          </a:xfrm>
          <a:prstGeom prst="roundRect">
            <a:avLst>
              <a:gd name="adj" fmla="val 2891"/>
            </a:avLst>
          </a:prstGeom>
          <a:noFill/>
          <a:ln w="12700">
            <a:solidFill>
              <a:srgbClr val="93939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000000"/>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D5865A3-0F79-4B4D-B613-C689E0B0EF10}"/>
              </a:ext>
            </a:extLst>
          </p:cNvPr>
          <p:cNvSpPr>
            <a:spLocks noGrp="1"/>
          </p:cNvSpPr>
          <p:nvPr>
            <p:ph type="title"/>
          </p:nvPr>
        </p:nvSpPr>
        <p:spPr>
          <a:prstGeom prst="rect">
            <a:avLst/>
          </a:prstGeom>
        </p:spPr>
        <p:txBody>
          <a:bodyPr/>
          <a:lstStyle/>
          <a:p>
            <a:r>
              <a:rPr lang="en-US" dirty="0">
                <a:solidFill>
                  <a:schemeClr val="tx1">
                    <a:lumMod val="95000"/>
                  </a:schemeClr>
                </a:solidFill>
              </a:rPr>
              <a:t>Native Data Connectors</a:t>
            </a:r>
          </a:p>
        </p:txBody>
      </p:sp>
      <p:pic>
        <p:nvPicPr>
          <p:cNvPr id="31" name="onpremises_icon">
            <a:extLst>
              <a:ext uri="{FF2B5EF4-FFF2-40B4-BE49-F238E27FC236}">
                <a16:creationId xmlns:a16="http://schemas.microsoft.com/office/drawing/2014/main" id="{85BF5CB1-31B5-4926-84CA-D6D1387112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77785" y="8030525"/>
            <a:ext cx="349726" cy="353641"/>
          </a:xfrm>
          <a:prstGeom prst="rect">
            <a:avLst/>
          </a:prstGeom>
        </p:spPr>
      </p:pic>
      <p:sp>
        <p:nvSpPr>
          <p:cNvPr id="138" name="!!vm_title">
            <a:extLst>
              <a:ext uri="{FF2B5EF4-FFF2-40B4-BE49-F238E27FC236}">
                <a16:creationId xmlns:a16="http://schemas.microsoft.com/office/drawing/2014/main" id="{927E55FB-7973-4F73-A4BE-06E04ADC2366}"/>
              </a:ext>
            </a:extLst>
          </p:cNvPr>
          <p:cNvSpPr txBox="1"/>
          <p:nvPr/>
        </p:nvSpPr>
        <p:spPr>
          <a:xfrm>
            <a:off x="4993287" y="8499542"/>
            <a:ext cx="1033380" cy="238240"/>
          </a:xfrm>
          <a:prstGeom prst="rect">
            <a:avLst/>
          </a:prstGeom>
          <a:noFill/>
        </p:spPr>
        <p:txBody>
          <a:bodyPr wrap="square" rtlCol="0">
            <a:spAutoFit/>
          </a:bodyPr>
          <a:lstStyle/>
          <a:p>
            <a:pPr algn="ctr" defTabSz="932597">
              <a:defRPr/>
            </a:pPr>
            <a:r>
              <a:rPr lang="en-US" sz="918" dirty="0">
                <a:solidFill>
                  <a:srgbClr val="FFFFFF"/>
                </a:solidFill>
                <a:latin typeface="Segoe UI Semibold"/>
                <a:cs typeface="Segoe UI" pitchFamily="34" charset="0"/>
              </a:rPr>
              <a:t>Logstash</a:t>
            </a:r>
          </a:p>
        </p:txBody>
      </p:sp>
      <p:sp>
        <p:nvSpPr>
          <p:cNvPr id="27" name="onpremises_title">
            <a:extLst>
              <a:ext uri="{FF2B5EF4-FFF2-40B4-BE49-F238E27FC236}">
                <a16:creationId xmlns:a16="http://schemas.microsoft.com/office/drawing/2014/main" id="{19DB8FE4-DDE0-4A1A-83D8-4868237F32F1}"/>
              </a:ext>
            </a:extLst>
          </p:cNvPr>
          <p:cNvSpPr txBox="1">
            <a:spLocks/>
          </p:cNvSpPr>
          <p:nvPr/>
        </p:nvSpPr>
        <p:spPr>
          <a:xfrm>
            <a:off x="2428728" y="8186418"/>
            <a:ext cx="1362865" cy="158521"/>
          </a:xfrm>
          <a:prstGeom prst="rect">
            <a:avLst/>
          </a:prstGeom>
          <a:solidFill>
            <a:srgbClr val="000000"/>
          </a:solidFill>
          <a:ln>
            <a:noFill/>
            <a:prstDash/>
          </a:ln>
          <a:effectLst/>
        </p:spPr>
        <p:txBody>
          <a:bodyPr rot="0" spcFirstLastPara="0" vertOverflow="overflow" horzOverflow="overflow" vert="horz" wrap="none" lIns="46630" tIns="0" rIns="46630" bIns="0" numCol="1" spcCol="0" rtlCol="0" fromWordArt="0" anchor="t" anchorCtr="0" forceAA="0" compatLnSpc="1">
            <a:prstTxWarp prst="textNoShape">
              <a:avLst/>
            </a:prstTxWarp>
            <a:spAutoFit/>
          </a:bodyPr>
          <a:lstStyle>
            <a:defPPr>
              <a:defRPr lang="en-US"/>
            </a:defPPr>
            <a:lvl1pPr marR="0" lvl="0" indent="0" algn="ctr" defTabSz="932742" fontAlgn="auto">
              <a:lnSpc>
                <a:spcPct val="90000"/>
              </a:lnSpc>
              <a:spcBef>
                <a:spcPct val="0"/>
              </a:spcBef>
              <a:spcAft>
                <a:spcPts val="0"/>
              </a:spcAft>
              <a:buClrTx/>
              <a:buSzTx/>
              <a:buFontTx/>
              <a:buNone/>
              <a:tabLst/>
              <a:defRPr kumimoji="0" sz="1400" b="0" i="0" u="none" strike="noStrike" cap="none" spc="0" normalizeH="0" baseline="0">
                <a:ln w="3175">
                  <a:noFill/>
                </a:ln>
                <a:gradFill>
                  <a:gsLst>
                    <a:gs pos="0">
                      <a:srgbClr val="FFFFFF"/>
                    </a:gs>
                    <a:gs pos="100000">
                      <a:srgbClr val="FFFFFF"/>
                    </a:gs>
                  </a:gsLst>
                  <a:lin ang="5400000" scaled="1"/>
                </a:gradFill>
                <a:effectLst/>
                <a:uLnTx/>
                <a:uFillTx/>
                <a:latin typeface="Segoe UI Semibold"/>
                <a:cs typeface="Segoe UI" pitchFamily="34" charset="0"/>
              </a:defRPr>
            </a:lvl1pPr>
          </a:lstStyle>
          <a:p>
            <a:pPr algn="l" defTabSz="951304">
              <a:defRPr/>
            </a:pPr>
            <a:r>
              <a:rPr lang="en-US" sz="1122"/>
              <a:t>On-premises / IaaS</a:t>
            </a:r>
          </a:p>
        </p:txBody>
      </p:sp>
      <p:sp>
        <p:nvSpPr>
          <p:cNvPr id="18444" name="!!la_title">
            <a:extLst>
              <a:ext uri="{FF2B5EF4-FFF2-40B4-BE49-F238E27FC236}">
                <a16:creationId xmlns:a16="http://schemas.microsoft.com/office/drawing/2014/main" id="{065858DB-E276-4D70-984B-F7F9EDCC9A87}"/>
              </a:ext>
            </a:extLst>
          </p:cNvPr>
          <p:cNvSpPr txBox="1"/>
          <p:nvPr/>
        </p:nvSpPr>
        <p:spPr>
          <a:xfrm>
            <a:off x="4401080" y="4110130"/>
            <a:ext cx="971741" cy="406265"/>
          </a:xfrm>
          <a:prstGeom prst="rect">
            <a:avLst/>
          </a:prstGeom>
          <a:solidFill>
            <a:schemeClr val="bg1"/>
          </a:solid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srgbClr val="FFFFFF"/>
                </a:solidFill>
                <a:effectLst/>
                <a:uLnTx/>
                <a:uFillTx/>
                <a:latin typeface="Segoe UI Semibold"/>
                <a:cs typeface="Segoe UI" pitchFamily="34" charset="0"/>
              </a:defRPr>
            </a:lvl1pPr>
          </a:lstStyle>
          <a:p>
            <a:pPr defTabSz="932597">
              <a:defRPr/>
            </a:pPr>
            <a:r>
              <a:rPr lang="en-US" sz="1020"/>
              <a:t>Log Analytics</a:t>
            </a:r>
          </a:p>
          <a:p>
            <a:pPr defTabSz="932597">
              <a:defRPr/>
            </a:pPr>
            <a:r>
              <a:rPr lang="en-US" sz="1020"/>
              <a:t>workspace</a:t>
            </a:r>
          </a:p>
        </p:txBody>
      </p:sp>
      <p:sp>
        <p:nvSpPr>
          <p:cNvPr id="267" name="!!vm_title">
            <a:hlinkClick r:id="" action="ppaction://noaction"/>
            <a:extLst>
              <a:ext uri="{FF2B5EF4-FFF2-40B4-BE49-F238E27FC236}">
                <a16:creationId xmlns:a16="http://schemas.microsoft.com/office/drawing/2014/main" id="{B357C784-1A1B-459D-8697-E9685FDFA00F}"/>
              </a:ext>
            </a:extLst>
          </p:cNvPr>
          <p:cNvSpPr txBox="1"/>
          <p:nvPr/>
        </p:nvSpPr>
        <p:spPr>
          <a:xfrm>
            <a:off x="6689458" y="8823183"/>
            <a:ext cx="1113704" cy="374846"/>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solidFill>
                  <a:srgbClr val="FFFFFF"/>
                </a:solidFill>
                <a:effectLst/>
                <a:uLnTx/>
                <a:uFillTx/>
                <a:latin typeface="Segoe UI Semibold"/>
                <a:cs typeface="Segoe UI" pitchFamily="34" charset="0"/>
              </a:defRPr>
            </a:lvl1pPr>
          </a:lstStyle>
          <a:p>
            <a:pPr defTabSz="932597">
              <a:defRPr/>
            </a:pPr>
            <a:r>
              <a:rPr lang="en-US" sz="918"/>
              <a:t>Windows Server</a:t>
            </a:r>
          </a:p>
          <a:p>
            <a:pPr defTabSz="932597">
              <a:defRPr/>
            </a:pPr>
            <a:r>
              <a:rPr lang="en-US" sz="918"/>
              <a:t>With MMA agent</a:t>
            </a:r>
          </a:p>
        </p:txBody>
      </p:sp>
      <p:sp>
        <p:nvSpPr>
          <p:cNvPr id="280" name="!!vm_title">
            <a:hlinkClick r:id="" action="ppaction://noaction"/>
            <a:extLst>
              <a:ext uri="{FF2B5EF4-FFF2-40B4-BE49-F238E27FC236}">
                <a16:creationId xmlns:a16="http://schemas.microsoft.com/office/drawing/2014/main" id="{4CC66122-9FB4-41DC-8345-5442CE0E4A14}"/>
              </a:ext>
            </a:extLst>
          </p:cNvPr>
          <p:cNvSpPr txBox="1"/>
          <p:nvPr/>
        </p:nvSpPr>
        <p:spPr>
          <a:xfrm>
            <a:off x="6709117" y="9574758"/>
            <a:ext cx="1084276" cy="382308"/>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solidFill>
                  <a:srgbClr val="FFFFFF"/>
                </a:solidFill>
                <a:effectLst/>
                <a:uLnTx/>
                <a:uFillTx/>
                <a:latin typeface="Segoe UI Semibold"/>
                <a:cs typeface="Segoe UI" pitchFamily="34" charset="0"/>
              </a:defRPr>
            </a:lvl1pPr>
          </a:lstStyle>
          <a:p>
            <a:pPr defTabSz="932597">
              <a:defRPr/>
            </a:pPr>
            <a:r>
              <a:rPr lang="en-US" sz="918"/>
              <a:t>Windows Server </a:t>
            </a:r>
          </a:p>
          <a:p>
            <a:pPr defTabSz="932597">
              <a:defRPr/>
            </a:pPr>
            <a:r>
              <a:rPr lang="en-US" sz="918"/>
              <a:t>With AMA</a:t>
            </a:r>
          </a:p>
        </p:txBody>
      </p:sp>
      <p:cxnSp>
        <p:nvCxnSpPr>
          <p:cNvPr id="325" name="!!movingline_left">
            <a:extLst>
              <a:ext uri="{FF2B5EF4-FFF2-40B4-BE49-F238E27FC236}">
                <a16:creationId xmlns:a16="http://schemas.microsoft.com/office/drawing/2014/main" id="{525495E7-5174-41E0-9DDB-3321C8D54551}"/>
              </a:ext>
            </a:extLst>
          </p:cNvPr>
          <p:cNvCxnSpPr>
            <a:cxnSpLocks/>
          </p:cNvCxnSpPr>
          <p:nvPr/>
        </p:nvCxnSpPr>
        <p:spPr>
          <a:xfrm>
            <a:off x="7435739" y="10073649"/>
            <a:ext cx="1907208" cy="0"/>
          </a:xfrm>
          <a:prstGeom prst="line">
            <a:avLst/>
          </a:prstGeom>
          <a:ln w="28575">
            <a:solidFill>
              <a:srgbClr val="50E6FF"/>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0" name="Freeform: Shape 199">
            <a:extLst>
              <a:ext uri="{FF2B5EF4-FFF2-40B4-BE49-F238E27FC236}">
                <a16:creationId xmlns:a16="http://schemas.microsoft.com/office/drawing/2014/main" id="{98DF25A3-A1D9-4B92-B4D6-190F8C3FD60C}"/>
              </a:ext>
            </a:extLst>
          </p:cNvPr>
          <p:cNvSpPr/>
          <p:nvPr/>
        </p:nvSpPr>
        <p:spPr bwMode="blackWhite">
          <a:xfrm rot="16200000">
            <a:off x="7222793" y="8437240"/>
            <a:ext cx="466536" cy="483903"/>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53" name="!!movingline_right">
            <a:extLst>
              <a:ext uri="{FF2B5EF4-FFF2-40B4-BE49-F238E27FC236}">
                <a16:creationId xmlns:a16="http://schemas.microsoft.com/office/drawing/2014/main" id="{D8ED580A-129F-4D97-9A2E-71A2C34812BD}"/>
              </a:ext>
            </a:extLst>
          </p:cNvPr>
          <p:cNvCxnSpPr>
            <a:cxnSpLocks/>
          </p:cNvCxnSpPr>
          <p:nvPr/>
        </p:nvCxnSpPr>
        <p:spPr>
          <a:xfrm>
            <a:off x="4066450" y="8829210"/>
            <a:ext cx="1403280" cy="0"/>
          </a:xfrm>
          <a:prstGeom prst="line">
            <a:avLst/>
          </a:prstGeom>
          <a:ln w="28575">
            <a:solidFill>
              <a:srgbClr val="FFC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8" name="!!movingline_right">
            <a:extLst>
              <a:ext uri="{FF2B5EF4-FFF2-40B4-BE49-F238E27FC236}">
                <a16:creationId xmlns:a16="http://schemas.microsoft.com/office/drawing/2014/main" id="{BAEBFBD6-B639-4202-B96F-3D42EDC1C338}"/>
              </a:ext>
            </a:extLst>
          </p:cNvPr>
          <p:cNvCxnSpPr>
            <a:cxnSpLocks/>
          </p:cNvCxnSpPr>
          <p:nvPr/>
        </p:nvCxnSpPr>
        <p:spPr>
          <a:xfrm>
            <a:off x="4070500" y="10090890"/>
            <a:ext cx="1442945" cy="0"/>
          </a:xfrm>
          <a:prstGeom prst="line">
            <a:avLst/>
          </a:prstGeom>
          <a:ln w="28575">
            <a:solidFill>
              <a:srgbClr val="FFC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9" name="!!movingline_up">
            <a:extLst>
              <a:ext uri="{FF2B5EF4-FFF2-40B4-BE49-F238E27FC236}">
                <a16:creationId xmlns:a16="http://schemas.microsoft.com/office/drawing/2014/main" id="{8F0EB740-302F-4605-B583-78EC8443A2D1}"/>
              </a:ext>
            </a:extLst>
          </p:cNvPr>
          <p:cNvCxnSpPr>
            <a:cxnSpLocks/>
          </p:cNvCxnSpPr>
          <p:nvPr/>
        </p:nvCxnSpPr>
        <p:spPr>
          <a:xfrm flipV="1">
            <a:off x="4261626" y="8824174"/>
            <a:ext cx="0" cy="737501"/>
          </a:xfrm>
          <a:prstGeom prst="line">
            <a:avLst/>
          </a:prstGeom>
          <a:ln w="28575">
            <a:solidFill>
              <a:srgbClr val="FFC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4" name="!!movingline_down">
            <a:extLst>
              <a:ext uri="{FF2B5EF4-FFF2-40B4-BE49-F238E27FC236}">
                <a16:creationId xmlns:a16="http://schemas.microsoft.com/office/drawing/2014/main" id="{D629F6FB-7D04-4DE5-AD4C-A01710CA4A89}"/>
              </a:ext>
            </a:extLst>
          </p:cNvPr>
          <p:cNvCxnSpPr>
            <a:cxnSpLocks/>
          </p:cNvCxnSpPr>
          <p:nvPr/>
        </p:nvCxnSpPr>
        <p:spPr>
          <a:xfrm>
            <a:off x="4265387" y="9360906"/>
            <a:ext cx="0" cy="731025"/>
          </a:xfrm>
          <a:prstGeom prst="line">
            <a:avLst/>
          </a:prstGeom>
          <a:ln w="28575">
            <a:solidFill>
              <a:srgbClr val="FFC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8" name="Freeform: Shape 237">
            <a:extLst>
              <a:ext uri="{FF2B5EF4-FFF2-40B4-BE49-F238E27FC236}">
                <a16:creationId xmlns:a16="http://schemas.microsoft.com/office/drawing/2014/main" id="{B2CD7CFE-4A38-4C04-90B3-19361963A929}"/>
              </a:ext>
            </a:extLst>
          </p:cNvPr>
          <p:cNvSpPr/>
          <p:nvPr/>
        </p:nvSpPr>
        <p:spPr bwMode="blackWhite">
          <a:xfrm rot="5400000">
            <a:off x="4013452" y="9894536"/>
            <a:ext cx="466536" cy="483903"/>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2" name="Freeform: Shape 241">
            <a:extLst>
              <a:ext uri="{FF2B5EF4-FFF2-40B4-BE49-F238E27FC236}">
                <a16:creationId xmlns:a16="http://schemas.microsoft.com/office/drawing/2014/main" id="{19205870-B7FC-41FF-9A23-2EF283BD6EC0}"/>
              </a:ext>
            </a:extLst>
          </p:cNvPr>
          <p:cNvSpPr/>
          <p:nvPr/>
        </p:nvSpPr>
        <p:spPr bwMode="blackWhite">
          <a:xfrm rot="10800000">
            <a:off x="3982763" y="8570722"/>
            <a:ext cx="466536" cy="483903"/>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85" name="!!movingline_right">
            <a:extLst>
              <a:ext uri="{FF2B5EF4-FFF2-40B4-BE49-F238E27FC236}">
                <a16:creationId xmlns:a16="http://schemas.microsoft.com/office/drawing/2014/main" id="{AFE5E8FC-3ECC-48AD-8F7A-E7D6F077CE55}"/>
              </a:ext>
            </a:extLst>
          </p:cNvPr>
          <p:cNvCxnSpPr>
            <a:cxnSpLocks/>
          </p:cNvCxnSpPr>
          <p:nvPr/>
        </p:nvCxnSpPr>
        <p:spPr>
          <a:xfrm>
            <a:off x="5401728" y="8829210"/>
            <a:ext cx="950086" cy="0"/>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1" name="!!movingline_right">
            <a:extLst>
              <a:ext uri="{FF2B5EF4-FFF2-40B4-BE49-F238E27FC236}">
                <a16:creationId xmlns:a16="http://schemas.microsoft.com/office/drawing/2014/main" id="{0FE632FC-B77F-4E7E-AB7A-3E42A427C156}"/>
              </a:ext>
            </a:extLst>
          </p:cNvPr>
          <p:cNvCxnSpPr>
            <a:cxnSpLocks/>
          </p:cNvCxnSpPr>
          <p:nvPr/>
        </p:nvCxnSpPr>
        <p:spPr>
          <a:xfrm>
            <a:off x="3746680" y="9473706"/>
            <a:ext cx="1747336" cy="0"/>
          </a:xfrm>
          <a:prstGeom prst="line">
            <a:avLst/>
          </a:prstGeom>
          <a:ln w="28575">
            <a:solidFill>
              <a:srgbClr val="FFC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5" name="!!movingline_left">
            <a:extLst>
              <a:ext uri="{FF2B5EF4-FFF2-40B4-BE49-F238E27FC236}">
                <a16:creationId xmlns:a16="http://schemas.microsoft.com/office/drawing/2014/main" id="{3B718639-BD14-413D-B64F-293B4CA8493D}"/>
              </a:ext>
            </a:extLst>
          </p:cNvPr>
          <p:cNvCxnSpPr>
            <a:cxnSpLocks/>
          </p:cNvCxnSpPr>
          <p:nvPr/>
        </p:nvCxnSpPr>
        <p:spPr>
          <a:xfrm>
            <a:off x="6407672" y="10090888"/>
            <a:ext cx="914635" cy="0"/>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BAEFBD2D-7E24-49D3-B5C8-0D3B3CDC16FF}"/>
              </a:ext>
            </a:extLst>
          </p:cNvPr>
          <p:cNvSpPr/>
          <p:nvPr/>
        </p:nvSpPr>
        <p:spPr bwMode="blackWhite">
          <a:xfrm>
            <a:off x="5706540" y="9564849"/>
            <a:ext cx="393909" cy="397824"/>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2" name="!!vm_title">
            <a:hlinkClick r:id="" action="ppaction://noaction"/>
            <a:extLst>
              <a:ext uri="{FF2B5EF4-FFF2-40B4-BE49-F238E27FC236}">
                <a16:creationId xmlns:a16="http://schemas.microsoft.com/office/drawing/2014/main" id="{C042F4F1-9B2E-4E5A-83CB-834B5708C540}"/>
              </a:ext>
            </a:extLst>
          </p:cNvPr>
          <p:cNvSpPr txBox="1"/>
          <p:nvPr/>
        </p:nvSpPr>
        <p:spPr>
          <a:xfrm>
            <a:off x="4465078" y="8742663"/>
            <a:ext cx="594848" cy="167496"/>
          </a:xfrm>
          <a:prstGeom prst="roundRect">
            <a:avLst/>
          </a:prstGeom>
          <a:solidFill>
            <a:srgbClr val="FFC000"/>
          </a:solidFill>
        </p:spPr>
        <p:txBody>
          <a:bodyPr wrap="none" lIns="0" tIns="0" rIns="0" bIns="0" rtlCol="0" anchor="ctr">
            <a:noAutofit/>
          </a:bodyPr>
          <a:lstStyle>
            <a:defPPr>
              <a:defRPr lang="en-US"/>
            </a:defPPr>
            <a:lvl1pPr algn="ctr">
              <a:defRPr sz="1000" b="1">
                <a:solidFill>
                  <a:srgbClr val="003C46"/>
                </a:solidFill>
              </a:defRPr>
            </a:lvl1pPr>
          </a:lstStyle>
          <a:p>
            <a:pPr defTabSz="932597">
              <a:defRPr/>
            </a:pPr>
            <a:r>
              <a:rPr lang="en-US" sz="816">
                <a:solidFill>
                  <a:srgbClr val="221A00"/>
                </a:solidFill>
                <a:latin typeface="Segoe UI"/>
              </a:rPr>
              <a:t>Syslog/CEF</a:t>
            </a:r>
          </a:p>
        </p:txBody>
      </p:sp>
      <p:sp>
        <p:nvSpPr>
          <p:cNvPr id="314" name="!!vm_title">
            <a:hlinkClick r:id="" action="ppaction://noaction"/>
            <a:extLst>
              <a:ext uri="{FF2B5EF4-FFF2-40B4-BE49-F238E27FC236}">
                <a16:creationId xmlns:a16="http://schemas.microsoft.com/office/drawing/2014/main" id="{532FFC8F-D2EE-41A8-9D03-9505000FD3BF}"/>
              </a:ext>
            </a:extLst>
          </p:cNvPr>
          <p:cNvSpPr txBox="1"/>
          <p:nvPr/>
        </p:nvSpPr>
        <p:spPr>
          <a:xfrm>
            <a:off x="7703774" y="9985087"/>
            <a:ext cx="463136" cy="177122"/>
          </a:xfrm>
          <a:prstGeom prst="roundRect">
            <a:avLst/>
          </a:prstGeom>
          <a:solidFill>
            <a:srgbClr val="50E6FF"/>
          </a:solidFill>
        </p:spPr>
        <p:txBody>
          <a:bodyPr wrap="square" lIns="0" tIns="0" rIns="0" bIns="0" rtlCol="0" anchor="ctr">
            <a:spAutoFit/>
          </a:bodyPr>
          <a:lstStyle>
            <a:defPPr>
              <a:defRPr lang="en-US"/>
            </a:defPPr>
            <a:lvl1pPr algn="ctr">
              <a:defRPr sz="1000" b="1">
                <a:solidFill>
                  <a:srgbClr val="283F03"/>
                </a:solidFill>
              </a:defRPr>
            </a:lvl1pPr>
          </a:lstStyle>
          <a:p>
            <a:pPr defTabSz="932597">
              <a:defRPr/>
            </a:pPr>
            <a:r>
              <a:rPr lang="en-US" sz="1020">
                <a:solidFill>
                  <a:srgbClr val="003C46"/>
                </a:solidFill>
                <a:latin typeface="Segoe UI"/>
              </a:rPr>
              <a:t>WEF</a:t>
            </a:r>
          </a:p>
        </p:txBody>
      </p:sp>
      <p:pic>
        <p:nvPicPr>
          <p:cNvPr id="18447" name="Graphic 18446">
            <a:extLst>
              <a:ext uri="{FF2B5EF4-FFF2-40B4-BE49-F238E27FC236}">
                <a16:creationId xmlns:a16="http://schemas.microsoft.com/office/drawing/2014/main" id="{368E5474-9201-48D1-810F-2D5D4F74C0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55388" y="1681476"/>
            <a:ext cx="360815" cy="360815"/>
          </a:xfrm>
          <a:prstGeom prst="rect">
            <a:avLst/>
          </a:prstGeom>
        </p:spPr>
      </p:pic>
      <p:sp>
        <p:nvSpPr>
          <p:cNvPr id="378" name="!!dep_title">
            <a:extLst>
              <a:ext uri="{FF2B5EF4-FFF2-40B4-BE49-F238E27FC236}">
                <a16:creationId xmlns:a16="http://schemas.microsoft.com/office/drawing/2014/main" id="{D4628746-D686-47B5-A0B6-F01F7CCD549D}"/>
              </a:ext>
            </a:extLst>
          </p:cNvPr>
          <p:cNvSpPr txBox="1">
            <a:spLocks/>
          </p:cNvSpPr>
          <p:nvPr/>
        </p:nvSpPr>
        <p:spPr>
          <a:xfrm>
            <a:off x="4129845" y="3412576"/>
            <a:ext cx="1288640" cy="254262"/>
          </a:xfrm>
          <a:prstGeom prst="rect">
            <a:avLst/>
          </a:prstGeom>
          <a:solidFill>
            <a:schemeClr val="bg1"/>
          </a:solid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srgbClr val="FFFFFF"/>
                </a:solidFill>
                <a:effectLst/>
                <a:uLnTx/>
                <a:uFillTx/>
                <a:latin typeface="Segoe UI Semibold"/>
                <a:cs typeface="Segoe UI" pitchFamily="34" charset="0"/>
              </a:defRPr>
            </a:lvl1pPr>
          </a:lstStyle>
          <a:p>
            <a:pPr defTabSz="932597">
              <a:defRPr/>
            </a:pPr>
            <a:r>
              <a:rPr lang="en-US" sz="1020" dirty="0"/>
              <a:t>Microsoft Sentinel</a:t>
            </a:r>
          </a:p>
        </p:txBody>
      </p:sp>
      <p:pic>
        <p:nvPicPr>
          <p:cNvPr id="379" name="!!az_icon">
            <a:extLst>
              <a:ext uri="{FF2B5EF4-FFF2-40B4-BE49-F238E27FC236}">
                <a16:creationId xmlns:a16="http://schemas.microsoft.com/office/drawing/2014/main" id="{19D933F1-EAFE-4AC2-AA45-0D79FAAA25B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51028" y="3382227"/>
            <a:ext cx="326411" cy="373041"/>
          </a:xfrm>
          <a:prstGeom prst="rect">
            <a:avLst/>
          </a:prstGeom>
        </p:spPr>
      </p:pic>
      <p:grpSp>
        <p:nvGrpSpPr>
          <p:cNvPr id="708" name="!!arrowup_2pt">
            <a:extLst>
              <a:ext uri="{FF2B5EF4-FFF2-40B4-BE49-F238E27FC236}">
                <a16:creationId xmlns:a16="http://schemas.microsoft.com/office/drawing/2014/main" id="{53278FB3-A210-47C0-8F24-D460D0448EB0}"/>
              </a:ext>
            </a:extLst>
          </p:cNvPr>
          <p:cNvGrpSpPr/>
          <p:nvPr/>
        </p:nvGrpSpPr>
        <p:grpSpPr>
          <a:xfrm rot="10800000">
            <a:off x="7249700" y="10032787"/>
            <a:ext cx="232312" cy="76887"/>
            <a:chOff x="2615998" y="3899987"/>
            <a:chExt cx="230255" cy="76206"/>
          </a:xfrm>
        </p:grpSpPr>
        <p:sp>
          <p:nvSpPr>
            <p:cNvPr id="709" name="Rectangle 708">
              <a:extLst>
                <a:ext uri="{FF2B5EF4-FFF2-40B4-BE49-F238E27FC236}">
                  <a16:creationId xmlns:a16="http://schemas.microsoft.com/office/drawing/2014/main" id="{B6B9D34F-9CBA-458B-B2CD-FBB0D8E7CF0F}"/>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0" name="Isosceles Triangle 709">
              <a:extLst>
                <a:ext uri="{FF2B5EF4-FFF2-40B4-BE49-F238E27FC236}">
                  <a16:creationId xmlns:a16="http://schemas.microsoft.com/office/drawing/2014/main" id="{1CA1C41E-7C44-46B4-8A45-BDC528583BC8}"/>
                </a:ext>
              </a:extLst>
            </p:cNvPr>
            <p:cNvSpPr/>
            <p:nvPr/>
          </p:nvSpPr>
          <p:spPr bwMode="blackWhite">
            <a:xfrm rot="5400000">
              <a:off x="2615996" y="3899989"/>
              <a:ext cx="76203" cy="76200"/>
            </a:xfrm>
            <a:prstGeom prst="triangl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81" name="vm_ama_icon">
            <a:extLst>
              <a:ext uri="{FF2B5EF4-FFF2-40B4-BE49-F238E27FC236}">
                <a16:creationId xmlns:a16="http://schemas.microsoft.com/office/drawing/2014/main" id="{85F323AE-AD1D-4FE5-B2BC-9A6A387FE3B1}"/>
              </a:ext>
            </a:extLst>
          </p:cNvPr>
          <p:cNvGrpSpPr>
            <a:grpSpLocks noChangeAspect="1"/>
          </p:cNvGrpSpPr>
          <p:nvPr/>
        </p:nvGrpSpPr>
        <p:grpSpPr>
          <a:xfrm>
            <a:off x="7071350" y="9934071"/>
            <a:ext cx="373041" cy="313639"/>
            <a:chOff x="976803" y="2843851"/>
            <a:chExt cx="788793" cy="663185"/>
          </a:xfrm>
        </p:grpSpPr>
        <p:pic>
          <p:nvPicPr>
            <p:cNvPr id="282" name="!!vm_icon" descr="Windows Virtual Machine icon">
              <a:hlinkClick r:id="" action="ppaction://noaction"/>
              <a:extLst>
                <a:ext uri="{FF2B5EF4-FFF2-40B4-BE49-F238E27FC236}">
                  <a16:creationId xmlns:a16="http://schemas.microsoft.com/office/drawing/2014/main" id="{20F645A8-33AA-4736-ABDD-6BE30C9EEFF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6803" y="2843851"/>
              <a:ext cx="663185" cy="663185"/>
            </a:xfrm>
            <a:prstGeom prst="rect">
              <a:avLst/>
            </a:prstGeom>
          </p:spPr>
        </p:pic>
        <p:grpSp>
          <p:nvGrpSpPr>
            <p:cNvPr id="283" name="Graphic 58">
              <a:extLst>
                <a:ext uri="{FF2B5EF4-FFF2-40B4-BE49-F238E27FC236}">
                  <a16:creationId xmlns:a16="http://schemas.microsoft.com/office/drawing/2014/main" id="{4A0561F1-CD81-4429-8F32-D48501C9AD58}"/>
                </a:ext>
              </a:extLst>
            </p:cNvPr>
            <p:cNvGrpSpPr/>
            <p:nvPr/>
          </p:nvGrpSpPr>
          <p:grpSpPr>
            <a:xfrm>
              <a:off x="1358330" y="3110403"/>
              <a:ext cx="407264" cy="322562"/>
              <a:chOff x="2112465" y="2876134"/>
              <a:chExt cx="519141" cy="411171"/>
            </a:xfrm>
          </p:grpSpPr>
          <p:sp>
            <p:nvSpPr>
              <p:cNvPr id="284" name="Freeform: Shape 283">
                <a:extLst>
                  <a:ext uri="{FF2B5EF4-FFF2-40B4-BE49-F238E27FC236}">
                    <a16:creationId xmlns:a16="http://schemas.microsoft.com/office/drawing/2014/main" id="{F09A907D-E922-4B33-87B9-125A4033E32D}"/>
                  </a:ext>
                </a:extLst>
              </p:cNvPr>
              <p:cNvSpPr/>
              <p:nvPr/>
            </p:nvSpPr>
            <p:spPr>
              <a:xfrm>
                <a:off x="2112465" y="2876134"/>
                <a:ext cx="519141"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285" name="Freeform: Shape 284">
                <a:extLst>
                  <a:ext uri="{FF2B5EF4-FFF2-40B4-BE49-F238E27FC236}">
                    <a16:creationId xmlns:a16="http://schemas.microsoft.com/office/drawing/2014/main" id="{E6476839-6D0A-45BA-878B-A06121A05F0D}"/>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86" name="Freeform: Shape 285">
                <a:extLst>
                  <a:ext uri="{FF2B5EF4-FFF2-40B4-BE49-F238E27FC236}">
                    <a16:creationId xmlns:a16="http://schemas.microsoft.com/office/drawing/2014/main" id="{CBC7E102-9983-4966-9DDA-C690FE1C29F7}"/>
                  </a:ext>
                </a:extLst>
              </p:cNvPr>
              <p:cNvSpPr/>
              <p:nvPr/>
            </p:nvSpPr>
            <p:spPr>
              <a:xfrm>
                <a:off x="2276703" y="3080283"/>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87" name="Freeform: Shape 286">
                <a:extLst>
                  <a:ext uri="{FF2B5EF4-FFF2-40B4-BE49-F238E27FC236}">
                    <a16:creationId xmlns:a16="http://schemas.microsoft.com/office/drawing/2014/main" id="{D0C1AC5B-86DE-48DD-B7DF-D759D4452D57}"/>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88" name="Freeform: Shape 287">
                <a:extLst>
                  <a:ext uri="{FF2B5EF4-FFF2-40B4-BE49-F238E27FC236}">
                    <a16:creationId xmlns:a16="http://schemas.microsoft.com/office/drawing/2014/main" id="{4D666C93-FB69-43AF-A05A-208246615769}"/>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89" name="Freeform: Shape 288">
                <a:extLst>
                  <a:ext uri="{FF2B5EF4-FFF2-40B4-BE49-F238E27FC236}">
                    <a16:creationId xmlns:a16="http://schemas.microsoft.com/office/drawing/2014/main" id="{45479E8F-67DF-4E04-A81E-CD460F96F5E3}"/>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90" name="Freeform: Shape 289">
                <a:extLst>
                  <a:ext uri="{FF2B5EF4-FFF2-40B4-BE49-F238E27FC236}">
                    <a16:creationId xmlns:a16="http://schemas.microsoft.com/office/drawing/2014/main" id="{93A3BD9B-2F4A-468D-A8AD-AA98554BC005}"/>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91" name="Freeform: Shape 290">
                <a:extLst>
                  <a:ext uri="{FF2B5EF4-FFF2-40B4-BE49-F238E27FC236}">
                    <a16:creationId xmlns:a16="http://schemas.microsoft.com/office/drawing/2014/main" id="{840C4212-B4A6-42E2-B91C-BDD29FFB0330}"/>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92" name="Freeform: Shape 291">
                <a:extLst>
                  <a:ext uri="{FF2B5EF4-FFF2-40B4-BE49-F238E27FC236}">
                    <a16:creationId xmlns:a16="http://schemas.microsoft.com/office/drawing/2014/main" id="{469CFD22-0AC3-4172-A648-E6272E4213A9}"/>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sp>
        <p:nvSpPr>
          <p:cNvPr id="712" name="Rectangle 711">
            <a:extLst>
              <a:ext uri="{FF2B5EF4-FFF2-40B4-BE49-F238E27FC236}">
                <a16:creationId xmlns:a16="http://schemas.microsoft.com/office/drawing/2014/main" id="{C4E0774B-BFA1-492D-A934-894C3B13831F}"/>
              </a:ext>
            </a:extLst>
          </p:cNvPr>
          <p:cNvSpPr/>
          <p:nvPr/>
        </p:nvSpPr>
        <p:spPr bwMode="blackWhite">
          <a:xfrm rot="10800000">
            <a:off x="7249701" y="8683063"/>
            <a:ext cx="232309" cy="768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14" name="!!arrowup_2pt">
            <a:extLst>
              <a:ext uri="{FF2B5EF4-FFF2-40B4-BE49-F238E27FC236}">
                <a16:creationId xmlns:a16="http://schemas.microsoft.com/office/drawing/2014/main" id="{3D9606E2-9839-4AA7-826B-C406E1B59579}"/>
              </a:ext>
            </a:extLst>
          </p:cNvPr>
          <p:cNvGrpSpPr/>
          <p:nvPr/>
        </p:nvGrpSpPr>
        <p:grpSpPr>
          <a:xfrm>
            <a:off x="5254069" y="8793622"/>
            <a:ext cx="232312" cy="76887"/>
            <a:chOff x="2615998" y="3899987"/>
            <a:chExt cx="230255" cy="76206"/>
          </a:xfrm>
        </p:grpSpPr>
        <p:sp>
          <p:nvSpPr>
            <p:cNvPr id="715" name="Rectangle 714">
              <a:extLst>
                <a:ext uri="{FF2B5EF4-FFF2-40B4-BE49-F238E27FC236}">
                  <a16:creationId xmlns:a16="http://schemas.microsoft.com/office/drawing/2014/main" id="{5AB6F5DE-9299-475E-A852-D7930952F9AD}"/>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6" name="Isosceles Triangle 715">
              <a:extLst>
                <a:ext uri="{FF2B5EF4-FFF2-40B4-BE49-F238E27FC236}">
                  <a16:creationId xmlns:a16="http://schemas.microsoft.com/office/drawing/2014/main" id="{D8EC925B-14FC-433D-A6BB-CEBD62AFBE81}"/>
                </a:ext>
              </a:extLst>
            </p:cNvPr>
            <p:cNvSpPr/>
            <p:nvPr/>
          </p:nvSpPr>
          <p:spPr bwMode="blackWhite">
            <a:xfrm rot="5400000">
              <a:off x="2615996" y="3899989"/>
              <a:ext cx="76203" cy="76200"/>
            </a:xfrm>
            <a:prstGeom prst="triangl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17" name="!!arrowup_2pt">
            <a:extLst>
              <a:ext uri="{FF2B5EF4-FFF2-40B4-BE49-F238E27FC236}">
                <a16:creationId xmlns:a16="http://schemas.microsoft.com/office/drawing/2014/main" id="{9F17D663-51AD-4298-B5D9-A60E4D36CC27}"/>
              </a:ext>
            </a:extLst>
          </p:cNvPr>
          <p:cNvGrpSpPr/>
          <p:nvPr/>
        </p:nvGrpSpPr>
        <p:grpSpPr>
          <a:xfrm>
            <a:off x="5283459" y="9436185"/>
            <a:ext cx="232312" cy="76887"/>
            <a:chOff x="2615998" y="3899987"/>
            <a:chExt cx="230255" cy="76206"/>
          </a:xfrm>
        </p:grpSpPr>
        <p:sp>
          <p:nvSpPr>
            <p:cNvPr id="718" name="Rectangle 717">
              <a:extLst>
                <a:ext uri="{FF2B5EF4-FFF2-40B4-BE49-F238E27FC236}">
                  <a16:creationId xmlns:a16="http://schemas.microsoft.com/office/drawing/2014/main" id="{59D3D7E0-96BB-424D-A3AC-CC37F757106C}"/>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9" name="Isosceles Triangle 718">
              <a:extLst>
                <a:ext uri="{FF2B5EF4-FFF2-40B4-BE49-F238E27FC236}">
                  <a16:creationId xmlns:a16="http://schemas.microsoft.com/office/drawing/2014/main" id="{74C45F21-AD10-4FF2-BA57-3C2F29EF0D9B}"/>
                </a:ext>
              </a:extLst>
            </p:cNvPr>
            <p:cNvSpPr/>
            <p:nvPr/>
          </p:nvSpPr>
          <p:spPr bwMode="blackWhite">
            <a:xfrm rot="5400000">
              <a:off x="2615996" y="3899989"/>
              <a:ext cx="76203" cy="76200"/>
            </a:xfrm>
            <a:prstGeom prst="triangl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20" name="!!arrowup_2pt">
            <a:extLst>
              <a:ext uri="{FF2B5EF4-FFF2-40B4-BE49-F238E27FC236}">
                <a16:creationId xmlns:a16="http://schemas.microsoft.com/office/drawing/2014/main" id="{3CC490B9-4DBA-4370-966B-AEDA37FDB2B4}"/>
              </a:ext>
            </a:extLst>
          </p:cNvPr>
          <p:cNvGrpSpPr/>
          <p:nvPr/>
        </p:nvGrpSpPr>
        <p:grpSpPr>
          <a:xfrm>
            <a:off x="5283459" y="10053253"/>
            <a:ext cx="232312" cy="76887"/>
            <a:chOff x="2615998" y="3899987"/>
            <a:chExt cx="230255" cy="76206"/>
          </a:xfrm>
        </p:grpSpPr>
        <p:sp>
          <p:nvSpPr>
            <p:cNvPr id="721" name="Rectangle 720">
              <a:extLst>
                <a:ext uri="{FF2B5EF4-FFF2-40B4-BE49-F238E27FC236}">
                  <a16:creationId xmlns:a16="http://schemas.microsoft.com/office/drawing/2014/main" id="{75938B98-E0B0-4516-900E-7BEF6B436389}"/>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2" name="Isosceles Triangle 721">
              <a:extLst>
                <a:ext uri="{FF2B5EF4-FFF2-40B4-BE49-F238E27FC236}">
                  <a16:creationId xmlns:a16="http://schemas.microsoft.com/office/drawing/2014/main" id="{7EC22C7C-821F-40CB-86E0-89FC80722472}"/>
                </a:ext>
              </a:extLst>
            </p:cNvPr>
            <p:cNvSpPr/>
            <p:nvPr/>
          </p:nvSpPr>
          <p:spPr bwMode="blackWhite">
            <a:xfrm rot="5400000">
              <a:off x="2615996" y="3899989"/>
              <a:ext cx="76203" cy="76200"/>
            </a:xfrm>
            <a:prstGeom prst="triangl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 name="TextBox 4">
            <a:extLst>
              <a:ext uri="{FF2B5EF4-FFF2-40B4-BE49-F238E27FC236}">
                <a16:creationId xmlns:a16="http://schemas.microsoft.com/office/drawing/2014/main" id="{D4D5B45B-0DC2-4722-9053-04C754915C7B}"/>
              </a:ext>
            </a:extLst>
          </p:cNvPr>
          <p:cNvSpPr txBox="1"/>
          <p:nvPr/>
        </p:nvSpPr>
        <p:spPr>
          <a:xfrm>
            <a:off x="7110462" y="2102151"/>
            <a:ext cx="2038522" cy="2580840"/>
          </a:xfrm>
          <a:prstGeom prst="roundRect">
            <a:avLst>
              <a:gd name="adj" fmla="val 2924"/>
            </a:avLst>
          </a:prstGeom>
          <a:noFill/>
          <a:ln w="12700">
            <a:solidFill>
              <a:schemeClr val="bg1">
                <a:lumMod val="65000"/>
                <a:lumOff val="3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rgbClr val="FFFFFF"/>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51028">
              <a:defRPr/>
            </a:pPr>
            <a:endParaRPr lang="en-US" sz="2040">
              <a:latin typeface="Segoe UI Semibold"/>
            </a:endParaRPr>
          </a:p>
        </p:txBody>
      </p:sp>
      <p:grpSp>
        <p:nvGrpSpPr>
          <p:cNvPr id="60" name="Group 59">
            <a:extLst>
              <a:ext uri="{FF2B5EF4-FFF2-40B4-BE49-F238E27FC236}">
                <a16:creationId xmlns:a16="http://schemas.microsoft.com/office/drawing/2014/main" id="{980F3B0E-467D-484F-BE10-EDF7098A8045}"/>
              </a:ext>
            </a:extLst>
          </p:cNvPr>
          <p:cNvGrpSpPr/>
          <p:nvPr/>
        </p:nvGrpSpPr>
        <p:grpSpPr>
          <a:xfrm>
            <a:off x="7308998" y="3318793"/>
            <a:ext cx="1782535" cy="186521"/>
            <a:chOff x="9911327" y="2667555"/>
            <a:chExt cx="1747742" cy="182880"/>
          </a:xfrm>
        </p:grpSpPr>
        <p:pic>
          <p:nvPicPr>
            <p:cNvPr id="10" name="MS logo gray - EMF">
              <a:extLst>
                <a:ext uri="{FF2B5EF4-FFF2-40B4-BE49-F238E27FC236}">
                  <a16:creationId xmlns:a16="http://schemas.microsoft.com/office/drawing/2014/main" id="{3C7954F6-E2A5-4ADA-9F92-7914DD692981}"/>
                </a:ext>
                <a:ext uri="{C183D7F6-B498-43B3-948B-1728B52AA6E4}">
                  <adec:decorative xmlns:adec="http://schemas.microsoft.com/office/drawing/2017/decorative" val="1"/>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r="77975"/>
            <a:stretch/>
          </p:blipFill>
          <p:spPr bwMode="black">
            <a:xfrm>
              <a:off x="9911327" y="2667555"/>
              <a:ext cx="188098" cy="182880"/>
            </a:xfrm>
            <a:prstGeom prst="rect">
              <a:avLst/>
            </a:prstGeom>
          </p:spPr>
        </p:pic>
        <p:sp>
          <p:nvSpPr>
            <p:cNvPr id="17" name="TextBox 16">
              <a:extLst>
                <a:ext uri="{FF2B5EF4-FFF2-40B4-BE49-F238E27FC236}">
                  <a16:creationId xmlns:a16="http://schemas.microsoft.com/office/drawing/2014/main" id="{29B457C9-50DE-4717-B5EF-71A25535FA5B}"/>
                </a:ext>
              </a:extLst>
            </p:cNvPr>
            <p:cNvSpPr txBox="1"/>
            <p:nvPr/>
          </p:nvSpPr>
          <p:spPr>
            <a:xfrm>
              <a:off x="10141331" y="2688367"/>
              <a:ext cx="1517738" cy="141257"/>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Defender for Cloud Apps</a:t>
              </a:r>
            </a:p>
          </p:txBody>
        </p:sp>
      </p:grpSp>
      <p:sp>
        <p:nvSpPr>
          <p:cNvPr id="19" name="TextBox 18">
            <a:extLst>
              <a:ext uri="{FF2B5EF4-FFF2-40B4-BE49-F238E27FC236}">
                <a16:creationId xmlns:a16="http://schemas.microsoft.com/office/drawing/2014/main" id="{4666D5D2-582D-4DA8-98F5-DF786D41A178}"/>
              </a:ext>
            </a:extLst>
          </p:cNvPr>
          <p:cNvSpPr txBox="1"/>
          <p:nvPr/>
        </p:nvSpPr>
        <p:spPr>
          <a:xfrm>
            <a:off x="7535639" y="3097631"/>
            <a:ext cx="1269318" cy="144069"/>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Defender for Cloud</a:t>
            </a:r>
          </a:p>
        </p:txBody>
      </p:sp>
      <p:grpSp>
        <p:nvGrpSpPr>
          <p:cNvPr id="62" name="Group 61">
            <a:extLst>
              <a:ext uri="{FF2B5EF4-FFF2-40B4-BE49-F238E27FC236}">
                <a16:creationId xmlns:a16="http://schemas.microsoft.com/office/drawing/2014/main" id="{9770F880-5B00-48C3-BCF7-2888F7B59DF4}"/>
              </a:ext>
            </a:extLst>
          </p:cNvPr>
          <p:cNvGrpSpPr/>
          <p:nvPr/>
        </p:nvGrpSpPr>
        <p:grpSpPr>
          <a:xfrm>
            <a:off x="7308999" y="2838642"/>
            <a:ext cx="1940081" cy="186521"/>
            <a:chOff x="9911327" y="2215828"/>
            <a:chExt cx="1902213" cy="182880"/>
          </a:xfrm>
        </p:grpSpPr>
        <p:pic>
          <p:nvPicPr>
            <p:cNvPr id="9" name="Content Placeholder 2">
              <a:extLst>
                <a:ext uri="{FF2B5EF4-FFF2-40B4-BE49-F238E27FC236}">
                  <a16:creationId xmlns:a16="http://schemas.microsoft.com/office/drawing/2014/main" id="{5D874E8C-0E3E-4BAB-993B-C0DA170AE60E}"/>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911327" y="2215828"/>
              <a:ext cx="182883" cy="182880"/>
            </a:xfrm>
            <a:prstGeom prst="rect">
              <a:avLst/>
            </a:prstGeom>
          </p:spPr>
        </p:pic>
        <p:sp>
          <p:nvSpPr>
            <p:cNvPr id="20" name="TextBox 19">
              <a:extLst>
                <a:ext uri="{FF2B5EF4-FFF2-40B4-BE49-F238E27FC236}">
                  <a16:creationId xmlns:a16="http://schemas.microsoft.com/office/drawing/2014/main" id="{FE1C6FE2-438C-4108-8D71-FE06FBA7ACEF}"/>
                </a:ext>
              </a:extLst>
            </p:cNvPr>
            <p:cNvSpPr txBox="1"/>
            <p:nvPr/>
          </p:nvSpPr>
          <p:spPr>
            <a:xfrm>
              <a:off x="10143591" y="2236640"/>
              <a:ext cx="1669949" cy="141257"/>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Azure AD Identity Protection</a:t>
              </a:r>
            </a:p>
          </p:txBody>
        </p:sp>
      </p:grpSp>
      <p:grpSp>
        <p:nvGrpSpPr>
          <p:cNvPr id="66" name="Group 65">
            <a:extLst>
              <a:ext uri="{FF2B5EF4-FFF2-40B4-BE49-F238E27FC236}">
                <a16:creationId xmlns:a16="http://schemas.microsoft.com/office/drawing/2014/main" id="{5226C9BE-A06D-4013-B103-513C6A4216FE}"/>
              </a:ext>
            </a:extLst>
          </p:cNvPr>
          <p:cNvGrpSpPr/>
          <p:nvPr/>
        </p:nvGrpSpPr>
        <p:grpSpPr>
          <a:xfrm>
            <a:off x="7308999" y="2609070"/>
            <a:ext cx="1715845" cy="186521"/>
            <a:chOff x="9911327" y="1985050"/>
            <a:chExt cx="1682354" cy="182880"/>
          </a:xfrm>
        </p:grpSpPr>
        <p:pic>
          <p:nvPicPr>
            <p:cNvPr id="13" name="Graphic 12">
              <a:extLst>
                <a:ext uri="{FF2B5EF4-FFF2-40B4-BE49-F238E27FC236}">
                  <a16:creationId xmlns:a16="http://schemas.microsoft.com/office/drawing/2014/main" id="{BFBF966A-E223-4A8B-BB7E-26E4F8275C5A}"/>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911327" y="1985050"/>
              <a:ext cx="182880" cy="182880"/>
            </a:xfrm>
            <a:prstGeom prst="rect">
              <a:avLst/>
            </a:prstGeom>
          </p:spPr>
        </p:pic>
        <p:sp>
          <p:nvSpPr>
            <p:cNvPr id="21" name="TextBox 20">
              <a:extLst>
                <a:ext uri="{FF2B5EF4-FFF2-40B4-BE49-F238E27FC236}">
                  <a16:creationId xmlns:a16="http://schemas.microsoft.com/office/drawing/2014/main" id="{A93965B7-31E8-40E8-BE76-9E213E353734}"/>
                </a:ext>
              </a:extLst>
            </p:cNvPr>
            <p:cNvSpPr txBox="1"/>
            <p:nvPr/>
          </p:nvSpPr>
          <p:spPr>
            <a:xfrm>
              <a:off x="10143591" y="2005862"/>
              <a:ext cx="1450090" cy="141257"/>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Azure Activity</a:t>
              </a:r>
            </a:p>
          </p:txBody>
        </p:sp>
      </p:grpSp>
      <p:grpSp>
        <p:nvGrpSpPr>
          <p:cNvPr id="67" name="Group 66">
            <a:extLst>
              <a:ext uri="{FF2B5EF4-FFF2-40B4-BE49-F238E27FC236}">
                <a16:creationId xmlns:a16="http://schemas.microsoft.com/office/drawing/2014/main" id="{206D7EE8-8369-4106-A790-14E4F5752F5A}"/>
              </a:ext>
            </a:extLst>
          </p:cNvPr>
          <p:cNvGrpSpPr/>
          <p:nvPr/>
        </p:nvGrpSpPr>
        <p:grpSpPr>
          <a:xfrm>
            <a:off x="7308999" y="2359563"/>
            <a:ext cx="1722788" cy="186521"/>
            <a:chOff x="9911327" y="1774678"/>
            <a:chExt cx="1689161" cy="182880"/>
          </a:xfrm>
        </p:grpSpPr>
        <p:pic>
          <p:nvPicPr>
            <p:cNvPr id="7" name="Content Placeholder 2">
              <a:extLst>
                <a:ext uri="{FF2B5EF4-FFF2-40B4-BE49-F238E27FC236}">
                  <a16:creationId xmlns:a16="http://schemas.microsoft.com/office/drawing/2014/main" id="{17D0B3A1-80BA-42A2-8B03-94190D6D9EC7}"/>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911327" y="1774678"/>
              <a:ext cx="182883" cy="182880"/>
            </a:xfrm>
            <a:prstGeom prst="rect">
              <a:avLst/>
            </a:prstGeom>
          </p:spPr>
        </p:pic>
        <p:sp>
          <p:nvSpPr>
            <p:cNvPr id="22" name="TextBox 21">
              <a:extLst>
                <a:ext uri="{FF2B5EF4-FFF2-40B4-BE49-F238E27FC236}">
                  <a16:creationId xmlns:a16="http://schemas.microsoft.com/office/drawing/2014/main" id="{84A776DD-D09C-4566-9BAA-AD9C7E8CD118}"/>
                </a:ext>
              </a:extLst>
            </p:cNvPr>
            <p:cNvSpPr txBox="1"/>
            <p:nvPr/>
          </p:nvSpPr>
          <p:spPr>
            <a:xfrm>
              <a:off x="10150398" y="1795490"/>
              <a:ext cx="1450090" cy="141257"/>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Azure Active Directory</a:t>
              </a:r>
            </a:p>
          </p:txBody>
        </p:sp>
      </p:grpSp>
      <p:grpSp>
        <p:nvGrpSpPr>
          <p:cNvPr id="57" name="Group 56">
            <a:extLst>
              <a:ext uri="{FF2B5EF4-FFF2-40B4-BE49-F238E27FC236}">
                <a16:creationId xmlns:a16="http://schemas.microsoft.com/office/drawing/2014/main" id="{6C547DAA-BEC6-4299-B8DB-B93674C6A501}"/>
              </a:ext>
            </a:extLst>
          </p:cNvPr>
          <p:cNvGrpSpPr/>
          <p:nvPr/>
        </p:nvGrpSpPr>
        <p:grpSpPr>
          <a:xfrm>
            <a:off x="7308999" y="4007887"/>
            <a:ext cx="1589412" cy="186521"/>
            <a:chOff x="9911327" y="3287623"/>
            <a:chExt cx="1558389" cy="182880"/>
          </a:xfrm>
        </p:grpSpPr>
        <p:pic>
          <p:nvPicPr>
            <p:cNvPr id="6" name="Picture 281">
              <a:extLst>
                <a:ext uri="{FF2B5EF4-FFF2-40B4-BE49-F238E27FC236}">
                  <a16:creationId xmlns:a16="http://schemas.microsoft.com/office/drawing/2014/main" id="{3D62229B-6352-4E06-A870-7F62DEDACDAB}"/>
                </a:ext>
                <a:ext uri="{C183D7F6-B498-43B3-948B-1728B52AA6E4}">
                  <adec:decorative xmlns:adec="http://schemas.microsoft.com/office/drawing/2017/decorative" val="1"/>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a:stretch/>
          </p:blipFill>
          <p:spPr bwMode="auto">
            <a:xfrm>
              <a:off x="9911327" y="3287623"/>
              <a:ext cx="192072" cy="18288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998D3AD8-2C60-48AB-892B-7D01F044FD29}"/>
                </a:ext>
              </a:extLst>
            </p:cNvPr>
            <p:cNvSpPr txBox="1"/>
            <p:nvPr/>
          </p:nvSpPr>
          <p:spPr>
            <a:xfrm>
              <a:off x="10143591" y="3308435"/>
              <a:ext cx="1326125" cy="141257"/>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Defender for O365</a:t>
              </a:r>
            </a:p>
          </p:txBody>
        </p:sp>
      </p:grpSp>
      <p:sp>
        <p:nvSpPr>
          <p:cNvPr id="18450" name="!!wb_title">
            <a:extLst>
              <a:ext uri="{FF2B5EF4-FFF2-40B4-BE49-F238E27FC236}">
                <a16:creationId xmlns:a16="http://schemas.microsoft.com/office/drawing/2014/main" id="{291A1ED0-1A5E-484C-9635-B26753608A71}"/>
              </a:ext>
            </a:extLst>
          </p:cNvPr>
          <p:cNvSpPr txBox="1"/>
          <p:nvPr/>
        </p:nvSpPr>
        <p:spPr>
          <a:xfrm>
            <a:off x="7287545" y="1988968"/>
            <a:ext cx="1637311" cy="254262"/>
          </a:xfrm>
          <a:prstGeom prst="rect">
            <a:avLst/>
          </a:prstGeom>
          <a:solidFill>
            <a:schemeClr val="bg1"/>
          </a:solid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srgbClr val="FFFFFF"/>
                </a:solidFill>
                <a:effectLst/>
                <a:uLnTx/>
                <a:uFillTx/>
                <a:latin typeface="Segoe UI Semibold"/>
                <a:cs typeface="Segoe UI" pitchFamily="34" charset="0"/>
              </a:defRPr>
            </a:lvl1pPr>
          </a:lstStyle>
          <a:p>
            <a:pPr defTabSz="932597">
              <a:defRPr/>
            </a:pPr>
            <a:r>
              <a:rPr lang="en-US" sz="1020" dirty="0"/>
              <a:t>Native Data Connectors</a:t>
            </a:r>
          </a:p>
        </p:txBody>
      </p:sp>
      <p:pic>
        <p:nvPicPr>
          <p:cNvPr id="18449" name="Graphic 18448">
            <a:extLst>
              <a:ext uri="{FF2B5EF4-FFF2-40B4-BE49-F238E27FC236}">
                <a16:creationId xmlns:a16="http://schemas.microsoft.com/office/drawing/2014/main" id="{E01A08EE-7691-45B0-956A-52107BB9D88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988303" y="1929041"/>
            <a:ext cx="373041" cy="373041"/>
          </a:xfrm>
          <a:prstGeom prst="rect">
            <a:avLst/>
          </a:prstGeom>
        </p:spPr>
      </p:pic>
      <p:grpSp>
        <p:nvGrpSpPr>
          <p:cNvPr id="752" name="Group 751">
            <a:extLst>
              <a:ext uri="{FF2B5EF4-FFF2-40B4-BE49-F238E27FC236}">
                <a16:creationId xmlns:a16="http://schemas.microsoft.com/office/drawing/2014/main" id="{D44CC4D4-12B2-488F-8A85-9615D3A37765}"/>
              </a:ext>
            </a:extLst>
          </p:cNvPr>
          <p:cNvGrpSpPr/>
          <p:nvPr/>
        </p:nvGrpSpPr>
        <p:grpSpPr>
          <a:xfrm>
            <a:off x="10068534" y="9162497"/>
            <a:ext cx="1688858" cy="1147432"/>
            <a:chOff x="4800600" y="1981200"/>
            <a:chExt cx="2415963" cy="1641436"/>
          </a:xfrm>
        </p:grpSpPr>
        <p:pic>
          <p:nvPicPr>
            <p:cNvPr id="753" name="Picture 752" descr="A picture containing computer, computer, sky&#10;&#10;Description automatically generated">
              <a:extLst>
                <a:ext uri="{FF2B5EF4-FFF2-40B4-BE49-F238E27FC236}">
                  <a16:creationId xmlns:a16="http://schemas.microsoft.com/office/drawing/2014/main" id="{FEF9D23C-F325-4B18-A7B0-868B9C7A571A}"/>
                </a:ext>
              </a:extLst>
            </p:cNvPr>
            <p:cNvPicPr>
              <a:picLocks noChangeAspect="1"/>
            </p:cNvPicPr>
            <p:nvPr/>
          </p:nvPicPr>
          <p:blipFill rotWithShape="1">
            <a:blip r:embed="rId19" cstate="print">
              <a:lum bright="70000" contrast="-70000"/>
              <a:extLst>
                <a:ext uri="{28A0092B-C50C-407E-A947-70E740481C1C}">
                  <a14:useLocalDpi xmlns:a14="http://schemas.microsoft.com/office/drawing/2010/main" val="0"/>
                </a:ext>
              </a:extLst>
            </a:blip>
            <a:srcRect l="51290" t="68219" r="39420"/>
            <a:stretch/>
          </p:blipFill>
          <p:spPr>
            <a:xfrm>
              <a:off x="4800600" y="3263903"/>
              <a:ext cx="486568" cy="358733"/>
            </a:xfrm>
            <a:prstGeom prst="rect">
              <a:avLst/>
            </a:prstGeom>
          </p:spPr>
        </p:pic>
        <p:pic>
          <p:nvPicPr>
            <p:cNvPr id="754" name="Graphic 594">
              <a:extLst>
                <a:ext uri="{FF2B5EF4-FFF2-40B4-BE49-F238E27FC236}">
                  <a16:creationId xmlns:a16="http://schemas.microsoft.com/office/drawing/2014/main" id="{94BA0D29-36A4-4438-8C12-CB92D7DE11EA}"/>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800600" y="2357257"/>
              <a:ext cx="649867" cy="145317"/>
            </a:xfrm>
            <a:prstGeom prst="rect">
              <a:avLst/>
            </a:prstGeom>
          </p:spPr>
        </p:pic>
        <p:pic>
          <p:nvPicPr>
            <p:cNvPr id="755" name="Picture 754" descr="A screen shot of a building&#10;&#10;Description automatically generated">
              <a:extLst>
                <a:ext uri="{FF2B5EF4-FFF2-40B4-BE49-F238E27FC236}">
                  <a16:creationId xmlns:a16="http://schemas.microsoft.com/office/drawing/2014/main" id="{C2D9D991-F3B2-45F0-8D94-DDACB7E79BF1}"/>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800600" y="1996540"/>
              <a:ext cx="360251" cy="138822"/>
            </a:xfrm>
            <a:prstGeom prst="rect">
              <a:avLst/>
            </a:prstGeom>
          </p:spPr>
        </p:pic>
        <p:pic>
          <p:nvPicPr>
            <p:cNvPr id="756" name="Picture 755" descr="Logo&#10;&#10;Description automatically generated">
              <a:extLst>
                <a:ext uri="{FF2B5EF4-FFF2-40B4-BE49-F238E27FC236}">
                  <a16:creationId xmlns:a16="http://schemas.microsoft.com/office/drawing/2014/main" id="{91F5DCE6-1C86-4F18-98E8-49B1FBA69467}"/>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6532472" y="1981200"/>
              <a:ext cx="621571" cy="240868"/>
            </a:xfrm>
            <a:prstGeom prst="rect">
              <a:avLst/>
            </a:prstGeom>
          </p:spPr>
        </p:pic>
        <p:pic>
          <p:nvPicPr>
            <p:cNvPr id="757" name="Picture 756" descr="Text&#10;&#10;Description automatically generated">
              <a:extLst>
                <a:ext uri="{FF2B5EF4-FFF2-40B4-BE49-F238E27FC236}">
                  <a16:creationId xmlns:a16="http://schemas.microsoft.com/office/drawing/2014/main" id="{5290ECCD-B369-4C78-8454-B28373C5DF05}"/>
                </a:ext>
              </a:extLst>
            </p:cNvPr>
            <p:cNvPicPr>
              <a:picLocks noChangeAspect="1"/>
            </p:cNvPicPr>
            <p:nvPr/>
          </p:nvPicPr>
          <p:blipFill>
            <a:blip r:embed="rId24"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474593" y="2713102"/>
              <a:ext cx="741970" cy="246316"/>
            </a:xfrm>
            <a:prstGeom prst="rect">
              <a:avLst/>
            </a:prstGeom>
          </p:spPr>
        </p:pic>
        <p:pic>
          <p:nvPicPr>
            <p:cNvPr id="758" name="Picture 757" descr="A picture containing logo&#10;&#10;Description automatically generated">
              <a:extLst>
                <a:ext uri="{FF2B5EF4-FFF2-40B4-BE49-F238E27FC236}">
                  <a16:creationId xmlns:a16="http://schemas.microsoft.com/office/drawing/2014/main" id="{1F808BAE-4279-466F-BD94-B68516F215F5}"/>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800600" y="2741976"/>
              <a:ext cx="584162" cy="188569"/>
            </a:xfrm>
            <a:prstGeom prst="rect">
              <a:avLst/>
            </a:prstGeom>
          </p:spPr>
        </p:pic>
        <p:pic>
          <p:nvPicPr>
            <p:cNvPr id="759" name="Picture 758" descr="Icon&#10;&#10;Description automatically generated">
              <a:extLst>
                <a:ext uri="{FF2B5EF4-FFF2-40B4-BE49-F238E27FC236}">
                  <a16:creationId xmlns:a16="http://schemas.microsoft.com/office/drawing/2014/main" id="{2C0F70F8-28D2-4D5F-BAFF-B0CEC2E3BB5F}"/>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5657801" y="2293844"/>
              <a:ext cx="254350" cy="246316"/>
            </a:xfrm>
            <a:prstGeom prst="rect">
              <a:avLst/>
            </a:prstGeom>
          </p:spPr>
        </p:pic>
        <p:pic>
          <p:nvPicPr>
            <p:cNvPr id="760" name="Picture 759" descr="A picture containing drawing&#10;&#10;Description automatically generated">
              <a:extLst>
                <a:ext uri="{FF2B5EF4-FFF2-40B4-BE49-F238E27FC236}">
                  <a16:creationId xmlns:a16="http://schemas.microsoft.com/office/drawing/2014/main" id="{9675D65E-0D9F-44DA-B933-158D4E5A2FC5}"/>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6060211" y="2382936"/>
              <a:ext cx="807406" cy="138207"/>
            </a:xfrm>
            <a:prstGeom prst="rect">
              <a:avLst/>
            </a:prstGeom>
          </p:spPr>
        </p:pic>
        <p:pic>
          <p:nvPicPr>
            <p:cNvPr id="761" name="Picture 760" descr="Logo&#10;&#10;Description automatically generated">
              <a:extLst>
                <a:ext uri="{FF2B5EF4-FFF2-40B4-BE49-F238E27FC236}">
                  <a16:creationId xmlns:a16="http://schemas.microsoft.com/office/drawing/2014/main" id="{2FAD6A71-EA3A-4CAC-B4CF-A86B7FC6631C}"/>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6084848" y="3263903"/>
              <a:ext cx="638001" cy="94124"/>
            </a:xfrm>
            <a:prstGeom prst="rect">
              <a:avLst/>
            </a:prstGeom>
          </p:spPr>
        </p:pic>
        <p:pic>
          <p:nvPicPr>
            <p:cNvPr id="762" name="Picture 761" descr="A picture containing clock, drawing&#10;&#10;Description automatically generated">
              <a:extLst>
                <a:ext uri="{FF2B5EF4-FFF2-40B4-BE49-F238E27FC236}">
                  <a16:creationId xmlns:a16="http://schemas.microsoft.com/office/drawing/2014/main" id="{7122B9B1-7E4B-4496-9F18-F1168C15B3D3}"/>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5442767" y="3412265"/>
              <a:ext cx="566930" cy="104313"/>
            </a:xfrm>
            <a:prstGeom prst="rect">
              <a:avLst/>
            </a:prstGeom>
          </p:spPr>
        </p:pic>
        <p:grpSp>
          <p:nvGrpSpPr>
            <p:cNvPr id="763" name="Group 762">
              <a:extLst>
                <a:ext uri="{FF2B5EF4-FFF2-40B4-BE49-F238E27FC236}">
                  <a16:creationId xmlns:a16="http://schemas.microsoft.com/office/drawing/2014/main" id="{9B59F6B1-044F-4380-9A6A-2B72D95F20A6}"/>
                </a:ext>
              </a:extLst>
            </p:cNvPr>
            <p:cNvGrpSpPr/>
            <p:nvPr/>
          </p:nvGrpSpPr>
          <p:grpSpPr>
            <a:xfrm>
              <a:off x="6876803" y="3273027"/>
              <a:ext cx="323182" cy="75875"/>
              <a:chOff x="11747105" y="3392325"/>
              <a:chExt cx="402854" cy="97663"/>
            </a:xfrm>
          </p:grpSpPr>
          <p:sp>
            <p:nvSpPr>
              <p:cNvPr id="773" name="Oval 772">
                <a:extLst>
                  <a:ext uri="{FF2B5EF4-FFF2-40B4-BE49-F238E27FC236}">
                    <a16:creationId xmlns:a16="http://schemas.microsoft.com/office/drawing/2014/main" id="{F962C9C6-8C15-44E4-9BF0-B7371760C57E}"/>
                  </a:ext>
                </a:extLst>
              </p:cNvPr>
              <p:cNvSpPr/>
              <p:nvPr/>
            </p:nvSpPr>
            <p:spPr bwMode="auto">
              <a:xfrm flipV="1">
                <a:off x="11747105" y="3392359"/>
                <a:ext cx="97626" cy="97626"/>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4" name="Oval 773">
                <a:extLst>
                  <a:ext uri="{FF2B5EF4-FFF2-40B4-BE49-F238E27FC236}">
                    <a16:creationId xmlns:a16="http://schemas.microsoft.com/office/drawing/2014/main" id="{82ACE0AC-D3BE-4C78-A758-650023E077A8}"/>
                  </a:ext>
                </a:extLst>
              </p:cNvPr>
              <p:cNvSpPr/>
              <p:nvPr/>
            </p:nvSpPr>
            <p:spPr bwMode="auto">
              <a:xfrm flipV="1">
                <a:off x="11899729" y="3392362"/>
                <a:ext cx="97626" cy="97626"/>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5" name="Oval 774">
                <a:extLst>
                  <a:ext uri="{FF2B5EF4-FFF2-40B4-BE49-F238E27FC236}">
                    <a16:creationId xmlns:a16="http://schemas.microsoft.com/office/drawing/2014/main" id="{9CE61C88-C848-4EEF-990B-4F913C3300C6}"/>
                  </a:ext>
                </a:extLst>
              </p:cNvPr>
              <p:cNvSpPr/>
              <p:nvPr/>
            </p:nvSpPr>
            <p:spPr bwMode="auto">
              <a:xfrm flipV="1">
                <a:off x="12052333" y="3392325"/>
                <a:ext cx="97626" cy="97626"/>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64" name="Group 763">
              <a:extLst>
                <a:ext uri="{FF2B5EF4-FFF2-40B4-BE49-F238E27FC236}">
                  <a16:creationId xmlns:a16="http://schemas.microsoft.com/office/drawing/2014/main" id="{7EC755C2-D6CE-45F3-9F72-ECCC41C65CA1}"/>
                </a:ext>
              </a:extLst>
            </p:cNvPr>
            <p:cNvGrpSpPr/>
            <p:nvPr/>
          </p:nvGrpSpPr>
          <p:grpSpPr>
            <a:xfrm>
              <a:off x="5384762" y="1981200"/>
              <a:ext cx="965818" cy="180635"/>
              <a:chOff x="5710686" y="1981200"/>
              <a:chExt cx="1504682" cy="281417"/>
            </a:xfrm>
          </p:grpSpPr>
          <p:pic>
            <p:nvPicPr>
              <p:cNvPr id="771" name="Picture 770" descr="A picture containing shape&#10;&#10;Description automatically generated">
                <a:extLst>
                  <a:ext uri="{FF2B5EF4-FFF2-40B4-BE49-F238E27FC236}">
                    <a16:creationId xmlns:a16="http://schemas.microsoft.com/office/drawing/2014/main" id="{126705F9-96D4-4EC9-AC81-E27B73559D5D}"/>
                  </a:ext>
                </a:extLst>
              </p:cNvPr>
              <p:cNvPicPr>
                <a:picLocks noChangeAspect="1"/>
              </p:cNvPicPr>
              <p:nvPr/>
            </p:nvPicPr>
            <p:blipFill rotWithShape="1">
              <a:blip r:embed="rId30" cstate="print">
                <a:extLst>
                  <a:ext uri="{28A0092B-C50C-407E-A947-70E740481C1C}">
                    <a14:useLocalDpi xmlns:a14="http://schemas.microsoft.com/office/drawing/2010/main" val="0"/>
                  </a:ext>
                </a:extLst>
              </a:blip>
              <a:srcRect t="-8128"/>
              <a:stretch/>
            </p:blipFill>
            <p:spPr>
              <a:xfrm>
                <a:off x="6934200" y="1981200"/>
                <a:ext cx="281168" cy="281417"/>
              </a:xfrm>
              <a:prstGeom prst="rect">
                <a:avLst/>
              </a:prstGeom>
            </p:spPr>
          </p:pic>
          <p:pic>
            <p:nvPicPr>
              <p:cNvPr id="772" name="Picture 771" descr="A picture containing shape&#10;&#10;Description automatically generated">
                <a:extLst>
                  <a:ext uri="{FF2B5EF4-FFF2-40B4-BE49-F238E27FC236}">
                    <a16:creationId xmlns:a16="http://schemas.microsoft.com/office/drawing/2014/main" id="{3FFD4112-1320-4F44-A59F-D23837B674A6}"/>
                  </a:ext>
                </a:extLst>
              </p:cNvPr>
              <p:cNvPicPr>
                <a:picLocks noChangeAspect="1"/>
              </p:cNvPicPr>
              <p:nvPr/>
            </p:nvPicPr>
            <p:blipFill rotWithShape="1">
              <a:blip r:embed="rId31" cstate="print">
                <a:lum bright="70000" contrast="-70000"/>
                <a:extLst>
                  <a:ext uri="{28A0092B-C50C-407E-A947-70E740481C1C}">
                    <a14:useLocalDpi xmlns:a14="http://schemas.microsoft.com/office/drawing/2010/main" val="0"/>
                  </a:ext>
                </a:extLst>
              </a:blip>
              <a:srcRect/>
              <a:stretch/>
            </p:blipFill>
            <p:spPr>
              <a:xfrm>
                <a:off x="5710686" y="2002934"/>
                <a:ext cx="1276592" cy="215317"/>
              </a:xfrm>
              <a:prstGeom prst="rect">
                <a:avLst/>
              </a:prstGeom>
            </p:spPr>
          </p:pic>
        </p:grpSp>
        <p:grpSp>
          <p:nvGrpSpPr>
            <p:cNvPr id="765" name="Group 764">
              <a:extLst>
                <a:ext uri="{FF2B5EF4-FFF2-40B4-BE49-F238E27FC236}">
                  <a16:creationId xmlns:a16="http://schemas.microsoft.com/office/drawing/2014/main" id="{84AC55C1-F27E-49D2-AD10-979DA955CE1A}"/>
                </a:ext>
              </a:extLst>
            </p:cNvPr>
            <p:cNvGrpSpPr/>
            <p:nvPr/>
          </p:nvGrpSpPr>
          <p:grpSpPr>
            <a:xfrm>
              <a:off x="5606273" y="2739642"/>
              <a:ext cx="744307" cy="190903"/>
              <a:chOff x="6136065" y="3649686"/>
              <a:chExt cx="1159582" cy="297414"/>
            </a:xfrm>
          </p:grpSpPr>
          <p:pic>
            <p:nvPicPr>
              <p:cNvPr id="769" name="Picture 768" descr="A picture containing shape&#10;&#10;Description automatically generated">
                <a:extLst>
                  <a:ext uri="{FF2B5EF4-FFF2-40B4-BE49-F238E27FC236}">
                    <a16:creationId xmlns:a16="http://schemas.microsoft.com/office/drawing/2014/main" id="{082F2625-2C06-4B6B-B56E-C4A528B1444F}"/>
                  </a:ext>
                </a:extLst>
              </p:cNvPr>
              <p:cNvPicPr>
                <a:picLocks noChangeAspect="1"/>
              </p:cNvPicPr>
              <p:nvPr/>
            </p:nvPicPr>
            <p:blipFill rotWithShape="1">
              <a:blip r:embed="rId32" cstate="print">
                <a:lum bright="70000" contrast="-70000"/>
                <a:extLst>
                  <a:ext uri="{28A0092B-C50C-407E-A947-70E740481C1C}">
                    <a14:useLocalDpi xmlns:a14="http://schemas.microsoft.com/office/drawing/2010/main" val="0"/>
                  </a:ext>
                </a:extLst>
              </a:blip>
              <a:srcRect/>
              <a:stretch/>
            </p:blipFill>
            <p:spPr>
              <a:xfrm>
                <a:off x="6385561" y="3700361"/>
                <a:ext cx="910086" cy="241783"/>
              </a:xfrm>
              <a:prstGeom prst="rect">
                <a:avLst/>
              </a:prstGeom>
            </p:spPr>
          </p:pic>
          <p:pic>
            <p:nvPicPr>
              <p:cNvPr id="770" name="Picture 769" descr="A picture containing shape&#10;&#10;Description automatically generated">
                <a:extLst>
                  <a:ext uri="{FF2B5EF4-FFF2-40B4-BE49-F238E27FC236}">
                    <a16:creationId xmlns:a16="http://schemas.microsoft.com/office/drawing/2014/main" id="{C3EB50C6-77DC-469D-8B07-238643EED6DB}"/>
                  </a:ext>
                </a:extLst>
              </p:cNvPr>
              <p:cNvPicPr>
                <a:picLocks noChangeAspect="1"/>
              </p:cNvPicPr>
              <p:nvPr/>
            </p:nvPicPr>
            <p:blipFill rotWithShape="1">
              <a:blip r:embed="rId33" cstate="print">
                <a:extLst>
                  <a:ext uri="{28A0092B-C50C-407E-A947-70E740481C1C}">
                    <a14:useLocalDpi xmlns:a14="http://schemas.microsoft.com/office/drawing/2010/main" val="0"/>
                  </a:ext>
                </a:extLst>
              </a:blip>
              <a:srcRect/>
              <a:stretch/>
            </p:blipFill>
            <p:spPr>
              <a:xfrm>
                <a:off x="6136065" y="3649686"/>
                <a:ext cx="264736" cy="297414"/>
              </a:xfrm>
              <a:prstGeom prst="rect">
                <a:avLst/>
              </a:prstGeom>
            </p:spPr>
          </p:pic>
        </p:grpSp>
        <p:grpSp>
          <p:nvGrpSpPr>
            <p:cNvPr id="766" name="Group 765">
              <a:extLst>
                <a:ext uri="{FF2B5EF4-FFF2-40B4-BE49-F238E27FC236}">
                  <a16:creationId xmlns:a16="http://schemas.microsoft.com/office/drawing/2014/main" id="{EAB29C06-283B-47EA-A4FF-85BC70F945ED}"/>
                </a:ext>
              </a:extLst>
            </p:cNvPr>
            <p:cNvGrpSpPr/>
            <p:nvPr/>
          </p:nvGrpSpPr>
          <p:grpSpPr>
            <a:xfrm>
              <a:off x="5026706" y="3055838"/>
              <a:ext cx="1047430" cy="175386"/>
              <a:chOff x="8792552" y="1472580"/>
              <a:chExt cx="1631828" cy="273240"/>
            </a:xfrm>
          </p:grpSpPr>
          <p:pic>
            <p:nvPicPr>
              <p:cNvPr id="767" name="Picture 766" descr="Logo, company name&#10;&#10;Description automatically generated">
                <a:extLst>
                  <a:ext uri="{FF2B5EF4-FFF2-40B4-BE49-F238E27FC236}">
                    <a16:creationId xmlns:a16="http://schemas.microsoft.com/office/drawing/2014/main" id="{0CCB35B5-9834-4DB2-82CC-6622FBAA3C72}"/>
                  </a:ext>
                </a:extLst>
              </p:cNvPr>
              <p:cNvPicPr>
                <a:picLocks noChangeAspect="1"/>
              </p:cNvPicPr>
              <p:nvPr/>
            </p:nvPicPr>
            <p:blipFill rotWithShape="1">
              <a:blip r:embed="rId34" cstate="print">
                <a:lum bright="70000" contrast="-70000"/>
                <a:extLst>
                  <a:ext uri="{28A0092B-C50C-407E-A947-70E740481C1C}">
                    <a14:useLocalDpi xmlns:a14="http://schemas.microsoft.com/office/drawing/2010/main" val="0"/>
                  </a:ext>
                </a:extLst>
              </a:blip>
              <a:srcRect/>
              <a:stretch/>
            </p:blipFill>
            <p:spPr>
              <a:xfrm>
                <a:off x="9205413" y="1515676"/>
                <a:ext cx="1218967" cy="230144"/>
              </a:xfrm>
              <a:prstGeom prst="rect">
                <a:avLst/>
              </a:prstGeom>
            </p:spPr>
          </p:pic>
          <p:pic>
            <p:nvPicPr>
              <p:cNvPr id="768" name="Picture 767" descr="Logo, company name&#10;&#10;Description automatically generated">
                <a:extLst>
                  <a:ext uri="{FF2B5EF4-FFF2-40B4-BE49-F238E27FC236}">
                    <a16:creationId xmlns:a16="http://schemas.microsoft.com/office/drawing/2014/main" id="{62C9A80D-9DF6-46AE-B893-D55C8E3079BC}"/>
                  </a:ext>
                </a:extLst>
              </p:cNvPr>
              <p:cNvPicPr>
                <a:picLocks noChangeAspect="1"/>
              </p:cNvPicPr>
              <p:nvPr/>
            </p:nvPicPr>
            <p:blipFill rotWithShape="1">
              <a:blip r:embed="rId35" cstate="print">
                <a:extLst>
                  <a:ext uri="{28A0092B-C50C-407E-A947-70E740481C1C}">
                    <a14:useLocalDpi xmlns:a14="http://schemas.microsoft.com/office/drawing/2010/main" val="0"/>
                  </a:ext>
                </a:extLst>
              </a:blip>
              <a:srcRect/>
              <a:stretch/>
            </p:blipFill>
            <p:spPr>
              <a:xfrm>
                <a:off x="8792552" y="1472580"/>
                <a:ext cx="427648" cy="246398"/>
              </a:xfrm>
              <a:prstGeom prst="rect">
                <a:avLst/>
              </a:prstGeom>
            </p:spPr>
          </p:pic>
        </p:grpSp>
      </p:grpSp>
      <p:pic>
        <p:nvPicPr>
          <p:cNvPr id="3" name="Picture 2" descr="See the source image">
            <a:extLst>
              <a:ext uri="{FF2B5EF4-FFF2-40B4-BE49-F238E27FC236}">
                <a16:creationId xmlns:a16="http://schemas.microsoft.com/office/drawing/2014/main" id="{723E59C4-DAC8-4EDC-8B73-37E0612FB2F0}"/>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6118492" y="9819923"/>
            <a:ext cx="494162" cy="494162"/>
          </a:xfrm>
          <a:prstGeom prst="rect">
            <a:avLst/>
          </a:prstGeom>
          <a:noFill/>
          <a:extLst>
            <a:ext uri="{909E8E84-426E-40DD-AFC4-6F175D3DCCD1}">
              <a14:hiddenFill xmlns:a14="http://schemas.microsoft.com/office/drawing/2010/main">
                <a:solidFill>
                  <a:srgbClr val="FFFFFF"/>
                </a:solidFill>
              </a14:hiddenFill>
            </a:ext>
          </a:extLst>
        </p:spPr>
      </p:pic>
      <p:grpSp>
        <p:nvGrpSpPr>
          <p:cNvPr id="119" name="Group 118">
            <a:extLst>
              <a:ext uri="{FF2B5EF4-FFF2-40B4-BE49-F238E27FC236}">
                <a16:creationId xmlns:a16="http://schemas.microsoft.com/office/drawing/2014/main" id="{350457DB-D3BA-47B2-83BB-8C4ED14629CE}"/>
              </a:ext>
            </a:extLst>
          </p:cNvPr>
          <p:cNvGrpSpPr/>
          <p:nvPr/>
        </p:nvGrpSpPr>
        <p:grpSpPr>
          <a:xfrm>
            <a:off x="8441634" y="9214429"/>
            <a:ext cx="1244141" cy="1220564"/>
            <a:chOff x="8300846" y="5074891"/>
            <a:chExt cx="1219857" cy="1196740"/>
          </a:xfrm>
        </p:grpSpPr>
        <p:sp>
          <p:nvSpPr>
            <p:cNvPr id="120" name="!!syslog_area">
              <a:extLst>
                <a:ext uri="{FF2B5EF4-FFF2-40B4-BE49-F238E27FC236}">
                  <a16:creationId xmlns:a16="http://schemas.microsoft.com/office/drawing/2014/main" id="{DD10630A-9503-4367-943B-A43279EB193F}"/>
                </a:ext>
              </a:extLst>
            </p:cNvPr>
            <p:cNvSpPr/>
            <p:nvPr/>
          </p:nvSpPr>
          <p:spPr bwMode="auto">
            <a:xfrm>
              <a:off x="8300846" y="5211849"/>
              <a:ext cx="1219857" cy="1059782"/>
            </a:xfrm>
            <a:prstGeom prst="roundRect">
              <a:avLst>
                <a:gd name="adj" fmla="val 2891"/>
              </a:avLst>
            </a:prstGeom>
            <a:solidFill>
              <a:schemeClr val="bg1"/>
            </a:solidFill>
            <a:ln w="9525">
              <a:solidFill>
                <a:schemeClr val="bg2">
                  <a:lumMod val="40000"/>
                  <a:lumOff val="6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000000"/>
                </a:solidFill>
                <a:latin typeface="Segoe UI"/>
                <a:ea typeface="Segoe UI" pitchFamily="34" charset="0"/>
                <a:cs typeface="Segoe UI" pitchFamily="34" charset="0"/>
              </a:endParaRPr>
            </a:p>
          </p:txBody>
        </p:sp>
        <p:pic>
          <p:nvPicPr>
            <p:cNvPr id="121" name="!!vm_icon" descr="Windows Virtual Machine icon">
              <a:hlinkClick r:id="" action="ppaction://noaction"/>
              <a:extLst>
                <a:ext uri="{FF2B5EF4-FFF2-40B4-BE49-F238E27FC236}">
                  <a16:creationId xmlns:a16="http://schemas.microsoft.com/office/drawing/2014/main" id="{47590F2A-DFDA-4236-BF7A-D7691747738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99077" y="5469061"/>
              <a:ext cx="365760" cy="365760"/>
            </a:xfrm>
            <a:prstGeom prst="rect">
              <a:avLst/>
            </a:prstGeom>
          </p:spPr>
        </p:pic>
        <p:pic>
          <p:nvPicPr>
            <p:cNvPr id="122" name="!!vm_icon" descr="Windows Virtual Machine icon">
              <a:hlinkClick r:id="" action="ppaction://noaction"/>
              <a:extLst>
                <a:ext uri="{FF2B5EF4-FFF2-40B4-BE49-F238E27FC236}">
                  <a16:creationId xmlns:a16="http://schemas.microsoft.com/office/drawing/2014/main" id="{8E9C6F11-F9EF-43D6-A490-CF6CC7212B4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36680" y="5631127"/>
              <a:ext cx="365760" cy="365760"/>
            </a:xfrm>
            <a:prstGeom prst="rect">
              <a:avLst/>
            </a:prstGeom>
          </p:spPr>
        </p:pic>
        <p:pic>
          <p:nvPicPr>
            <p:cNvPr id="123" name="!!vm_icon" descr="Windows Virtual Machine icon">
              <a:hlinkClick r:id="" action="ppaction://noaction"/>
              <a:extLst>
                <a:ext uri="{FF2B5EF4-FFF2-40B4-BE49-F238E27FC236}">
                  <a16:creationId xmlns:a16="http://schemas.microsoft.com/office/drawing/2014/main" id="{CE68F530-8715-4885-A14B-07D08C87DE3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54487" y="5792189"/>
              <a:ext cx="365760" cy="365760"/>
            </a:xfrm>
            <a:prstGeom prst="rect">
              <a:avLst/>
            </a:prstGeom>
          </p:spPr>
        </p:pic>
        <p:sp>
          <p:nvSpPr>
            <p:cNvPr id="124" name="!!syslog_title">
              <a:extLst>
                <a:ext uri="{FF2B5EF4-FFF2-40B4-BE49-F238E27FC236}">
                  <a16:creationId xmlns:a16="http://schemas.microsoft.com/office/drawing/2014/main" id="{DE111827-A989-4E9E-9A13-9AA9C78A7030}"/>
                </a:ext>
              </a:extLst>
            </p:cNvPr>
            <p:cNvSpPr txBox="1">
              <a:spLocks/>
            </p:cNvSpPr>
            <p:nvPr/>
          </p:nvSpPr>
          <p:spPr>
            <a:xfrm>
              <a:off x="8555782" y="5074891"/>
              <a:ext cx="677430" cy="282513"/>
            </a:xfrm>
            <a:prstGeom prst="rect">
              <a:avLst/>
            </a:prstGeom>
            <a:solidFill>
              <a:srgbClr val="000000"/>
            </a:solidFill>
            <a:ln>
              <a:noFill/>
              <a:prstDash/>
            </a:ln>
            <a:effectLst/>
          </p:spPr>
          <p:txBody>
            <a:bodyPr rot="0" spcFirstLastPara="0" vertOverflow="overflow" horzOverflow="overflow" vert="horz" wrap="none" lIns="46630" tIns="0" rIns="46630" bIns="0" numCol="1" spcCol="0" rtlCol="0" fromWordArt="0" anchor="t" anchorCtr="0" forceAA="0" compatLnSpc="1">
              <a:prstTxWarp prst="textNoShape">
                <a:avLst/>
              </a:prstTxWarp>
              <a:spAutoFit/>
            </a:bodyPr>
            <a:lstStyle>
              <a:defPPr>
                <a:defRPr lang="en-US"/>
              </a:defPPr>
              <a:lvl1pPr marR="0" lvl="0" indent="0" algn="ctr" defTabSz="932742" fontAlgn="auto">
                <a:lnSpc>
                  <a:spcPct val="90000"/>
                </a:lnSpc>
                <a:spcBef>
                  <a:spcPct val="0"/>
                </a:spcBef>
                <a:spcAft>
                  <a:spcPts val="0"/>
                </a:spcAft>
                <a:buClrTx/>
                <a:buSzTx/>
                <a:buFontTx/>
                <a:buNone/>
                <a:tabLst/>
                <a:defRPr kumimoji="0" sz="1400" b="0" i="0" u="none" strike="noStrike" cap="none" spc="0" normalizeH="0" baseline="0">
                  <a:ln w="3175">
                    <a:noFill/>
                  </a:ln>
                  <a:gradFill>
                    <a:gsLst>
                      <a:gs pos="0">
                        <a:srgbClr val="FFFFFF"/>
                      </a:gs>
                      <a:gs pos="100000">
                        <a:srgbClr val="FFFFFF"/>
                      </a:gs>
                    </a:gsLst>
                    <a:lin ang="5400000" scaled="1"/>
                  </a:gradFill>
                  <a:effectLst/>
                  <a:uLnTx/>
                  <a:uFillTx/>
                  <a:latin typeface="Segoe UI Semibold"/>
                  <a:cs typeface="Segoe UI" pitchFamily="34" charset="0"/>
                </a:defRPr>
              </a:lvl1pPr>
            </a:lstStyle>
            <a:p>
              <a:pPr defTabSz="951304">
                <a:defRPr/>
              </a:pPr>
              <a:r>
                <a:rPr lang="en-US" sz="1020">
                  <a:solidFill>
                    <a:srgbClr val="EBEBEB">
                      <a:lumMod val="90000"/>
                    </a:srgbClr>
                  </a:solidFill>
                </a:rPr>
                <a:t>Windows </a:t>
              </a:r>
            </a:p>
            <a:p>
              <a:pPr defTabSz="951304">
                <a:defRPr/>
              </a:pPr>
              <a:r>
                <a:rPr lang="en-US" sz="1020">
                  <a:solidFill>
                    <a:srgbClr val="EBEBEB">
                      <a:lumMod val="90000"/>
                    </a:srgbClr>
                  </a:solidFill>
                </a:rPr>
                <a:t>Servers</a:t>
              </a:r>
            </a:p>
          </p:txBody>
        </p:sp>
      </p:grpSp>
      <p:cxnSp>
        <p:nvCxnSpPr>
          <p:cNvPr id="134" name="!!movingline_left">
            <a:extLst>
              <a:ext uri="{FF2B5EF4-FFF2-40B4-BE49-F238E27FC236}">
                <a16:creationId xmlns:a16="http://schemas.microsoft.com/office/drawing/2014/main" id="{E20E0A4C-E79F-44AE-BDFC-E5A4FA5F3EB0}"/>
              </a:ext>
            </a:extLst>
          </p:cNvPr>
          <p:cNvCxnSpPr>
            <a:cxnSpLocks/>
          </p:cNvCxnSpPr>
          <p:nvPr/>
        </p:nvCxnSpPr>
        <p:spPr>
          <a:xfrm>
            <a:off x="6295954" y="9305135"/>
            <a:ext cx="988467" cy="0"/>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9" name="Group 88">
            <a:extLst>
              <a:ext uri="{FF2B5EF4-FFF2-40B4-BE49-F238E27FC236}">
                <a16:creationId xmlns:a16="http://schemas.microsoft.com/office/drawing/2014/main" id="{EA5F7456-60BC-4889-B034-AA4B90367954}"/>
              </a:ext>
            </a:extLst>
          </p:cNvPr>
          <p:cNvGrpSpPr/>
          <p:nvPr/>
        </p:nvGrpSpPr>
        <p:grpSpPr>
          <a:xfrm>
            <a:off x="7069778" y="9172804"/>
            <a:ext cx="373041" cy="313639"/>
            <a:chOff x="6137960" y="5359120"/>
            <a:chExt cx="365760" cy="307517"/>
          </a:xfrm>
        </p:grpSpPr>
        <p:pic>
          <p:nvPicPr>
            <p:cNvPr id="269" name="!!vm_icon" descr="Windows Virtual Machine icon">
              <a:hlinkClick r:id="" action="ppaction://noaction"/>
              <a:extLst>
                <a:ext uri="{FF2B5EF4-FFF2-40B4-BE49-F238E27FC236}">
                  <a16:creationId xmlns:a16="http://schemas.microsoft.com/office/drawing/2014/main" id="{ECB9240B-344E-4D6D-9324-A60231D6343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37960" y="5359120"/>
              <a:ext cx="307516" cy="307517"/>
            </a:xfrm>
            <a:prstGeom prst="rect">
              <a:avLst/>
            </a:prstGeom>
          </p:spPr>
        </p:pic>
        <p:grpSp>
          <p:nvGrpSpPr>
            <p:cNvPr id="270" name="Graphic 58">
              <a:extLst>
                <a:ext uri="{FF2B5EF4-FFF2-40B4-BE49-F238E27FC236}">
                  <a16:creationId xmlns:a16="http://schemas.microsoft.com/office/drawing/2014/main" id="{6EE2BF96-DC14-4AC8-81B9-572C3E59A695}"/>
                </a:ext>
              </a:extLst>
            </p:cNvPr>
            <p:cNvGrpSpPr/>
            <p:nvPr/>
          </p:nvGrpSpPr>
          <p:grpSpPr>
            <a:xfrm>
              <a:off x="6314873" y="5482719"/>
              <a:ext cx="188847" cy="149571"/>
              <a:chOff x="2112465" y="2876133"/>
              <a:chExt cx="519142" cy="411171"/>
            </a:xfrm>
          </p:grpSpPr>
          <p:sp>
            <p:nvSpPr>
              <p:cNvPr id="271" name="Freeform: Shape 270">
                <a:extLst>
                  <a:ext uri="{FF2B5EF4-FFF2-40B4-BE49-F238E27FC236}">
                    <a16:creationId xmlns:a16="http://schemas.microsoft.com/office/drawing/2014/main" id="{FA4ADEB4-9F01-4D78-A52F-932F15E6AF8F}"/>
                  </a:ext>
                </a:extLst>
              </p:cNvPr>
              <p:cNvSpPr/>
              <p:nvPr/>
            </p:nvSpPr>
            <p:spPr>
              <a:xfrm>
                <a:off x="2112465" y="2876133"/>
                <a:ext cx="519142"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272" name="Freeform: Shape 271">
                <a:extLst>
                  <a:ext uri="{FF2B5EF4-FFF2-40B4-BE49-F238E27FC236}">
                    <a16:creationId xmlns:a16="http://schemas.microsoft.com/office/drawing/2014/main" id="{4664A804-BC3C-4D12-AF07-8D7210B946DC}"/>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73" name="Freeform: Shape 272">
                <a:extLst>
                  <a:ext uri="{FF2B5EF4-FFF2-40B4-BE49-F238E27FC236}">
                    <a16:creationId xmlns:a16="http://schemas.microsoft.com/office/drawing/2014/main" id="{3F769B0A-D339-42CC-9829-B2775B61A0D4}"/>
                  </a:ext>
                </a:extLst>
              </p:cNvPr>
              <p:cNvSpPr/>
              <p:nvPr/>
            </p:nvSpPr>
            <p:spPr>
              <a:xfrm>
                <a:off x="2276703" y="3080283"/>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74" name="Freeform: Shape 273">
                <a:extLst>
                  <a:ext uri="{FF2B5EF4-FFF2-40B4-BE49-F238E27FC236}">
                    <a16:creationId xmlns:a16="http://schemas.microsoft.com/office/drawing/2014/main" id="{F6B333C0-9DEA-42C5-817C-A8202A2F4A5E}"/>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75" name="Freeform: Shape 274">
                <a:extLst>
                  <a:ext uri="{FF2B5EF4-FFF2-40B4-BE49-F238E27FC236}">
                    <a16:creationId xmlns:a16="http://schemas.microsoft.com/office/drawing/2014/main" id="{5232BAFE-3871-4AC7-A572-E2177DE9C9B3}"/>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76" name="Freeform: Shape 275">
                <a:extLst>
                  <a:ext uri="{FF2B5EF4-FFF2-40B4-BE49-F238E27FC236}">
                    <a16:creationId xmlns:a16="http://schemas.microsoft.com/office/drawing/2014/main" id="{DE973FA1-F368-40D6-AB9A-88DD4F0EA1F2}"/>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77" name="Freeform: Shape 276">
                <a:extLst>
                  <a:ext uri="{FF2B5EF4-FFF2-40B4-BE49-F238E27FC236}">
                    <a16:creationId xmlns:a16="http://schemas.microsoft.com/office/drawing/2014/main" id="{F0BE74A9-09D8-41AB-A5FE-275C91D806F6}"/>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78" name="Freeform: Shape 277">
                <a:extLst>
                  <a:ext uri="{FF2B5EF4-FFF2-40B4-BE49-F238E27FC236}">
                    <a16:creationId xmlns:a16="http://schemas.microsoft.com/office/drawing/2014/main" id="{097FF72E-1762-425C-8453-00C9E8B7F3F8}"/>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79" name="Freeform: Shape 278">
                <a:extLst>
                  <a:ext uri="{FF2B5EF4-FFF2-40B4-BE49-F238E27FC236}">
                    <a16:creationId xmlns:a16="http://schemas.microsoft.com/office/drawing/2014/main" id="{86F51002-266D-4AC0-AAED-B0BC27C36078}"/>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cxnSp>
        <p:nvCxnSpPr>
          <p:cNvPr id="340" name="!!movingline_left">
            <a:extLst>
              <a:ext uri="{FF2B5EF4-FFF2-40B4-BE49-F238E27FC236}">
                <a16:creationId xmlns:a16="http://schemas.microsoft.com/office/drawing/2014/main" id="{B3F21AE9-EAC4-4EDF-A734-146115CE4102}"/>
              </a:ext>
            </a:extLst>
          </p:cNvPr>
          <p:cNvCxnSpPr>
            <a:cxnSpLocks/>
          </p:cNvCxnSpPr>
          <p:nvPr/>
        </p:nvCxnSpPr>
        <p:spPr>
          <a:xfrm>
            <a:off x="10407670" y="8595435"/>
            <a:ext cx="1297873" cy="0"/>
          </a:xfrm>
          <a:prstGeom prst="line">
            <a:avLst/>
          </a:prstGeom>
          <a:ln w="28575">
            <a:solidFill>
              <a:schemeClr val="bg1">
                <a:lumMod val="50000"/>
                <a:lumOff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1" name="!!movingline_up">
            <a:extLst>
              <a:ext uri="{FF2B5EF4-FFF2-40B4-BE49-F238E27FC236}">
                <a16:creationId xmlns:a16="http://schemas.microsoft.com/office/drawing/2014/main" id="{9B452215-F32E-47C9-9F65-7664DFCC74A0}"/>
              </a:ext>
            </a:extLst>
          </p:cNvPr>
          <p:cNvCxnSpPr>
            <a:cxnSpLocks/>
          </p:cNvCxnSpPr>
          <p:nvPr/>
        </p:nvCxnSpPr>
        <p:spPr>
          <a:xfrm flipV="1">
            <a:off x="10973020" y="8603969"/>
            <a:ext cx="0" cy="345019"/>
          </a:xfrm>
          <a:prstGeom prst="line">
            <a:avLst/>
          </a:prstGeom>
          <a:ln w="28575">
            <a:solidFill>
              <a:schemeClr val="bg1">
                <a:lumMod val="50000"/>
                <a:lumOff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Freeform: Shape 39">
            <a:extLst>
              <a:ext uri="{FF2B5EF4-FFF2-40B4-BE49-F238E27FC236}">
                <a16:creationId xmlns:a16="http://schemas.microsoft.com/office/drawing/2014/main" id="{92EC0288-67EF-4E84-9EAD-9693CACC0370}"/>
              </a:ext>
            </a:extLst>
          </p:cNvPr>
          <p:cNvSpPr/>
          <p:nvPr/>
        </p:nvSpPr>
        <p:spPr bwMode="blackWhite">
          <a:xfrm rot="16200000">
            <a:off x="10980675" y="8310292"/>
            <a:ext cx="393339" cy="483903"/>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vm_title">
            <a:hlinkClick r:id="" action="ppaction://noaction"/>
            <a:extLst>
              <a:ext uri="{FF2B5EF4-FFF2-40B4-BE49-F238E27FC236}">
                <a16:creationId xmlns:a16="http://schemas.microsoft.com/office/drawing/2014/main" id="{23781F2B-1E29-4AD2-AC62-7AB1A055FC52}"/>
              </a:ext>
            </a:extLst>
          </p:cNvPr>
          <p:cNvSpPr txBox="1"/>
          <p:nvPr/>
        </p:nvSpPr>
        <p:spPr>
          <a:xfrm>
            <a:off x="11172325" y="8361947"/>
            <a:ext cx="1129236" cy="526377"/>
          </a:xfrm>
          <a:prstGeom prst="rect">
            <a:avLst/>
          </a:prstGeom>
          <a:solidFill>
            <a:schemeClr val="bg1"/>
          </a:solid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solidFill>
                  <a:srgbClr val="FFFFFF"/>
                </a:solidFill>
                <a:effectLst/>
                <a:uLnTx/>
                <a:uFillTx/>
                <a:latin typeface="Segoe UI Semibold"/>
                <a:cs typeface="Segoe UI" pitchFamily="34" charset="0"/>
              </a:defRPr>
            </a:lvl1pPr>
          </a:lstStyle>
          <a:p>
            <a:pPr defTabSz="932597">
              <a:defRPr/>
            </a:pPr>
            <a:r>
              <a:rPr lang="en-US" sz="918"/>
              <a:t>Defender for IoT</a:t>
            </a:r>
          </a:p>
          <a:p>
            <a:pPr defTabSz="932597">
              <a:defRPr/>
            </a:pPr>
            <a:r>
              <a:rPr lang="en-US" sz="918"/>
              <a:t>Online/Offline Sensor</a:t>
            </a:r>
          </a:p>
        </p:txBody>
      </p:sp>
      <p:sp>
        <p:nvSpPr>
          <p:cNvPr id="394" name="!!syslog_title">
            <a:extLst>
              <a:ext uri="{FF2B5EF4-FFF2-40B4-BE49-F238E27FC236}">
                <a16:creationId xmlns:a16="http://schemas.microsoft.com/office/drawing/2014/main" id="{C53E5D2F-9C14-4C24-9B57-10DBC330B411}"/>
              </a:ext>
            </a:extLst>
          </p:cNvPr>
          <p:cNvSpPr txBox="1">
            <a:spLocks/>
          </p:cNvSpPr>
          <p:nvPr/>
        </p:nvSpPr>
        <p:spPr>
          <a:xfrm>
            <a:off x="9960218" y="8893528"/>
            <a:ext cx="1343028" cy="172909"/>
          </a:xfrm>
          <a:prstGeom prst="rect">
            <a:avLst/>
          </a:prstGeom>
          <a:solidFill>
            <a:srgbClr val="000000"/>
          </a:solidFill>
          <a:ln>
            <a:noFill/>
            <a:prstDash/>
          </a:ln>
          <a:effectLst/>
        </p:spPr>
        <p:txBody>
          <a:bodyPr rot="0" spcFirstLastPara="0" vertOverflow="overflow" horzOverflow="overflow" vert="horz" wrap="square" lIns="46630" tIns="0" rIns="46630" bIns="0" numCol="1" spcCol="0" rtlCol="0" fromWordArt="0" anchor="t" anchorCtr="0" forceAA="0" compatLnSpc="1">
            <a:prstTxWarp prst="textNoShape">
              <a:avLst/>
            </a:prstTxWarp>
            <a:spAutoFit/>
          </a:bodyPr>
          <a:lstStyle>
            <a:defPPr>
              <a:defRPr lang="en-US"/>
            </a:defPPr>
            <a:lvl1pPr marR="0" lvl="0" indent="0" algn="ctr" defTabSz="932742" fontAlgn="auto">
              <a:lnSpc>
                <a:spcPct val="90000"/>
              </a:lnSpc>
              <a:spcBef>
                <a:spcPct val="0"/>
              </a:spcBef>
              <a:spcAft>
                <a:spcPts val="0"/>
              </a:spcAft>
              <a:buClrTx/>
              <a:buSzTx/>
              <a:buFontTx/>
              <a:buNone/>
              <a:tabLst/>
              <a:defRPr kumimoji="0" sz="1400" b="0" i="0" u="none" strike="noStrike" cap="none" spc="0" normalizeH="0" baseline="0">
                <a:ln w="3175">
                  <a:noFill/>
                </a:ln>
                <a:gradFill>
                  <a:gsLst>
                    <a:gs pos="0">
                      <a:srgbClr val="FFFFFF"/>
                    </a:gs>
                    <a:gs pos="100000">
                      <a:srgbClr val="FFFFFF"/>
                    </a:gs>
                  </a:gsLst>
                  <a:lin ang="5400000" scaled="1"/>
                </a:gradFill>
                <a:effectLst/>
                <a:uLnTx/>
                <a:uFillTx/>
                <a:latin typeface="Segoe UI Semibold"/>
                <a:cs typeface="Segoe UI" pitchFamily="34" charset="0"/>
              </a:defRPr>
            </a:lvl1pPr>
          </a:lstStyle>
          <a:p>
            <a:pPr defTabSz="951304">
              <a:defRPr/>
            </a:pPr>
            <a:r>
              <a:rPr lang="en-US" sz="1224">
                <a:solidFill>
                  <a:srgbClr val="EBEBEB">
                    <a:lumMod val="90000"/>
                  </a:srgbClr>
                </a:solidFill>
              </a:rPr>
              <a:t>IOT/OT Network</a:t>
            </a:r>
          </a:p>
        </p:txBody>
      </p:sp>
      <p:sp>
        <p:nvSpPr>
          <p:cNvPr id="367" name="Freeform: Shape 366">
            <a:extLst>
              <a:ext uri="{FF2B5EF4-FFF2-40B4-BE49-F238E27FC236}">
                <a16:creationId xmlns:a16="http://schemas.microsoft.com/office/drawing/2014/main" id="{A97856FF-3324-4848-BBAA-05FA973C7C46}"/>
              </a:ext>
            </a:extLst>
          </p:cNvPr>
          <p:cNvSpPr/>
          <p:nvPr/>
        </p:nvSpPr>
        <p:spPr bwMode="blackWhite">
          <a:xfrm rot="10800000">
            <a:off x="6377558" y="8701366"/>
            <a:ext cx="310243" cy="331573"/>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88" name="!!firewall" descr="Azure Firewall Manager">
            <a:extLst>
              <a:ext uri="{FF2B5EF4-FFF2-40B4-BE49-F238E27FC236}">
                <a16:creationId xmlns:a16="http://schemas.microsoft.com/office/drawing/2014/main" id="{E991FBFD-4D45-4B30-8EC6-301D5FE0CED4}"/>
              </a:ext>
            </a:extLst>
          </p:cNvPr>
          <p:cNvGrpSpPr/>
          <p:nvPr/>
        </p:nvGrpSpPr>
        <p:grpSpPr>
          <a:xfrm>
            <a:off x="6168053" y="8135350"/>
            <a:ext cx="498402" cy="402002"/>
            <a:chOff x="5001707" y="4454945"/>
            <a:chExt cx="488674" cy="394155"/>
          </a:xfrm>
        </p:grpSpPr>
        <p:sp>
          <p:nvSpPr>
            <p:cNvPr id="489" name="Freeform: Shape 488">
              <a:extLst>
                <a:ext uri="{FF2B5EF4-FFF2-40B4-BE49-F238E27FC236}">
                  <a16:creationId xmlns:a16="http://schemas.microsoft.com/office/drawing/2014/main" id="{AC27C961-93DF-4AC0-A440-07DFFCB85B4D}"/>
                </a:ext>
              </a:extLst>
            </p:cNvPr>
            <p:cNvSpPr/>
            <p:nvPr/>
          </p:nvSpPr>
          <p:spPr>
            <a:xfrm>
              <a:off x="5001707" y="4454945"/>
              <a:ext cx="387399" cy="215281"/>
            </a:xfrm>
            <a:custGeom>
              <a:avLst/>
              <a:gdLst>
                <a:gd name="connsiteX0" fmla="*/ 214660 w 387399"/>
                <a:gd name="connsiteY0" fmla="*/ 131029 h 215281"/>
                <a:gd name="connsiteX1" fmla="*/ 222955 w 387399"/>
                <a:gd name="connsiteY1" fmla="*/ 122474 h 215281"/>
                <a:gd name="connsiteX2" fmla="*/ 341946 w 387399"/>
                <a:gd name="connsiteY2" fmla="*/ 85662 h 215281"/>
                <a:gd name="connsiteX3" fmla="*/ 386794 w 387399"/>
                <a:gd name="connsiteY3" fmla="*/ 98883 h 215281"/>
                <a:gd name="connsiteX4" fmla="*/ 386794 w 387399"/>
                <a:gd name="connsiteY4" fmla="*/ 15668 h 215281"/>
                <a:gd name="connsiteX5" fmla="*/ 379214 w 387399"/>
                <a:gd name="connsiteY5" fmla="*/ 602 h 215281"/>
                <a:gd name="connsiteX6" fmla="*/ 373832 w 387399"/>
                <a:gd name="connsiteY6" fmla="*/ 113 h 215281"/>
                <a:gd name="connsiteX7" fmla="*/ 16083 w 387399"/>
                <a:gd name="connsiteY7" fmla="*/ 113 h 215281"/>
                <a:gd name="connsiteX8" fmla="*/ 37 w 387399"/>
                <a:gd name="connsiteY8" fmla="*/ 14065 h 215281"/>
                <a:gd name="connsiteX9" fmla="*/ 10 w 387399"/>
                <a:gd name="connsiteY9" fmla="*/ 15668 h 215281"/>
                <a:gd name="connsiteX10" fmla="*/ 10 w 387399"/>
                <a:gd name="connsiteY10" fmla="*/ 199727 h 215281"/>
                <a:gd name="connsiteX11" fmla="*/ 15565 w 387399"/>
                <a:gd name="connsiteY11" fmla="*/ 215281 h 215281"/>
                <a:gd name="connsiteX12" fmla="*/ 214660 w 387399"/>
                <a:gd name="connsiteY12" fmla="*/ 215281 h 215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7399" h="215281">
                  <a:moveTo>
                    <a:pt x="214660" y="131029"/>
                  </a:moveTo>
                  <a:cubicBezTo>
                    <a:pt x="214660" y="125325"/>
                    <a:pt x="217252" y="122474"/>
                    <a:pt x="222955" y="122474"/>
                  </a:cubicBezTo>
                  <a:cubicBezTo>
                    <a:pt x="302282" y="119363"/>
                    <a:pt x="285172" y="85662"/>
                    <a:pt x="341946" y="85662"/>
                  </a:cubicBezTo>
                  <a:cubicBezTo>
                    <a:pt x="357987" y="84645"/>
                    <a:pt x="373871" y="89328"/>
                    <a:pt x="386794" y="98883"/>
                  </a:cubicBezTo>
                  <a:lnTo>
                    <a:pt x="386794" y="15668"/>
                  </a:lnTo>
                  <a:cubicBezTo>
                    <a:pt x="388860" y="9414"/>
                    <a:pt x="385467" y="2670"/>
                    <a:pt x="379214" y="602"/>
                  </a:cubicBezTo>
                  <a:cubicBezTo>
                    <a:pt x="377482" y="30"/>
                    <a:pt x="375639" y="-138"/>
                    <a:pt x="373832" y="113"/>
                  </a:cubicBezTo>
                  <a:lnTo>
                    <a:pt x="16083" y="113"/>
                  </a:lnTo>
                  <a:cubicBezTo>
                    <a:pt x="7799" y="-465"/>
                    <a:pt x="615" y="5781"/>
                    <a:pt x="37" y="14065"/>
                  </a:cubicBezTo>
                  <a:cubicBezTo>
                    <a:pt x="-1" y="14598"/>
                    <a:pt x="-9" y="15134"/>
                    <a:pt x="10" y="15668"/>
                  </a:cubicBezTo>
                  <a:lnTo>
                    <a:pt x="10" y="199727"/>
                  </a:lnTo>
                  <a:cubicBezTo>
                    <a:pt x="629" y="208047"/>
                    <a:pt x="7244" y="214662"/>
                    <a:pt x="15565" y="215281"/>
                  </a:cubicBezTo>
                  <a:lnTo>
                    <a:pt x="214660" y="215281"/>
                  </a:lnTo>
                  <a:close/>
                </a:path>
              </a:pathLst>
            </a:custGeom>
            <a:solidFill>
              <a:srgbClr val="821010"/>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490" name="Freeform: Shape 489">
              <a:extLst>
                <a:ext uri="{FF2B5EF4-FFF2-40B4-BE49-F238E27FC236}">
                  <a16:creationId xmlns:a16="http://schemas.microsoft.com/office/drawing/2014/main" id="{40B9EA1D-2F27-4CC0-A59F-13A0331FC75A}"/>
                </a:ext>
              </a:extLst>
            </p:cNvPr>
            <p:cNvSpPr/>
            <p:nvPr/>
          </p:nvSpPr>
          <p:spPr>
            <a:xfrm>
              <a:off x="5025567" y="4475797"/>
              <a:ext cx="106287" cy="46662"/>
            </a:xfrm>
            <a:custGeom>
              <a:avLst/>
              <a:gdLst>
                <a:gd name="connsiteX0" fmla="*/ 0 w 106287"/>
                <a:gd name="connsiteY0" fmla="*/ 0 h 46662"/>
                <a:gd name="connsiteX1" fmla="*/ 106288 w 106287"/>
                <a:gd name="connsiteY1" fmla="*/ 0 h 46662"/>
                <a:gd name="connsiteX2" fmla="*/ 106288 w 106287"/>
                <a:gd name="connsiteY2" fmla="*/ 46663 h 46662"/>
                <a:gd name="connsiteX3" fmla="*/ 0 w 106287"/>
                <a:gd name="connsiteY3" fmla="*/ 46663 h 46662"/>
              </a:gdLst>
              <a:ahLst/>
              <a:cxnLst>
                <a:cxn ang="0">
                  <a:pos x="connsiteX0" y="connsiteY0"/>
                </a:cxn>
                <a:cxn ang="0">
                  <a:pos x="connsiteX1" y="connsiteY1"/>
                </a:cxn>
                <a:cxn ang="0">
                  <a:pos x="connsiteX2" y="connsiteY2"/>
                </a:cxn>
                <a:cxn ang="0">
                  <a:pos x="connsiteX3" y="connsiteY3"/>
                </a:cxn>
              </a:cxnLst>
              <a:rect l="l" t="t" r="r" b="b"/>
              <a:pathLst>
                <a:path w="106287" h="46662">
                  <a:moveTo>
                    <a:pt x="0" y="0"/>
                  </a:moveTo>
                  <a:lnTo>
                    <a:pt x="106288" y="0"/>
                  </a:lnTo>
                  <a:lnTo>
                    <a:pt x="106288" y="46663"/>
                  </a:lnTo>
                  <a:lnTo>
                    <a:pt x="0" y="46663"/>
                  </a:lnTo>
                  <a:close/>
                </a:path>
              </a:pathLst>
            </a:custGeom>
            <a:solidFill>
              <a:srgbClr val="E62323"/>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492" name="Freeform: Shape 491">
              <a:extLst>
                <a:ext uri="{FF2B5EF4-FFF2-40B4-BE49-F238E27FC236}">
                  <a16:creationId xmlns:a16="http://schemas.microsoft.com/office/drawing/2014/main" id="{19F0737E-0E32-401D-A321-75C1035C04DF}"/>
                </a:ext>
              </a:extLst>
            </p:cNvPr>
            <p:cNvSpPr/>
            <p:nvPr/>
          </p:nvSpPr>
          <p:spPr>
            <a:xfrm>
              <a:off x="5144817" y="4475797"/>
              <a:ext cx="106287" cy="46662"/>
            </a:xfrm>
            <a:custGeom>
              <a:avLst/>
              <a:gdLst>
                <a:gd name="connsiteX0" fmla="*/ 0 w 106287"/>
                <a:gd name="connsiteY0" fmla="*/ 0 h 46662"/>
                <a:gd name="connsiteX1" fmla="*/ 106288 w 106287"/>
                <a:gd name="connsiteY1" fmla="*/ 0 h 46662"/>
                <a:gd name="connsiteX2" fmla="*/ 106288 w 106287"/>
                <a:gd name="connsiteY2" fmla="*/ 46663 h 46662"/>
                <a:gd name="connsiteX3" fmla="*/ 0 w 106287"/>
                <a:gd name="connsiteY3" fmla="*/ 46663 h 46662"/>
              </a:gdLst>
              <a:ahLst/>
              <a:cxnLst>
                <a:cxn ang="0">
                  <a:pos x="connsiteX0" y="connsiteY0"/>
                </a:cxn>
                <a:cxn ang="0">
                  <a:pos x="connsiteX1" y="connsiteY1"/>
                </a:cxn>
                <a:cxn ang="0">
                  <a:pos x="connsiteX2" y="connsiteY2"/>
                </a:cxn>
                <a:cxn ang="0">
                  <a:pos x="connsiteX3" y="connsiteY3"/>
                </a:cxn>
              </a:cxnLst>
              <a:rect l="l" t="t" r="r" b="b"/>
              <a:pathLst>
                <a:path w="106287" h="46662">
                  <a:moveTo>
                    <a:pt x="0" y="0"/>
                  </a:moveTo>
                  <a:lnTo>
                    <a:pt x="106288" y="0"/>
                  </a:lnTo>
                  <a:lnTo>
                    <a:pt x="106288" y="46663"/>
                  </a:lnTo>
                  <a:lnTo>
                    <a:pt x="0" y="46663"/>
                  </a:lnTo>
                  <a:close/>
                </a:path>
              </a:pathLst>
            </a:custGeom>
            <a:solidFill>
              <a:srgbClr val="FF7381"/>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493" name="Freeform: Shape 492">
              <a:extLst>
                <a:ext uri="{FF2B5EF4-FFF2-40B4-BE49-F238E27FC236}">
                  <a16:creationId xmlns:a16="http://schemas.microsoft.com/office/drawing/2014/main" id="{A6E02FB2-5615-4836-8767-A3E021E8B635}"/>
                </a:ext>
              </a:extLst>
            </p:cNvPr>
            <p:cNvSpPr/>
            <p:nvPr/>
          </p:nvSpPr>
          <p:spPr>
            <a:xfrm>
              <a:off x="5266659" y="4475797"/>
              <a:ext cx="106287" cy="46662"/>
            </a:xfrm>
            <a:custGeom>
              <a:avLst/>
              <a:gdLst>
                <a:gd name="connsiteX0" fmla="*/ 0 w 106287"/>
                <a:gd name="connsiteY0" fmla="*/ 0 h 46662"/>
                <a:gd name="connsiteX1" fmla="*/ 106288 w 106287"/>
                <a:gd name="connsiteY1" fmla="*/ 0 h 46662"/>
                <a:gd name="connsiteX2" fmla="*/ 106288 w 106287"/>
                <a:gd name="connsiteY2" fmla="*/ 46663 h 46662"/>
                <a:gd name="connsiteX3" fmla="*/ 0 w 106287"/>
                <a:gd name="connsiteY3" fmla="*/ 46663 h 46662"/>
              </a:gdLst>
              <a:ahLst/>
              <a:cxnLst>
                <a:cxn ang="0">
                  <a:pos x="connsiteX0" y="connsiteY0"/>
                </a:cxn>
                <a:cxn ang="0">
                  <a:pos x="connsiteX1" y="connsiteY1"/>
                </a:cxn>
                <a:cxn ang="0">
                  <a:pos x="connsiteX2" y="connsiteY2"/>
                </a:cxn>
                <a:cxn ang="0">
                  <a:pos x="connsiteX3" y="connsiteY3"/>
                </a:cxn>
              </a:cxnLst>
              <a:rect l="l" t="t" r="r" b="b"/>
              <a:pathLst>
                <a:path w="106287" h="46662">
                  <a:moveTo>
                    <a:pt x="0" y="0"/>
                  </a:moveTo>
                  <a:lnTo>
                    <a:pt x="106288" y="0"/>
                  </a:lnTo>
                  <a:lnTo>
                    <a:pt x="106288" y="46663"/>
                  </a:lnTo>
                  <a:lnTo>
                    <a:pt x="0" y="46663"/>
                  </a:lnTo>
                  <a:close/>
                </a:path>
              </a:pathLst>
            </a:custGeom>
            <a:solidFill>
              <a:srgbClr val="E62323"/>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494" name="Freeform: Shape 493">
              <a:extLst>
                <a:ext uri="{FF2B5EF4-FFF2-40B4-BE49-F238E27FC236}">
                  <a16:creationId xmlns:a16="http://schemas.microsoft.com/office/drawing/2014/main" id="{4F34C119-FAE8-4B5F-99FB-8DEAB1F5D78F}"/>
                </a:ext>
              </a:extLst>
            </p:cNvPr>
            <p:cNvSpPr/>
            <p:nvPr/>
          </p:nvSpPr>
          <p:spPr>
            <a:xfrm>
              <a:off x="5025567" y="4540607"/>
              <a:ext cx="44070" cy="46662"/>
            </a:xfrm>
            <a:custGeom>
              <a:avLst/>
              <a:gdLst>
                <a:gd name="connsiteX0" fmla="*/ 0 w 44070"/>
                <a:gd name="connsiteY0" fmla="*/ 0 h 46662"/>
                <a:gd name="connsiteX1" fmla="*/ 44071 w 44070"/>
                <a:gd name="connsiteY1" fmla="*/ 0 h 46662"/>
                <a:gd name="connsiteX2" fmla="*/ 44071 w 44070"/>
                <a:gd name="connsiteY2" fmla="*/ 46663 h 46662"/>
                <a:gd name="connsiteX3" fmla="*/ 0 w 44070"/>
                <a:gd name="connsiteY3" fmla="*/ 46663 h 46662"/>
              </a:gdLst>
              <a:ahLst/>
              <a:cxnLst>
                <a:cxn ang="0">
                  <a:pos x="connsiteX0" y="connsiteY0"/>
                </a:cxn>
                <a:cxn ang="0">
                  <a:pos x="connsiteX1" y="connsiteY1"/>
                </a:cxn>
                <a:cxn ang="0">
                  <a:pos x="connsiteX2" y="connsiteY2"/>
                </a:cxn>
                <a:cxn ang="0">
                  <a:pos x="connsiteX3" y="connsiteY3"/>
                </a:cxn>
              </a:cxnLst>
              <a:rect l="l" t="t" r="r" b="b"/>
              <a:pathLst>
                <a:path w="44070" h="46662">
                  <a:moveTo>
                    <a:pt x="0" y="0"/>
                  </a:moveTo>
                  <a:lnTo>
                    <a:pt x="44071" y="0"/>
                  </a:lnTo>
                  <a:lnTo>
                    <a:pt x="44071" y="46663"/>
                  </a:lnTo>
                  <a:lnTo>
                    <a:pt x="0" y="46663"/>
                  </a:lnTo>
                  <a:close/>
                </a:path>
              </a:pathLst>
            </a:custGeom>
            <a:solidFill>
              <a:srgbClr val="E62323"/>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495" name="Freeform: Shape 494">
              <a:extLst>
                <a:ext uri="{FF2B5EF4-FFF2-40B4-BE49-F238E27FC236}">
                  <a16:creationId xmlns:a16="http://schemas.microsoft.com/office/drawing/2014/main" id="{DAAAC4F9-DBC6-46AE-A32E-0EEF12628C41}"/>
                </a:ext>
              </a:extLst>
            </p:cNvPr>
            <p:cNvSpPr/>
            <p:nvPr/>
          </p:nvSpPr>
          <p:spPr>
            <a:xfrm>
              <a:off x="5085192" y="4540607"/>
              <a:ext cx="106287" cy="46662"/>
            </a:xfrm>
            <a:custGeom>
              <a:avLst/>
              <a:gdLst>
                <a:gd name="connsiteX0" fmla="*/ 0 w 106287"/>
                <a:gd name="connsiteY0" fmla="*/ 0 h 46662"/>
                <a:gd name="connsiteX1" fmla="*/ 106288 w 106287"/>
                <a:gd name="connsiteY1" fmla="*/ 0 h 46662"/>
                <a:gd name="connsiteX2" fmla="*/ 106288 w 106287"/>
                <a:gd name="connsiteY2" fmla="*/ 46663 h 46662"/>
                <a:gd name="connsiteX3" fmla="*/ 0 w 106287"/>
                <a:gd name="connsiteY3" fmla="*/ 46663 h 46662"/>
              </a:gdLst>
              <a:ahLst/>
              <a:cxnLst>
                <a:cxn ang="0">
                  <a:pos x="connsiteX0" y="connsiteY0"/>
                </a:cxn>
                <a:cxn ang="0">
                  <a:pos x="connsiteX1" y="connsiteY1"/>
                </a:cxn>
                <a:cxn ang="0">
                  <a:pos x="connsiteX2" y="connsiteY2"/>
                </a:cxn>
                <a:cxn ang="0">
                  <a:pos x="connsiteX3" y="connsiteY3"/>
                </a:cxn>
              </a:cxnLst>
              <a:rect l="l" t="t" r="r" b="b"/>
              <a:pathLst>
                <a:path w="106287" h="46662">
                  <a:moveTo>
                    <a:pt x="0" y="0"/>
                  </a:moveTo>
                  <a:lnTo>
                    <a:pt x="106288" y="0"/>
                  </a:lnTo>
                  <a:lnTo>
                    <a:pt x="106288" y="46663"/>
                  </a:lnTo>
                  <a:lnTo>
                    <a:pt x="0" y="46663"/>
                  </a:lnTo>
                  <a:close/>
                </a:path>
              </a:pathLst>
            </a:custGeom>
            <a:solidFill>
              <a:srgbClr val="FF7381"/>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497" name="Freeform: Shape 496">
              <a:extLst>
                <a:ext uri="{FF2B5EF4-FFF2-40B4-BE49-F238E27FC236}">
                  <a16:creationId xmlns:a16="http://schemas.microsoft.com/office/drawing/2014/main" id="{8E98AA5E-F6A8-48B4-9CBD-4624253CCB6A}"/>
                </a:ext>
              </a:extLst>
            </p:cNvPr>
            <p:cNvSpPr/>
            <p:nvPr/>
          </p:nvSpPr>
          <p:spPr>
            <a:xfrm>
              <a:off x="5204442" y="4540607"/>
              <a:ext cx="106287" cy="46662"/>
            </a:xfrm>
            <a:custGeom>
              <a:avLst/>
              <a:gdLst>
                <a:gd name="connsiteX0" fmla="*/ 0 w 106287"/>
                <a:gd name="connsiteY0" fmla="*/ 46663 h 46662"/>
                <a:gd name="connsiteX1" fmla="*/ 11925 w 106287"/>
                <a:gd name="connsiteY1" fmla="*/ 46663 h 46662"/>
                <a:gd name="connsiteX2" fmla="*/ 11925 w 106287"/>
                <a:gd name="connsiteY2" fmla="*/ 46663 h 46662"/>
                <a:gd name="connsiteX3" fmla="*/ 20221 w 106287"/>
                <a:gd name="connsiteY3" fmla="*/ 38108 h 46662"/>
                <a:gd name="connsiteX4" fmla="*/ 106288 w 106287"/>
                <a:gd name="connsiteY4" fmla="*/ 7518 h 46662"/>
                <a:gd name="connsiteX5" fmla="*/ 106288 w 106287"/>
                <a:gd name="connsiteY5" fmla="*/ 0 h 46662"/>
                <a:gd name="connsiteX6" fmla="*/ 0 w 106287"/>
                <a:gd name="connsiteY6" fmla="*/ 0 h 4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87" h="46662">
                  <a:moveTo>
                    <a:pt x="0" y="46663"/>
                  </a:moveTo>
                  <a:lnTo>
                    <a:pt x="11925" y="46663"/>
                  </a:lnTo>
                  <a:lnTo>
                    <a:pt x="11925" y="46663"/>
                  </a:lnTo>
                  <a:cubicBezTo>
                    <a:pt x="11925" y="40960"/>
                    <a:pt x="14517" y="38108"/>
                    <a:pt x="20221" y="38108"/>
                  </a:cubicBezTo>
                  <a:cubicBezTo>
                    <a:pt x="78290" y="36034"/>
                    <a:pt x="84771" y="17369"/>
                    <a:pt x="106288" y="7518"/>
                  </a:cubicBezTo>
                  <a:lnTo>
                    <a:pt x="106288" y="0"/>
                  </a:lnTo>
                  <a:lnTo>
                    <a:pt x="0" y="0"/>
                  </a:lnTo>
                  <a:close/>
                </a:path>
              </a:pathLst>
            </a:custGeom>
            <a:solidFill>
              <a:srgbClr val="E62323"/>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499" name="Freeform: Shape 498">
              <a:extLst>
                <a:ext uri="{FF2B5EF4-FFF2-40B4-BE49-F238E27FC236}">
                  <a16:creationId xmlns:a16="http://schemas.microsoft.com/office/drawing/2014/main" id="{108E97B9-0607-407C-85A6-3AD9EC0DD2BC}"/>
                </a:ext>
              </a:extLst>
            </p:cNvPr>
            <p:cNvSpPr/>
            <p:nvPr/>
          </p:nvSpPr>
          <p:spPr>
            <a:xfrm>
              <a:off x="5025567" y="4602824"/>
              <a:ext cx="106287" cy="46662"/>
            </a:xfrm>
            <a:custGeom>
              <a:avLst/>
              <a:gdLst>
                <a:gd name="connsiteX0" fmla="*/ 0 w 106287"/>
                <a:gd name="connsiteY0" fmla="*/ 0 h 46662"/>
                <a:gd name="connsiteX1" fmla="*/ 106288 w 106287"/>
                <a:gd name="connsiteY1" fmla="*/ 0 h 46662"/>
                <a:gd name="connsiteX2" fmla="*/ 106288 w 106287"/>
                <a:gd name="connsiteY2" fmla="*/ 46663 h 46662"/>
                <a:gd name="connsiteX3" fmla="*/ 0 w 106287"/>
                <a:gd name="connsiteY3" fmla="*/ 46663 h 46662"/>
              </a:gdLst>
              <a:ahLst/>
              <a:cxnLst>
                <a:cxn ang="0">
                  <a:pos x="connsiteX0" y="connsiteY0"/>
                </a:cxn>
                <a:cxn ang="0">
                  <a:pos x="connsiteX1" y="connsiteY1"/>
                </a:cxn>
                <a:cxn ang="0">
                  <a:pos x="connsiteX2" y="connsiteY2"/>
                </a:cxn>
                <a:cxn ang="0">
                  <a:pos x="connsiteX3" y="connsiteY3"/>
                </a:cxn>
              </a:cxnLst>
              <a:rect l="l" t="t" r="r" b="b"/>
              <a:pathLst>
                <a:path w="106287" h="46662">
                  <a:moveTo>
                    <a:pt x="0" y="0"/>
                  </a:moveTo>
                  <a:lnTo>
                    <a:pt x="106288" y="0"/>
                  </a:lnTo>
                  <a:lnTo>
                    <a:pt x="106288" y="46663"/>
                  </a:lnTo>
                  <a:lnTo>
                    <a:pt x="0" y="46663"/>
                  </a:lnTo>
                  <a:close/>
                </a:path>
              </a:pathLst>
            </a:custGeom>
            <a:solidFill>
              <a:srgbClr val="E62323"/>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500" name="Freeform: Shape 499">
              <a:extLst>
                <a:ext uri="{FF2B5EF4-FFF2-40B4-BE49-F238E27FC236}">
                  <a16:creationId xmlns:a16="http://schemas.microsoft.com/office/drawing/2014/main" id="{91F52386-A3D6-4592-B0D2-E46822504CD1}"/>
                </a:ext>
              </a:extLst>
            </p:cNvPr>
            <p:cNvSpPr/>
            <p:nvPr/>
          </p:nvSpPr>
          <p:spPr>
            <a:xfrm>
              <a:off x="5144817" y="4602824"/>
              <a:ext cx="71549" cy="46662"/>
            </a:xfrm>
            <a:custGeom>
              <a:avLst/>
              <a:gdLst>
                <a:gd name="connsiteX0" fmla="*/ 0 w 71549"/>
                <a:gd name="connsiteY0" fmla="*/ 0 h 46662"/>
                <a:gd name="connsiteX1" fmla="*/ 71550 w 71549"/>
                <a:gd name="connsiteY1" fmla="*/ 0 h 46662"/>
                <a:gd name="connsiteX2" fmla="*/ 71550 w 71549"/>
                <a:gd name="connsiteY2" fmla="*/ 46663 h 46662"/>
                <a:gd name="connsiteX3" fmla="*/ 0 w 71549"/>
                <a:gd name="connsiteY3" fmla="*/ 46663 h 46662"/>
              </a:gdLst>
              <a:ahLst/>
              <a:cxnLst>
                <a:cxn ang="0">
                  <a:pos x="connsiteX0" y="connsiteY0"/>
                </a:cxn>
                <a:cxn ang="0">
                  <a:pos x="connsiteX1" y="connsiteY1"/>
                </a:cxn>
                <a:cxn ang="0">
                  <a:pos x="connsiteX2" y="connsiteY2"/>
                </a:cxn>
                <a:cxn ang="0">
                  <a:pos x="connsiteX3" y="connsiteY3"/>
                </a:cxn>
              </a:cxnLst>
              <a:rect l="l" t="t" r="r" b="b"/>
              <a:pathLst>
                <a:path w="71549" h="46662">
                  <a:moveTo>
                    <a:pt x="0" y="0"/>
                  </a:moveTo>
                  <a:lnTo>
                    <a:pt x="71550" y="0"/>
                  </a:lnTo>
                  <a:lnTo>
                    <a:pt x="71550" y="46663"/>
                  </a:lnTo>
                  <a:lnTo>
                    <a:pt x="0" y="46663"/>
                  </a:lnTo>
                  <a:close/>
                </a:path>
              </a:pathLst>
            </a:custGeom>
            <a:solidFill>
              <a:srgbClr val="FF7381"/>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501" name="Freeform: Shape 500">
              <a:extLst>
                <a:ext uri="{FF2B5EF4-FFF2-40B4-BE49-F238E27FC236}">
                  <a16:creationId xmlns:a16="http://schemas.microsoft.com/office/drawing/2014/main" id="{26353B2E-D815-44C0-8263-EE0ED594543C}"/>
                </a:ext>
              </a:extLst>
            </p:cNvPr>
            <p:cNvSpPr/>
            <p:nvPr/>
          </p:nvSpPr>
          <p:spPr>
            <a:xfrm>
              <a:off x="5202627" y="4561346"/>
              <a:ext cx="287754" cy="287754"/>
            </a:xfrm>
            <a:custGeom>
              <a:avLst/>
              <a:gdLst>
                <a:gd name="connsiteX0" fmla="*/ 0 w 287754"/>
                <a:gd name="connsiteY0" fmla="*/ 0 h 287754"/>
                <a:gd name="connsiteX1" fmla="*/ 287755 w 287754"/>
                <a:gd name="connsiteY1" fmla="*/ 0 h 287754"/>
                <a:gd name="connsiteX2" fmla="*/ 287755 w 287754"/>
                <a:gd name="connsiteY2" fmla="*/ 287755 h 287754"/>
                <a:gd name="connsiteX3" fmla="*/ 0 w 287754"/>
                <a:gd name="connsiteY3" fmla="*/ 287755 h 287754"/>
              </a:gdLst>
              <a:ahLst/>
              <a:cxnLst>
                <a:cxn ang="0">
                  <a:pos x="connsiteX0" y="connsiteY0"/>
                </a:cxn>
                <a:cxn ang="0">
                  <a:pos x="connsiteX1" y="connsiteY1"/>
                </a:cxn>
                <a:cxn ang="0">
                  <a:pos x="connsiteX2" y="connsiteY2"/>
                </a:cxn>
                <a:cxn ang="0">
                  <a:pos x="connsiteX3" y="connsiteY3"/>
                </a:cxn>
              </a:cxnLst>
              <a:rect l="l" t="t" r="r" b="b"/>
              <a:pathLst>
                <a:path w="287754" h="287754">
                  <a:moveTo>
                    <a:pt x="0" y="0"/>
                  </a:moveTo>
                  <a:lnTo>
                    <a:pt x="287755" y="0"/>
                  </a:lnTo>
                  <a:lnTo>
                    <a:pt x="287755" y="287755"/>
                  </a:lnTo>
                  <a:lnTo>
                    <a:pt x="0" y="287755"/>
                  </a:lnTo>
                  <a:close/>
                </a:path>
              </a:pathLst>
            </a:custGeom>
            <a:no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502" name="Freeform: Shape 501">
              <a:extLst>
                <a:ext uri="{FF2B5EF4-FFF2-40B4-BE49-F238E27FC236}">
                  <a16:creationId xmlns:a16="http://schemas.microsoft.com/office/drawing/2014/main" id="{14445E11-C13D-42D1-A48F-353333F72B0B}"/>
                </a:ext>
              </a:extLst>
            </p:cNvPr>
            <p:cNvSpPr/>
            <p:nvPr/>
          </p:nvSpPr>
          <p:spPr>
            <a:xfrm>
              <a:off x="5228501" y="4554865"/>
              <a:ext cx="235956" cy="288078"/>
            </a:xfrm>
            <a:custGeom>
              <a:avLst/>
              <a:gdLst>
                <a:gd name="connsiteX0" fmla="*/ 235957 w 235956"/>
                <a:gd name="connsiteY0" fmla="*/ 134804 h 288078"/>
                <a:gd name="connsiteX1" fmla="*/ 122151 w 235956"/>
                <a:gd name="connsiteY1" fmla="*/ 287495 h 288078"/>
                <a:gd name="connsiteX2" fmla="*/ 113855 w 235956"/>
                <a:gd name="connsiteY2" fmla="*/ 287495 h 288078"/>
                <a:gd name="connsiteX3" fmla="*/ 50 w 235956"/>
                <a:gd name="connsiteY3" fmla="*/ 134804 h 288078"/>
                <a:gd name="connsiteX4" fmla="*/ 50 w 235956"/>
                <a:gd name="connsiteY4" fmla="*/ 41478 h 288078"/>
                <a:gd name="connsiteX5" fmla="*/ 6173 w 235956"/>
                <a:gd name="connsiteY5" fmla="*/ 33701 h 288078"/>
                <a:gd name="connsiteX6" fmla="*/ 7827 w 235956"/>
                <a:gd name="connsiteY6" fmla="*/ 33701 h 288078"/>
                <a:gd name="connsiteX7" fmla="*/ 116707 w 235956"/>
                <a:gd name="connsiteY7" fmla="*/ 0 h 288078"/>
                <a:gd name="connsiteX8" fmla="*/ 225587 w 235956"/>
                <a:gd name="connsiteY8" fmla="*/ 33701 h 288078"/>
                <a:gd name="connsiteX9" fmla="*/ 233364 w 235956"/>
                <a:gd name="connsiteY9" fmla="*/ 39825 h 288078"/>
                <a:gd name="connsiteX10" fmla="*/ 233364 w 235956"/>
                <a:gd name="connsiteY10" fmla="*/ 41478 h 28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956" h="288078">
                  <a:moveTo>
                    <a:pt x="235957" y="134804"/>
                  </a:moveTo>
                  <a:cubicBezTo>
                    <a:pt x="235957" y="212575"/>
                    <a:pt x="146519" y="280755"/>
                    <a:pt x="122151" y="287495"/>
                  </a:cubicBezTo>
                  <a:cubicBezTo>
                    <a:pt x="119439" y="288273"/>
                    <a:pt x="116567" y="288273"/>
                    <a:pt x="113855" y="287495"/>
                  </a:cubicBezTo>
                  <a:cubicBezTo>
                    <a:pt x="89487" y="280755"/>
                    <a:pt x="50" y="212316"/>
                    <a:pt x="50" y="134804"/>
                  </a:cubicBezTo>
                  <a:lnTo>
                    <a:pt x="50" y="41478"/>
                  </a:lnTo>
                  <a:cubicBezTo>
                    <a:pt x="-407" y="37640"/>
                    <a:pt x="2335" y="34157"/>
                    <a:pt x="6173" y="33701"/>
                  </a:cubicBezTo>
                  <a:cubicBezTo>
                    <a:pt x="6723" y="33636"/>
                    <a:pt x="7278" y="33636"/>
                    <a:pt x="7827" y="33701"/>
                  </a:cubicBezTo>
                  <a:cubicBezTo>
                    <a:pt x="80414" y="31109"/>
                    <a:pt x="64859" y="0"/>
                    <a:pt x="116707" y="0"/>
                  </a:cubicBezTo>
                  <a:cubicBezTo>
                    <a:pt x="168555" y="0"/>
                    <a:pt x="153000" y="31109"/>
                    <a:pt x="225587" y="33701"/>
                  </a:cubicBezTo>
                  <a:cubicBezTo>
                    <a:pt x="229426" y="33244"/>
                    <a:pt x="232908" y="35986"/>
                    <a:pt x="233364" y="39825"/>
                  </a:cubicBezTo>
                  <a:cubicBezTo>
                    <a:pt x="233429" y="40374"/>
                    <a:pt x="233429" y="40929"/>
                    <a:pt x="233364" y="41478"/>
                  </a:cubicBezTo>
                  <a:close/>
                </a:path>
              </a:pathLst>
            </a:custGeom>
            <a:solidFill>
              <a:srgbClr val="DFA500"/>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503" name="Freeform: Shape 502">
              <a:extLst>
                <a:ext uri="{FF2B5EF4-FFF2-40B4-BE49-F238E27FC236}">
                  <a16:creationId xmlns:a16="http://schemas.microsoft.com/office/drawing/2014/main" id="{944C4DE6-909E-43C0-917E-B92CAC54A764}"/>
                </a:ext>
              </a:extLst>
            </p:cNvPr>
            <p:cNvSpPr/>
            <p:nvPr/>
          </p:nvSpPr>
          <p:spPr>
            <a:xfrm>
              <a:off x="5238921" y="4567827"/>
              <a:ext cx="215167" cy="264423"/>
            </a:xfrm>
            <a:custGeom>
              <a:avLst/>
              <a:gdLst>
                <a:gd name="connsiteX0" fmla="*/ 106288 w 215167"/>
                <a:gd name="connsiteY0" fmla="*/ 132212 h 264423"/>
                <a:gd name="connsiteX1" fmla="*/ 106288 w 215167"/>
                <a:gd name="connsiteY1" fmla="*/ 0 h 264423"/>
                <a:gd name="connsiteX2" fmla="*/ 207391 w 215167"/>
                <a:gd name="connsiteY2" fmla="*/ 31109 h 264423"/>
                <a:gd name="connsiteX3" fmla="*/ 215168 w 215167"/>
                <a:gd name="connsiteY3" fmla="*/ 38886 h 264423"/>
                <a:gd name="connsiteX4" fmla="*/ 215168 w 215167"/>
                <a:gd name="connsiteY4" fmla="*/ 38886 h 264423"/>
                <a:gd name="connsiteX5" fmla="*/ 215168 w 215167"/>
                <a:gd name="connsiteY5" fmla="*/ 129619 h 264423"/>
                <a:gd name="connsiteX6" fmla="*/ 106288 w 215167"/>
                <a:gd name="connsiteY6" fmla="*/ 132212 h 264423"/>
                <a:gd name="connsiteX7" fmla="*/ 0 w 215167"/>
                <a:gd name="connsiteY7" fmla="*/ 132212 h 264423"/>
                <a:gd name="connsiteX8" fmla="*/ 103695 w 215167"/>
                <a:gd name="connsiteY8" fmla="*/ 261831 h 264423"/>
                <a:gd name="connsiteX9" fmla="*/ 108880 w 215167"/>
                <a:gd name="connsiteY9" fmla="*/ 264423 h 264423"/>
                <a:gd name="connsiteX10" fmla="*/ 108880 w 215167"/>
                <a:gd name="connsiteY10" fmla="*/ 264423 h 264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167" h="264423">
                  <a:moveTo>
                    <a:pt x="106288" y="132212"/>
                  </a:moveTo>
                  <a:lnTo>
                    <a:pt x="106288" y="0"/>
                  </a:lnTo>
                  <a:cubicBezTo>
                    <a:pt x="155543" y="0"/>
                    <a:pt x="139989" y="28516"/>
                    <a:pt x="207391" y="31109"/>
                  </a:cubicBezTo>
                  <a:cubicBezTo>
                    <a:pt x="211575" y="31363"/>
                    <a:pt x="214914" y="34700"/>
                    <a:pt x="215168" y="38886"/>
                  </a:cubicBezTo>
                  <a:lnTo>
                    <a:pt x="215168" y="38886"/>
                  </a:lnTo>
                  <a:lnTo>
                    <a:pt x="215168" y="129619"/>
                  </a:lnTo>
                  <a:close/>
                  <a:moveTo>
                    <a:pt x="106288" y="132212"/>
                  </a:moveTo>
                  <a:lnTo>
                    <a:pt x="0" y="132212"/>
                  </a:lnTo>
                  <a:cubicBezTo>
                    <a:pt x="5185" y="199614"/>
                    <a:pt x="85549" y="251461"/>
                    <a:pt x="103695" y="261831"/>
                  </a:cubicBezTo>
                  <a:lnTo>
                    <a:pt x="108880" y="264423"/>
                  </a:lnTo>
                  <a:lnTo>
                    <a:pt x="108880" y="264423"/>
                  </a:lnTo>
                  <a:close/>
                </a:path>
              </a:pathLst>
            </a:custGeom>
            <a:solidFill>
              <a:srgbClr val="FFD70F"/>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504" name="Freeform: Shape 503">
              <a:extLst>
                <a:ext uri="{FF2B5EF4-FFF2-40B4-BE49-F238E27FC236}">
                  <a16:creationId xmlns:a16="http://schemas.microsoft.com/office/drawing/2014/main" id="{72A08A7C-F753-4EB6-8C25-FA392F0914D0}"/>
                </a:ext>
              </a:extLst>
            </p:cNvPr>
            <p:cNvSpPr/>
            <p:nvPr/>
          </p:nvSpPr>
          <p:spPr>
            <a:xfrm>
              <a:off x="5238921" y="4569123"/>
              <a:ext cx="106287" cy="132211"/>
            </a:xfrm>
            <a:custGeom>
              <a:avLst/>
              <a:gdLst>
                <a:gd name="connsiteX0" fmla="*/ 5185 w 106287"/>
                <a:gd name="connsiteY0" fmla="*/ 31109 h 132211"/>
                <a:gd name="connsiteX1" fmla="*/ 106288 w 106287"/>
                <a:gd name="connsiteY1" fmla="*/ 0 h 132211"/>
                <a:gd name="connsiteX2" fmla="*/ 106288 w 106287"/>
                <a:gd name="connsiteY2" fmla="*/ 132212 h 132211"/>
                <a:gd name="connsiteX3" fmla="*/ 0 w 106287"/>
                <a:gd name="connsiteY3" fmla="*/ 132212 h 132211"/>
                <a:gd name="connsiteX4" fmla="*/ 0 w 106287"/>
                <a:gd name="connsiteY4" fmla="*/ 37590 h 132211"/>
                <a:gd name="connsiteX5" fmla="*/ 5185 w 106287"/>
                <a:gd name="connsiteY5" fmla="*/ 31109 h 13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287" h="132211">
                  <a:moveTo>
                    <a:pt x="5185" y="31109"/>
                  </a:moveTo>
                  <a:cubicBezTo>
                    <a:pt x="72587" y="28516"/>
                    <a:pt x="57032" y="0"/>
                    <a:pt x="106288" y="0"/>
                  </a:cubicBezTo>
                  <a:lnTo>
                    <a:pt x="106288" y="132212"/>
                  </a:lnTo>
                  <a:lnTo>
                    <a:pt x="0" y="132212"/>
                  </a:lnTo>
                  <a:lnTo>
                    <a:pt x="0" y="37590"/>
                  </a:lnTo>
                  <a:cubicBezTo>
                    <a:pt x="0" y="32405"/>
                    <a:pt x="2592" y="31109"/>
                    <a:pt x="5185" y="31109"/>
                  </a:cubicBezTo>
                  <a:close/>
                </a:path>
              </a:pathLst>
            </a:custGeom>
            <a:solidFill>
              <a:srgbClr val="FFD400"/>
            </a:solidFill>
            <a:ln w="25400" cap="flat">
              <a:noFill/>
              <a:prstDash val="solid"/>
              <a:miter/>
            </a:ln>
          </p:spPr>
          <p:txBody>
            <a:bodyPr rtlCol="0" anchor="ctr"/>
            <a:lstStyle/>
            <a:p>
              <a:pPr defTabSz="932597">
                <a:defRPr/>
              </a:pPr>
              <a:endParaRPr lang="en-US" sz="1836">
                <a:solidFill>
                  <a:srgbClr val="FFFFFF"/>
                </a:solidFill>
                <a:latin typeface="Segoe UI"/>
              </a:endParaRPr>
            </a:p>
          </p:txBody>
        </p:sp>
      </p:grpSp>
      <p:grpSp>
        <p:nvGrpSpPr>
          <p:cNvPr id="357" name="!!onprem_server">
            <a:extLst>
              <a:ext uri="{FF2B5EF4-FFF2-40B4-BE49-F238E27FC236}">
                <a16:creationId xmlns:a16="http://schemas.microsoft.com/office/drawing/2014/main" id="{72B748B7-EC01-409A-9B1F-E6771E2598CD}"/>
              </a:ext>
              <a:ext uri="{C183D7F6-B498-43B3-948B-1728B52AA6E4}">
                <adec:decorative xmlns:adec="http://schemas.microsoft.com/office/drawing/2017/decorative" val="1"/>
              </a:ext>
            </a:extLst>
          </p:cNvPr>
          <p:cNvGrpSpPr>
            <a:grpSpLocks noChangeAspect="1"/>
          </p:cNvGrpSpPr>
          <p:nvPr/>
        </p:nvGrpSpPr>
        <p:grpSpPr>
          <a:xfrm>
            <a:off x="10128595" y="8394697"/>
            <a:ext cx="170456" cy="290228"/>
            <a:chOff x="6566036" y="2614540"/>
            <a:chExt cx="479588" cy="816573"/>
          </a:xfrm>
        </p:grpSpPr>
        <p:sp>
          <p:nvSpPr>
            <p:cNvPr id="362" name="Freeform: Shape 361">
              <a:extLst>
                <a:ext uri="{FF2B5EF4-FFF2-40B4-BE49-F238E27FC236}">
                  <a16:creationId xmlns:a16="http://schemas.microsoft.com/office/drawing/2014/main" id="{9F55F3B9-9A42-4798-9061-56A78E260074}"/>
                </a:ext>
              </a:extLst>
            </p:cNvPr>
            <p:cNvSpPr/>
            <p:nvPr/>
          </p:nvSpPr>
          <p:spPr>
            <a:xfrm>
              <a:off x="6566036" y="2614540"/>
              <a:ext cx="479588" cy="816573"/>
            </a:xfrm>
            <a:custGeom>
              <a:avLst/>
              <a:gdLst>
                <a:gd name="connsiteX0" fmla="*/ 479588 w 479588"/>
                <a:gd name="connsiteY0" fmla="*/ 788745 h 816573"/>
                <a:gd name="connsiteX1" fmla="*/ 451759 w 479588"/>
                <a:gd name="connsiteY1" fmla="*/ 816574 h 816573"/>
                <a:gd name="connsiteX2" fmla="*/ 27833 w 479588"/>
                <a:gd name="connsiteY2" fmla="*/ 816574 h 816573"/>
                <a:gd name="connsiteX3" fmla="*/ 4 w 479588"/>
                <a:gd name="connsiteY3" fmla="*/ 788745 h 816573"/>
                <a:gd name="connsiteX4" fmla="*/ 4 w 479588"/>
                <a:gd name="connsiteY4" fmla="*/ 27829 h 816573"/>
                <a:gd name="connsiteX5" fmla="*/ 26839 w 479588"/>
                <a:gd name="connsiteY5" fmla="*/ 0 h 816573"/>
                <a:gd name="connsiteX6" fmla="*/ 451759 w 479588"/>
                <a:gd name="connsiteY6" fmla="*/ 0 h 816573"/>
                <a:gd name="connsiteX7" fmla="*/ 479588 w 479588"/>
                <a:gd name="connsiteY7" fmla="*/ 27829 h 81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588" h="816573">
                  <a:moveTo>
                    <a:pt x="479588" y="788745"/>
                  </a:moveTo>
                  <a:cubicBezTo>
                    <a:pt x="479337" y="804010"/>
                    <a:pt x="467024" y="816322"/>
                    <a:pt x="451759" y="816574"/>
                  </a:cubicBezTo>
                  <a:lnTo>
                    <a:pt x="27833" y="816574"/>
                  </a:lnTo>
                  <a:cubicBezTo>
                    <a:pt x="12464" y="816574"/>
                    <a:pt x="4" y="804115"/>
                    <a:pt x="4" y="788745"/>
                  </a:cubicBezTo>
                  <a:lnTo>
                    <a:pt x="4" y="27829"/>
                  </a:lnTo>
                  <a:cubicBezTo>
                    <a:pt x="-257" y="12739"/>
                    <a:pt x="11750" y="288"/>
                    <a:pt x="26839" y="0"/>
                  </a:cubicBezTo>
                  <a:lnTo>
                    <a:pt x="451759" y="0"/>
                  </a:lnTo>
                  <a:cubicBezTo>
                    <a:pt x="467130" y="0"/>
                    <a:pt x="479588" y="12459"/>
                    <a:pt x="479588" y="27829"/>
                  </a:cubicBezTo>
                  <a:close/>
                </a:path>
              </a:pathLst>
            </a:custGeom>
            <a:solidFill>
              <a:srgbClr val="949494"/>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363" name="Freeform: Shape 362">
              <a:extLst>
                <a:ext uri="{FF2B5EF4-FFF2-40B4-BE49-F238E27FC236}">
                  <a16:creationId xmlns:a16="http://schemas.microsoft.com/office/drawing/2014/main" id="{C37B344E-072D-4D2E-9B11-3DE18C08EBFF}"/>
                </a:ext>
              </a:extLst>
            </p:cNvPr>
            <p:cNvSpPr/>
            <p:nvPr/>
          </p:nvSpPr>
          <p:spPr>
            <a:xfrm>
              <a:off x="6636371" y="2694147"/>
              <a:ext cx="344766" cy="259194"/>
            </a:xfrm>
            <a:custGeom>
              <a:avLst/>
              <a:gdLst>
                <a:gd name="connsiteX0" fmla="*/ 2 w 344766"/>
                <a:gd name="connsiteY0" fmla="*/ 206577 h 259194"/>
                <a:gd name="connsiteX1" fmla="*/ 51801 w 344766"/>
                <a:gd name="connsiteY1" fmla="*/ 154835 h 259194"/>
                <a:gd name="connsiteX2" fmla="*/ 291096 w 344766"/>
                <a:gd name="connsiteY2" fmla="*/ 154835 h 259194"/>
                <a:gd name="connsiteX3" fmla="*/ 344766 w 344766"/>
                <a:gd name="connsiteY3" fmla="*/ 205542 h 259194"/>
                <a:gd name="connsiteX4" fmla="*/ 344767 w 344766"/>
                <a:gd name="connsiteY4" fmla="*/ 205583 h 259194"/>
                <a:gd name="connsiteX5" fmla="*/ 344767 w 344766"/>
                <a:gd name="connsiteY5" fmla="*/ 206577 h 259194"/>
                <a:gd name="connsiteX6" fmla="*/ 344767 w 344766"/>
                <a:gd name="connsiteY6" fmla="*/ 206577 h 259194"/>
                <a:gd name="connsiteX7" fmla="*/ 292500 w 344766"/>
                <a:gd name="connsiteY7" fmla="*/ 259195 h 259194"/>
                <a:gd name="connsiteX8" fmla="*/ 51801 w 344766"/>
                <a:gd name="connsiteY8" fmla="*/ 259195 h 259194"/>
                <a:gd name="connsiteX9" fmla="*/ 2 w 344766"/>
                <a:gd name="connsiteY9" fmla="*/ 206579 h 259194"/>
                <a:gd name="connsiteX10" fmla="*/ 2 w 344766"/>
                <a:gd name="connsiteY10" fmla="*/ 206577 h 259194"/>
                <a:gd name="connsiteX11" fmla="*/ 51801 w 344766"/>
                <a:gd name="connsiteY11" fmla="*/ 104030 h 259194"/>
                <a:gd name="connsiteX12" fmla="*/ 292090 w 344766"/>
                <a:gd name="connsiteY12" fmla="*/ 104030 h 259194"/>
                <a:gd name="connsiteX13" fmla="*/ 344708 w 344766"/>
                <a:gd name="connsiteY13" fmla="*/ 52289 h 259194"/>
                <a:gd name="connsiteX14" fmla="*/ 344708 w 344766"/>
                <a:gd name="connsiteY14" fmla="*/ 52289 h 259194"/>
                <a:gd name="connsiteX15" fmla="*/ 344708 w 344766"/>
                <a:gd name="connsiteY15" fmla="*/ 50769 h 259194"/>
                <a:gd name="connsiteX16" fmla="*/ 291079 w 344766"/>
                <a:gd name="connsiteY16" fmla="*/ 20 h 259194"/>
                <a:gd name="connsiteX17" fmla="*/ 291038 w 344766"/>
                <a:gd name="connsiteY17" fmla="*/ 21 h 259194"/>
                <a:gd name="connsiteX18" fmla="*/ 51801 w 344766"/>
                <a:gd name="connsiteY18" fmla="*/ 21 h 259194"/>
                <a:gd name="connsiteX19" fmla="*/ 1541 w 344766"/>
                <a:gd name="connsiteY19" fmla="*/ 53770 h 259194"/>
                <a:gd name="connsiteX20" fmla="*/ 51801 w 344766"/>
                <a:gd name="connsiteY20" fmla="*/ 104030 h 25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66" h="259194">
                  <a:moveTo>
                    <a:pt x="2" y="206577"/>
                  </a:moveTo>
                  <a:cubicBezTo>
                    <a:pt x="256" y="178084"/>
                    <a:pt x="23308" y="155058"/>
                    <a:pt x="51801" y="154835"/>
                  </a:cubicBezTo>
                  <a:lnTo>
                    <a:pt x="291096" y="154835"/>
                  </a:lnTo>
                  <a:cubicBezTo>
                    <a:pt x="319919" y="154018"/>
                    <a:pt x="343948" y="176719"/>
                    <a:pt x="344766" y="205542"/>
                  </a:cubicBezTo>
                  <a:cubicBezTo>
                    <a:pt x="344766" y="205555"/>
                    <a:pt x="344766" y="205569"/>
                    <a:pt x="344767" y="205583"/>
                  </a:cubicBezTo>
                  <a:lnTo>
                    <a:pt x="344767" y="206577"/>
                  </a:lnTo>
                  <a:lnTo>
                    <a:pt x="344767" y="206577"/>
                  </a:lnTo>
                  <a:cubicBezTo>
                    <a:pt x="344767" y="235500"/>
                    <a:pt x="321423" y="259002"/>
                    <a:pt x="292500" y="259195"/>
                  </a:cubicBezTo>
                  <a:lnTo>
                    <a:pt x="51801" y="259195"/>
                  </a:lnTo>
                  <a:cubicBezTo>
                    <a:pt x="22968" y="258970"/>
                    <a:pt x="-223" y="235413"/>
                    <a:pt x="2" y="206579"/>
                  </a:cubicBezTo>
                  <a:cubicBezTo>
                    <a:pt x="2" y="206579"/>
                    <a:pt x="2" y="206578"/>
                    <a:pt x="2" y="206577"/>
                  </a:cubicBezTo>
                  <a:close/>
                  <a:moveTo>
                    <a:pt x="51801" y="104030"/>
                  </a:moveTo>
                  <a:lnTo>
                    <a:pt x="292090" y="104030"/>
                  </a:lnTo>
                  <a:cubicBezTo>
                    <a:pt x="320902" y="104257"/>
                    <a:pt x="344451" y="81100"/>
                    <a:pt x="344708" y="52289"/>
                  </a:cubicBezTo>
                  <a:lnTo>
                    <a:pt x="344708" y="52289"/>
                  </a:lnTo>
                  <a:cubicBezTo>
                    <a:pt x="344738" y="51782"/>
                    <a:pt x="344738" y="51275"/>
                    <a:pt x="344708" y="50769"/>
                  </a:cubicBezTo>
                  <a:cubicBezTo>
                    <a:pt x="343913" y="21946"/>
                    <a:pt x="319902" y="-775"/>
                    <a:pt x="291079" y="20"/>
                  </a:cubicBezTo>
                  <a:cubicBezTo>
                    <a:pt x="291065" y="21"/>
                    <a:pt x="291051" y="21"/>
                    <a:pt x="291038" y="21"/>
                  </a:cubicBezTo>
                  <a:lnTo>
                    <a:pt x="51801" y="21"/>
                  </a:lnTo>
                  <a:cubicBezTo>
                    <a:pt x="23080" y="984"/>
                    <a:pt x="578" y="25048"/>
                    <a:pt x="1541" y="53770"/>
                  </a:cubicBezTo>
                  <a:cubicBezTo>
                    <a:pt x="2459" y="81139"/>
                    <a:pt x="24432" y="103112"/>
                    <a:pt x="51801" y="104030"/>
                  </a:cubicBezTo>
                  <a:close/>
                </a:path>
              </a:pathLst>
            </a:custGeom>
            <a:solidFill>
              <a:srgbClr val="003067"/>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365" name="Freeform: Shape 364">
              <a:extLst>
                <a:ext uri="{FF2B5EF4-FFF2-40B4-BE49-F238E27FC236}">
                  <a16:creationId xmlns:a16="http://schemas.microsoft.com/office/drawing/2014/main" id="{84370A69-4EE5-4081-A129-95F069124BF2}"/>
                </a:ext>
              </a:extLst>
            </p:cNvPr>
            <p:cNvSpPr/>
            <p:nvPr/>
          </p:nvSpPr>
          <p:spPr>
            <a:xfrm>
              <a:off x="6655783" y="2711240"/>
              <a:ext cx="70157" cy="224562"/>
            </a:xfrm>
            <a:custGeom>
              <a:avLst/>
              <a:gdLst>
                <a:gd name="connsiteX0" fmla="*/ 35079 w 70157"/>
                <a:gd name="connsiteY0" fmla="*/ 0 h 224562"/>
                <a:gd name="connsiteX1" fmla="*/ 70157 w 70157"/>
                <a:gd name="connsiteY1" fmla="*/ 35079 h 224562"/>
                <a:gd name="connsiteX2" fmla="*/ 35079 w 70157"/>
                <a:gd name="connsiteY2" fmla="*/ 70157 h 224562"/>
                <a:gd name="connsiteX3" fmla="*/ 0 w 70157"/>
                <a:gd name="connsiteY3" fmla="*/ 35079 h 224562"/>
                <a:gd name="connsiteX4" fmla="*/ 35079 w 70157"/>
                <a:gd name="connsiteY4" fmla="*/ 0 h 224562"/>
                <a:gd name="connsiteX5" fmla="*/ 0 w 70157"/>
                <a:gd name="connsiteY5" fmla="*/ 189483 h 224562"/>
                <a:gd name="connsiteX6" fmla="*/ 35079 w 70157"/>
                <a:gd name="connsiteY6" fmla="*/ 224562 h 224562"/>
                <a:gd name="connsiteX7" fmla="*/ 70157 w 70157"/>
                <a:gd name="connsiteY7" fmla="*/ 189483 h 224562"/>
                <a:gd name="connsiteX8" fmla="*/ 35079 w 70157"/>
                <a:gd name="connsiteY8" fmla="*/ 154405 h 224562"/>
                <a:gd name="connsiteX9" fmla="*/ 0 w 70157"/>
                <a:gd name="connsiteY9" fmla="*/ 189483 h 22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157" h="224562">
                  <a:moveTo>
                    <a:pt x="35079" y="0"/>
                  </a:moveTo>
                  <a:cubicBezTo>
                    <a:pt x="54452" y="0"/>
                    <a:pt x="70157" y="15705"/>
                    <a:pt x="70157" y="35079"/>
                  </a:cubicBezTo>
                  <a:cubicBezTo>
                    <a:pt x="70157" y="54452"/>
                    <a:pt x="54452" y="70157"/>
                    <a:pt x="35079" y="70157"/>
                  </a:cubicBezTo>
                  <a:cubicBezTo>
                    <a:pt x="15705" y="70157"/>
                    <a:pt x="0" y="54452"/>
                    <a:pt x="0" y="35079"/>
                  </a:cubicBezTo>
                  <a:cubicBezTo>
                    <a:pt x="0" y="15705"/>
                    <a:pt x="15705" y="0"/>
                    <a:pt x="35079" y="0"/>
                  </a:cubicBezTo>
                  <a:close/>
                  <a:moveTo>
                    <a:pt x="0" y="189483"/>
                  </a:moveTo>
                  <a:cubicBezTo>
                    <a:pt x="0" y="208857"/>
                    <a:pt x="15705" y="224562"/>
                    <a:pt x="35079" y="224562"/>
                  </a:cubicBezTo>
                  <a:cubicBezTo>
                    <a:pt x="54452" y="224562"/>
                    <a:pt x="70157" y="208857"/>
                    <a:pt x="70157" y="189483"/>
                  </a:cubicBezTo>
                  <a:cubicBezTo>
                    <a:pt x="70157" y="170110"/>
                    <a:pt x="54452" y="154405"/>
                    <a:pt x="35079" y="154405"/>
                  </a:cubicBezTo>
                  <a:cubicBezTo>
                    <a:pt x="15705" y="154405"/>
                    <a:pt x="0" y="170110"/>
                    <a:pt x="0" y="189483"/>
                  </a:cubicBezTo>
                  <a:close/>
                </a:path>
              </a:pathLst>
            </a:custGeom>
            <a:solidFill>
              <a:srgbClr val="50E6FF"/>
            </a:solidFill>
            <a:ln w="58208" cap="flat">
              <a:noFill/>
              <a:prstDash val="solid"/>
              <a:miter/>
            </a:ln>
          </p:spPr>
          <p:txBody>
            <a:bodyPr rtlCol="0" anchor="ctr"/>
            <a:lstStyle/>
            <a:p>
              <a:pPr defTabSz="932597">
                <a:defRPr/>
              </a:pPr>
              <a:endParaRPr lang="en-US" sz="1836">
                <a:solidFill>
                  <a:srgbClr val="FFFFFF"/>
                </a:solidFill>
                <a:latin typeface="Segoe UI"/>
              </a:endParaRPr>
            </a:p>
          </p:txBody>
        </p:sp>
      </p:grpSp>
      <p:sp>
        <p:nvSpPr>
          <p:cNvPr id="63" name="TextBox 62">
            <a:extLst>
              <a:ext uri="{FF2B5EF4-FFF2-40B4-BE49-F238E27FC236}">
                <a16:creationId xmlns:a16="http://schemas.microsoft.com/office/drawing/2014/main" id="{5277516D-1118-477F-9158-BA510166AAC6}"/>
              </a:ext>
            </a:extLst>
          </p:cNvPr>
          <p:cNvSpPr txBox="1"/>
          <p:nvPr/>
        </p:nvSpPr>
        <p:spPr>
          <a:xfrm>
            <a:off x="9700925" y="8151021"/>
            <a:ext cx="999710" cy="177122"/>
          </a:xfrm>
          <a:prstGeom prst="roundRect">
            <a:avLst/>
          </a:prstGeom>
          <a:solidFill>
            <a:schemeClr val="bg2"/>
          </a:solidFill>
        </p:spPr>
        <p:txBody>
          <a:bodyPr wrap="square" lIns="0" tIns="0" rIns="0" bIns="0" rtlCol="0" anchor="ctr">
            <a:spAutoFit/>
          </a:bodyPr>
          <a:lstStyle/>
          <a:p>
            <a:pPr algn="ctr" defTabSz="932597">
              <a:defRPr/>
            </a:pPr>
            <a:r>
              <a:rPr lang="en-US" sz="1020">
                <a:solidFill>
                  <a:srgbClr val="FFFFFF"/>
                </a:solidFill>
                <a:latin typeface="Segoe UI Semibold"/>
              </a:rPr>
              <a:t>Security Events</a:t>
            </a:r>
          </a:p>
        </p:txBody>
      </p:sp>
      <p:sp>
        <p:nvSpPr>
          <p:cNvPr id="331" name="TextBox 330">
            <a:extLst>
              <a:ext uri="{FF2B5EF4-FFF2-40B4-BE49-F238E27FC236}">
                <a16:creationId xmlns:a16="http://schemas.microsoft.com/office/drawing/2014/main" id="{EEB60E0A-6970-4CA3-B34E-6BF151DFD2DE}"/>
              </a:ext>
            </a:extLst>
          </p:cNvPr>
          <p:cNvSpPr txBox="1"/>
          <p:nvPr/>
        </p:nvSpPr>
        <p:spPr>
          <a:xfrm>
            <a:off x="-2897905" y="1134946"/>
            <a:ext cx="2530638" cy="2927037"/>
          </a:xfrm>
          <a:prstGeom prst="roundRect">
            <a:avLst>
              <a:gd name="adj" fmla="val 2924"/>
            </a:avLst>
          </a:prstGeom>
          <a:solidFill>
            <a:schemeClr val="bg1"/>
          </a:solidFill>
          <a:ln w="12700">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rgbClr val="FFFFFF"/>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51028">
              <a:defRPr/>
            </a:pPr>
            <a:endParaRPr lang="en-US" sz="2040">
              <a:latin typeface="Segoe UI Semibold"/>
            </a:endParaRPr>
          </a:p>
        </p:txBody>
      </p:sp>
      <p:pic>
        <p:nvPicPr>
          <p:cNvPr id="423" name="!!cs" descr="A close up of a logo&#10;&#10;Description automatically generated">
            <a:extLst>
              <a:ext uri="{FF2B5EF4-FFF2-40B4-BE49-F238E27FC236}">
                <a16:creationId xmlns:a16="http://schemas.microsoft.com/office/drawing/2014/main" id="{D941013D-1546-4AEB-A49D-473DFD68244B}"/>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2713441" y="3415031"/>
            <a:ext cx="554328" cy="371398"/>
          </a:xfrm>
          <a:prstGeom prst="rect">
            <a:avLst/>
          </a:prstGeom>
        </p:spPr>
      </p:pic>
      <p:pic>
        <p:nvPicPr>
          <p:cNvPr id="424" name="Picture 423" descr="A close up of a logo&#10;&#10;Description generated with high confidence">
            <a:extLst>
              <a:ext uri="{FF2B5EF4-FFF2-40B4-BE49-F238E27FC236}">
                <a16:creationId xmlns:a16="http://schemas.microsoft.com/office/drawing/2014/main" id="{BEC1DD00-8C18-4DC0-A99E-7A50AC8CDCE3}"/>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806585" y="2897278"/>
            <a:ext cx="630703" cy="401356"/>
          </a:xfrm>
          <a:prstGeom prst="rect">
            <a:avLst/>
          </a:prstGeom>
          <a:effectLst>
            <a:outerShdw blurRad="50800" dist="38100" dir="2700000" algn="tl" rotWithShape="0">
              <a:schemeClr val="tx2">
                <a:lumMod val="75000"/>
                <a:alpha val="40000"/>
              </a:schemeClr>
            </a:outerShdw>
          </a:effectLst>
        </p:spPr>
      </p:pic>
      <p:pic>
        <p:nvPicPr>
          <p:cNvPr id="425" name="Picture 424">
            <a:extLst>
              <a:ext uri="{FF2B5EF4-FFF2-40B4-BE49-F238E27FC236}">
                <a16:creationId xmlns:a16="http://schemas.microsoft.com/office/drawing/2014/main" id="{6BBFCC4F-C6F2-4DC6-8E80-04EE68BECE14}"/>
              </a:ext>
            </a:extLst>
          </p:cNvPr>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984500" y="2035366"/>
            <a:ext cx="374882" cy="274914"/>
          </a:xfrm>
          <a:prstGeom prst="rect">
            <a:avLst/>
          </a:prstGeom>
        </p:spPr>
      </p:pic>
      <p:pic>
        <p:nvPicPr>
          <p:cNvPr id="427" name="Picture 426">
            <a:extLst>
              <a:ext uri="{FF2B5EF4-FFF2-40B4-BE49-F238E27FC236}">
                <a16:creationId xmlns:a16="http://schemas.microsoft.com/office/drawing/2014/main" id="{6E5360EC-53B4-4E54-BA5D-88362F232820}"/>
              </a:ext>
            </a:extLst>
          </p:cNvPr>
          <p:cNvPicPr>
            <a:picLocks noChangeAspect="1"/>
          </p:cNvPicPr>
          <p:nvPr/>
        </p:nvPicPr>
        <p:blipFill rotWithShape="1">
          <a:blip r:embed="rId40" cstate="print">
            <a:lum bright="70000" contrast="-70000"/>
            <a:extLst>
              <a:ext uri="{28A0092B-C50C-407E-A947-70E740481C1C}">
                <a14:useLocalDpi xmlns:a14="http://schemas.microsoft.com/office/drawing/2010/main" val="0"/>
              </a:ext>
            </a:extLst>
          </a:blip>
          <a:srcRect/>
          <a:stretch/>
        </p:blipFill>
        <p:spPr>
          <a:xfrm>
            <a:off x="-2736958" y="1706567"/>
            <a:ext cx="971778" cy="222674"/>
          </a:xfrm>
          <a:prstGeom prst="rect">
            <a:avLst/>
          </a:prstGeom>
          <a:effectLst>
            <a:outerShdw blurRad="50800" dist="38100" dir="2700000" algn="tl" rotWithShape="0">
              <a:schemeClr val="tx2">
                <a:lumMod val="75000"/>
                <a:alpha val="40000"/>
              </a:schemeClr>
            </a:outerShdw>
          </a:effectLst>
        </p:spPr>
      </p:pic>
      <p:pic>
        <p:nvPicPr>
          <p:cNvPr id="428" name="Picture 427">
            <a:extLst>
              <a:ext uri="{FF2B5EF4-FFF2-40B4-BE49-F238E27FC236}">
                <a16:creationId xmlns:a16="http://schemas.microsoft.com/office/drawing/2014/main" id="{3DC1E5A2-29BD-4DE8-922D-36DC210B4DFB}"/>
              </a:ext>
            </a:extLst>
          </p:cNvPr>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2496800" y="3050142"/>
            <a:ext cx="524861" cy="169704"/>
          </a:xfrm>
          <a:prstGeom prst="rect">
            <a:avLst/>
          </a:prstGeom>
        </p:spPr>
      </p:pic>
      <p:pic>
        <p:nvPicPr>
          <p:cNvPr id="429" name="Picture 428" descr="Image result for sophos png">
            <a:extLst>
              <a:ext uri="{FF2B5EF4-FFF2-40B4-BE49-F238E27FC236}">
                <a16:creationId xmlns:a16="http://schemas.microsoft.com/office/drawing/2014/main" id="{78D820F8-1FE7-4C51-967F-0E214B067207}"/>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1646482" y="2315023"/>
            <a:ext cx="595513" cy="105145"/>
          </a:xfrm>
          <a:prstGeom prst="rect">
            <a:avLst/>
          </a:prstGeom>
          <a:noFill/>
          <a:extLst>
            <a:ext uri="{909E8E84-426E-40DD-AFC4-6F175D3DCCD1}">
              <a14:hiddenFill xmlns:a14="http://schemas.microsoft.com/office/drawing/2010/main">
                <a:solidFill>
                  <a:srgbClr val="FFFFFF"/>
                </a:solidFill>
              </a14:hiddenFill>
            </a:ext>
          </a:extLst>
        </p:spPr>
      </p:pic>
      <p:pic>
        <p:nvPicPr>
          <p:cNvPr id="431" name="Picture 430" descr="A close up of a logo&#10;&#10;Description automatically generated">
            <a:extLst>
              <a:ext uri="{FF2B5EF4-FFF2-40B4-BE49-F238E27FC236}">
                <a16:creationId xmlns:a16="http://schemas.microsoft.com/office/drawing/2014/main" id="{1783DD1F-88AB-4314-8385-5EB6418322CC}"/>
              </a:ext>
            </a:extLst>
          </p:cNvPr>
          <p:cNvPicPr>
            <a:picLocks noChangeAspect="1"/>
          </p:cNvPicPr>
          <p:nvPr/>
        </p:nvPicPr>
        <p:blipFill>
          <a:blip r:embed="rId43"/>
          <a:stretch>
            <a:fillRect/>
          </a:stretch>
        </p:blipFill>
        <p:spPr>
          <a:xfrm>
            <a:off x="-2183671" y="2269624"/>
            <a:ext cx="563811" cy="63305"/>
          </a:xfrm>
          <a:prstGeom prst="rect">
            <a:avLst/>
          </a:prstGeom>
        </p:spPr>
      </p:pic>
      <p:pic>
        <p:nvPicPr>
          <p:cNvPr id="506" name="Picture 4" descr="Amazon Web Services Logo, history, meaning, symbol, PNG">
            <a:extLst>
              <a:ext uri="{FF2B5EF4-FFF2-40B4-BE49-F238E27FC236}">
                <a16:creationId xmlns:a16="http://schemas.microsoft.com/office/drawing/2014/main" id="{761AE794-F8AA-4346-8EA6-55FF746BA73E}"/>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2268260" y="2343796"/>
            <a:ext cx="546071" cy="307164"/>
          </a:xfrm>
          <a:prstGeom prst="rect">
            <a:avLst/>
          </a:prstGeom>
          <a:noFill/>
          <a:extLst>
            <a:ext uri="{909E8E84-426E-40DD-AFC4-6F175D3DCCD1}">
              <a14:hiddenFill xmlns:a14="http://schemas.microsoft.com/office/drawing/2010/main">
                <a:solidFill>
                  <a:srgbClr val="FFFFFF"/>
                </a:solidFill>
              </a14:hiddenFill>
            </a:ext>
          </a:extLst>
        </p:spPr>
      </p:pic>
      <p:grpSp>
        <p:nvGrpSpPr>
          <p:cNvPr id="617" name="Group 616">
            <a:extLst>
              <a:ext uri="{FF2B5EF4-FFF2-40B4-BE49-F238E27FC236}">
                <a16:creationId xmlns:a16="http://schemas.microsoft.com/office/drawing/2014/main" id="{20C6D944-AA34-4A1F-B87A-A2B85783FF26}"/>
              </a:ext>
            </a:extLst>
          </p:cNvPr>
          <p:cNvGrpSpPr/>
          <p:nvPr/>
        </p:nvGrpSpPr>
        <p:grpSpPr>
          <a:xfrm>
            <a:off x="-2816558" y="996741"/>
            <a:ext cx="2265474" cy="497121"/>
            <a:chOff x="392928" y="1472265"/>
            <a:chExt cx="2221255" cy="487418"/>
          </a:xfrm>
        </p:grpSpPr>
        <p:sp>
          <p:nvSpPr>
            <p:cNvPr id="18461" name="TextBox 18460" descr="Microsoft Partners / Threat Intelligence&#10;">
              <a:extLst>
                <a:ext uri="{FF2B5EF4-FFF2-40B4-BE49-F238E27FC236}">
                  <a16:creationId xmlns:a16="http://schemas.microsoft.com/office/drawing/2014/main" id="{E3EB037B-2FAF-44EF-BAF1-79A2C9F869DB}"/>
                </a:ext>
              </a:extLst>
            </p:cNvPr>
            <p:cNvSpPr txBox="1"/>
            <p:nvPr/>
          </p:nvSpPr>
          <p:spPr>
            <a:xfrm>
              <a:off x="392928" y="1472265"/>
              <a:ext cx="2221255" cy="327949"/>
            </a:xfrm>
            <a:prstGeom prst="rect">
              <a:avLst/>
            </a:prstGeom>
            <a:solidFill>
              <a:schemeClr val="bg1"/>
            </a:solidFill>
          </p:spPr>
          <p:txBody>
            <a:bodyPr wrap="square" lIns="0" tIns="0" rIns="0" bIns="0" rtlCol="0">
              <a:noAutofit/>
            </a:bodyPr>
            <a:lstStyle/>
            <a:p>
              <a:pPr algn="ctr" defTabSz="932597">
                <a:defRPr/>
              </a:pPr>
              <a:r>
                <a:rPr lang="en-US" sz="918">
                  <a:solidFill>
                    <a:srgbClr val="FFFFFF"/>
                  </a:solidFill>
                  <a:latin typeface="Segoe UI Semibold"/>
                  <a:cs typeface="Segoe UI" pitchFamily="34" charset="0"/>
                </a:rPr>
                <a:t>Microsoft Partners / Threat Intelligence/</a:t>
              </a:r>
            </a:p>
          </p:txBody>
        </p:sp>
        <p:sp>
          <p:nvSpPr>
            <p:cNvPr id="507" name="TextBox 506" descr="Microsoft Partners / Threat Intelligence&#10;">
              <a:extLst>
                <a:ext uri="{FF2B5EF4-FFF2-40B4-BE49-F238E27FC236}">
                  <a16:creationId xmlns:a16="http://schemas.microsoft.com/office/drawing/2014/main" id="{87554F61-F189-44D7-A25B-D7BCECA5EA15}"/>
                </a:ext>
              </a:extLst>
            </p:cNvPr>
            <p:cNvSpPr txBox="1"/>
            <p:nvPr/>
          </p:nvSpPr>
          <p:spPr>
            <a:xfrm>
              <a:off x="1029862" y="1631734"/>
              <a:ext cx="851316" cy="327949"/>
            </a:xfrm>
            <a:prstGeom prst="rect">
              <a:avLst/>
            </a:prstGeom>
            <a:solidFill>
              <a:schemeClr val="bg1"/>
            </a:solidFill>
          </p:spPr>
          <p:txBody>
            <a:bodyPr wrap="square" lIns="0" tIns="0" rIns="0" bIns="0" rtlCol="0">
              <a:noAutofit/>
            </a:bodyPr>
            <a:lstStyle/>
            <a:p>
              <a:pPr algn="ctr" defTabSz="932597">
                <a:defRPr/>
              </a:pPr>
              <a:r>
                <a:rPr lang="en-US" sz="918">
                  <a:solidFill>
                    <a:srgbClr val="FFFFFF"/>
                  </a:solidFill>
                  <a:latin typeface="Segoe UI Semibold"/>
                  <a:cs typeface="Segoe UI" pitchFamily="34" charset="0"/>
                </a:rPr>
                <a:t>Vendors</a:t>
              </a:r>
            </a:p>
          </p:txBody>
        </p:sp>
      </p:grpSp>
      <p:pic>
        <p:nvPicPr>
          <p:cNvPr id="648" name="Picture 647">
            <a:extLst>
              <a:ext uri="{FF2B5EF4-FFF2-40B4-BE49-F238E27FC236}">
                <a16:creationId xmlns:a16="http://schemas.microsoft.com/office/drawing/2014/main" id="{5250F273-EF95-4790-802E-749178E14567}"/>
              </a:ext>
            </a:extLst>
          </p:cNvPr>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1826524" y="1862523"/>
            <a:ext cx="285412" cy="285411"/>
          </a:xfrm>
          <a:prstGeom prst="rect">
            <a:avLst/>
          </a:prstGeom>
        </p:spPr>
      </p:pic>
      <p:pic>
        <p:nvPicPr>
          <p:cNvPr id="649" name="Picture 648">
            <a:extLst>
              <a:ext uri="{FF2B5EF4-FFF2-40B4-BE49-F238E27FC236}">
                <a16:creationId xmlns:a16="http://schemas.microsoft.com/office/drawing/2014/main" id="{6F273129-B1DE-4F98-A9AE-91A1884FFAA4}"/>
              </a:ext>
            </a:extLst>
          </p:cNvPr>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2682034" y="2317408"/>
            <a:ext cx="382325" cy="377321"/>
          </a:xfrm>
          <a:prstGeom prst="rect">
            <a:avLst/>
          </a:prstGeom>
        </p:spPr>
      </p:pic>
      <p:grpSp>
        <p:nvGrpSpPr>
          <p:cNvPr id="566" name="Group 565">
            <a:extLst>
              <a:ext uri="{FF2B5EF4-FFF2-40B4-BE49-F238E27FC236}">
                <a16:creationId xmlns:a16="http://schemas.microsoft.com/office/drawing/2014/main" id="{8F268F2E-D13E-46CE-AA75-7E7E160010CA}"/>
              </a:ext>
            </a:extLst>
          </p:cNvPr>
          <p:cNvGrpSpPr/>
          <p:nvPr/>
        </p:nvGrpSpPr>
        <p:grpSpPr>
          <a:xfrm>
            <a:off x="-2755625" y="1272500"/>
            <a:ext cx="556449" cy="556447"/>
            <a:chOff x="5933241" y="3266241"/>
            <a:chExt cx="325518" cy="325517"/>
          </a:xfrm>
        </p:grpSpPr>
        <p:pic>
          <p:nvPicPr>
            <p:cNvPr id="677" name="Graphic 647" descr="Cloud">
              <a:extLst>
                <a:ext uri="{FF2B5EF4-FFF2-40B4-BE49-F238E27FC236}">
                  <a16:creationId xmlns:a16="http://schemas.microsoft.com/office/drawing/2014/main" id="{2279ACAE-4372-4851-B4DE-AFDF2F3F3CCE}"/>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5933241" y="3266241"/>
              <a:ext cx="325518" cy="325517"/>
            </a:xfrm>
            <a:prstGeom prst="rect">
              <a:avLst/>
            </a:prstGeom>
          </p:spPr>
        </p:pic>
        <p:sp>
          <p:nvSpPr>
            <p:cNvPr id="678" name="TextBox 648">
              <a:extLst>
                <a:ext uri="{FF2B5EF4-FFF2-40B4-BE49-F238E27FC236}">
                  <a16:creationId xmlns:a16="http://schemas.microsoft.com/office/drawing/2014/main" id="{22BEBA4F-8A99-40E2-91B6-E745F194E41E}"/>
                </a:ext>
              </a:extLst>
            </p:cNvPr>
            <p:cNvSpPr txBox="1"/>
            <p:nvPr/>
          </p:nvSpPr>
          <p:spPr>
            <a:xfrm>
              <a:off x="6035308" y="3404240"/>
              <a:ext cx="121097" cy="9273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597">
                <a:lnSpc>
                  <a:spcPct val="90000"/>
                </a:lnSpc>
                <a:spcAft>
                  <a:spcPts val="612"/>
                </a:spcAft>
                <a:defRPr/>
              </a:pPr>
              <a:r>
                <a:rPr lang="en-US" sz="1122" b="1">
                  <a:solidFill>
                    <a:srgbClr val="FFFFFF"/>
                  </a:solidFill>
                  <a:latin typeface="Segoe UI Semibold"/>
                  <a:cs typeface="Segoe UI Semibold" panose="020B0702040204020203" pitchFamily="34" charset="0"/>
                </a:rPr>
                <a:t>S</a:t>
              </a:r>
              <a:r>
                <a:rPr lang="en-US" sz="1122" b="1">
                  <a:solidFill>
                    <a:srgbClr val="FFFFFF"/>
                  </a:solidFill>
                  <a:latin typeface="Segoe UI Semibold"/>
                </a:rPr>
                <a:t>3</a:t>
              </a:r>
            </a:p>
          </p:txBody>
        </p:sp>
      </p:grpSp>
      <p:grpSp>
        <p:nvGrpSpPr>
          <p:cNvPr id="568" name="Group 567">
            <a:extLst>
              <a:ext uri="{FF2B5EF4-FFF2-40B4-BE49-F238E27FC236}">
                <a16:creationId xmlns:a16="http://schemas.microsoft.com/office/drawing/2014/main" id="{A4CD9036-C135-41EF-9D18-B0E9076BB4A4}"/>
              </a:ext>
            </a:extLst>
          </p:cNvPr>
          <p:cNvGrpSpPr/>
          <p:nvPr/>
        </p:nvGrpSpPr>
        <p:grpSpPr>
          <a:xfrm>
            <a:off x="-1577528" y="3392724"/>
            <a:ext cx="734857" cy="486200"/>
            <a:chOff x="1886916" y="3605471"/>
            <a:chExt cx="529042" cy="350028"/>
          </a:xfrm>
        </p:grpSpPr>
        <p:pic>
          <p:nvPicPr>
            <p:cNvPr id="436" name="Picture 435" descr="A close up of a logo&#10;&#10;Description generated with very high confidence">
              <a:extLst>
                <a:ext uri="{FF2B5EF4-FFF2-40B4-BE49-F238E27FC236}">
                  <a16:creationId xmlns:a16="http://schemas.microsoft.com/office/drawing/2014/main" id="{508C0B3F-516E-46B1-9D8C-3C2BA218D5B1}"/>
                </a:ext>
              </a:extLst>
            </p:cNvPr>
            <p:cNvPicPr>
              <a:picLocks noChangeAspect="1"/>
            </p:cNvPicPr>
            <p:nvPr/>
          </p:nvPicPr>
          <p:blipFill rotWithShape="1">
            <a:blip r:embed="rId49"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p:blipFill>
          <p:spPr>
            <a:xfrm>
              <a:off x="1898674" y="3809660"/>
              <a:ext cx="517284" cy="145839"/>
            </a:xfrm>
            <a:prstGeom prst="rect">
              <a:avLst/>
            </a:prstGeom>
          </p:spPr>
        </p:pic>
        <p:pic>
          <p:nvPicPr>
            <p:cNvPr id="567" name="Picture 566" descr="A close up of a logo&#10;&#10;Description generated with very high confidence">
              <a:extLst>
                <a:ext uri="{FF2B5EF4-FFF2-40B4-BE49-F238E27FC236}">
                  <a16:creationId xmlns:a16="http://schemas.microsoft.com/office/drawing/2014/main" id="{29FA14A3-8A38-415A-AC48-355268C60E32}"/>
                </a:ext>
              </a:extLst>
            </p:cNvPr>
            <p:cNvPicPr>
              <a:picLocks noChangeAspect="1"/>
            </p:cNvPicPr>
            <p:nvPr/>
          </p:nvPicPr>
          <p:blipFill rotWithShape="1">
            <a:blip r:embed="rId5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886916" y="3605471"/>
              <a:ext cx="517284" cy="203170"/>
            </a:xfrm>
            <a:prstGeom prst="rect">
              <a:avLst/>
            </a:prstGeom>
          </p:spPr>
        </p:pic>
      </p:grpSp>
      <p:grpSp>
        <p:nvGrpSpPr>
          <p:cNvPr id="606" name="Group 605">
            <a:extLst>
              <a:ext uri="{FF2B5EF4-FFF2-40B4-BE49-F238E27FC236}">
                <a16:creationId xmlns:a16="http://schemas.microsoft.com/office/drawing/2014/main" id="{4235F157-532C-4946-89E6-413D167D3445}"/>
              </a:ext>
            </a:extLst>
          </p:cNvPr>
          <p:cNvGrpSpPr/>
          <p:nvPr/>
        </p:nvGrpSpPr>
        <p:grpSpPr>
          <a:xfrm>
            <a:off x="-2174133" y="3378905"/>
            <a:ext cx="592469" cy="434263"/>
            <a:chOff x="2859238" y="3874489"/>
            <a:chExt cx="580905" cy="425787"/>
          </a:xfrm>
        </p:grpSpPr>
        <p:pic>
          <p:nvPicPr>
            <p:cNvPr id="435" name="Picture 434" descr="A close up of a logo&#10;&#10;Description generated with very high confidence">
              <a:extLst>
                <a:ext uri="{FF2B5EF4-FFF2-40B4-BE49-F238E27FC236}">
                  <a16:creationId xmlns:a16="http://schemas.microsoft.com/office/drawing/2014/main" id="{61BBEEB4-590B-475D-A251-88E82E7CB697}"/>
                </a:ext>
              </a:extLst>
            </p:cNvPr>
            <p:cNvPicPr>
              <a:picLocks noChangeAspect="1"/>
            </p:cNvPicPr>
            <p:nvPr/>
          </p:nvPicPr>
          <p:blipFill rotWithShape="1">
            <a:blip r:embed="rId51" cstate="print">
              <a:biLevel thresh="25000"/>
              <a:extLst>
                <a:ext uri="{28A0092B-C50C-407E-A947-70E740481C1C}">
                  <a14:useLocalDpi xmlns:a14="http://schemas.microsoft.com/office/drawing/2010/main" val="0"/>
                </a:ext>
              </a:extLst>
            </a:blip>
            <a:srcRect/>
            <a:stretch/>
          </p:blipFill>
          <p:spPr>
            <a:xfrm>
              <a:off x="2859238" y="4168645"/>
              <a:ext cx="565435" cy="131631"/>
            </a:xfrm>
            <a:prstGeom prst="rect">
              <a:avLst/>
            </a:prstGeom>
          </p:spPr>
        </p:pic>
        <p:pic>
          <p:nvPicPr>
            <p:cNvPr id="604" name="Picture 603" descr="A close up of a logo&#10;&#10;Description generated with very high confidence">
              <a:extLst>
                <a:ext uri="{FF2B5EF4-FFF2-40B4-BE49-F238E27FC236}">
                  <a16:creationId xmlns:a16="http://schemas.microsoft.com/office/drawing/2014/main" id="{AD006EA3-DF36-4A80-9760-F117D4A51EA4}"/>
                </a:ext>
              </a:extLst>
            </p:cNvPr>
            <p:cNvPicPr>
              <a:picLocks noChangeAspect="1"/>
            </p:cNvPicPr>
            <p:nvPr/>
          </p:nvPicPr>
          <p:blipFill rotWithShape="1">
            <a:blip r:embed="rId52" cstate="print">
              <a:extLst>
                <a:ext uri="{28A0092B-C50C-407E-A947-70E740481C1C}">
                  <a14:useLocalDpi xmlns:a14="http://schemas.microsoft.com/office/drawing/2010/main" val="0"/>
                </a:ext>
              </a:extLst>
            </a:blip>
            <a:srcRect/>
            <a:stretch/>
          </p:blipFill>
          <p:spPr>
            <a:xfrm>
              <a:off x="2874708" y="3874489"/>
              <a:ext cx="565435" cy="296657"/>
            </a:xfrm>
            <a:prstGeom prst="rect">
              <a:avLst/>
            </a:prstGeom>
          </p:spPr>
        </p:pic>
      </p:grpSp>
      <p:grpSp>
        <p:nvGrpSpPr>
          <p:cNvPr id="608" name="Group 607">
            <a:extLst>
              <a:ext uri="{FF2B5EF4-FFF2-40B4-BE49-F238E27FC236}">
                <a16:creationId xmlns:a16="http://schemas.microsoft.com/office/drawing/2014/main" id="{D4AD118B-523A-4027-955C-99BD625EB7F7}"/>
              </a:ext>
            </a:extLst>
          </p:cNvPr>
          <p:cNvGrpSpPr/>
          <p:nvPr/>
        </p:nvGrpSpPr>
        <p:grpSpPr>
          <a:xfrm>
            <a:off x="-1660211" y="2627502"/>
            <a:ext cx="792743" cy="324066"/>
            <a:chOff x="2925785" y="3759575"/>
            <a:chExt cx="946563" cy="386947"/>
          </a:xfrm>
        </p:grpSpPr>
        <p:pic>
          <p:nvPicPr>
            <p:cNvPr id="426" name="Picture 425" descr="A close up of a logo&#10;&#10;Description generated with very high confidence">
              <a:extLst>
                <a:ext uri="{FF2B5EF4-FFF2-40B4-BE49-F238E27FC236}">
                  <a16:creationId xmlns:a16="http://schemas.microsoft.com/office/drawing/2014/main" id="{3F439909-ECD1-4213-A00B-DA9B0DCA381F}"/>
                </a:ext>
              </a:extLst>
            </p:cNvPr>
            <p:cNvPicPr>
              <a:picLocks noChangeAspect="1"/>
            </p:cNvPicPr>
            <p:nvPr/>
          </p:nvPicPr>
          <p:blipFill rotWithShape="1">
            <a:blip r:embed="rId53" cstate="print">
              <a:lum bright="70000" contrast="-70000"/>
              <a:extLst>
                <a:ext uri="{28A0092B-C50C-407E-A947-70E740481C1C}">
                  <a14:useLocalDpi xmlns:a14="http://schemas.microsoft.com/office/drawing/2010/main" val="0"/>
                </a:ext>
              </a:extLst>
            </a:blip>
            <a:srcRect l="19560"/>
            <a:stretch/>
          </p:blipFill>
          <p:spPr>
            <a:xfrm>
              <a:off x="3104613" y="3759575"/>
              <a:ext cx="767735" cy="380988"/>
            </a:xfrm>
            <a:prstGeom prst="rect">
              <a:avLst/>
            </a:prstGeom>
          </p:spPr>
        </p:pic>
        <p:pic>
          <p:nvPicPr>
            <p:cNvPr id="607" name="Picture 606" descr="A close up of a logo&#10;&#10;Description generated with very high confidence">
              <a:extLst>
                <a:ext uri="{FF2B5EF4-FFF2-40B4-BE49-F238E27FC236}">
                  <a16:creationId xmlns:a16="http://schemas.microsoft.com/office/drawing/2014/main" id="{CF41440D-CADE-49A4-9A12-D3A6704B7262}"/>
                </a:ext>
              </a:extLst>
            </p:cNvPr>
            <p:cNvPicPr>
              <a:picLocks noChangeAspect="1"/>
            </p:cNvPicPr>
            <p:nvPr/>
          </p:nvPicPr>
          <p:blipFill rotWithShape="1">
            <a:blip r:embed="rId53" cstate="print">
              <a:extLst>
                <a:ext uri="{28A0092B-C50C-407E-A947-70E740481C1C}">
                  <a14:useLocalDpi xmlns:a14="http://schemas.microsoft.com/office/drawing/2010/main" val="0"/>
                </a:ext>
              </a:extLst>
            </a:blip>
            <a:srcRect r="77728"/>
            <a:stretch/>
          </p:blipFill>
          <p:spPr>
            <a:xfrm>
              <a:off x="2925785" y="3765534"/>
              <a:ext cx="212563" cy="380988"/>
            </a:xfrm>
            <a:prstGeom prst="rect">
              <a:avLst/>
            </a:prstGeom>
          </p:spPr>
        </p:pic>
      </p:grpSp>
      <p:grpSp>
        <p:nvGrpSpPr>
          <p:cNvPr id="610" name="Group 609">
            <a:extLst>
              <a:ext uri="{FF2B5EF4-FFF2-40B4-BE49-F238E27FC236}">
                <a16:creationId xmlns:a16="http://schemas.microsoft.com/office/drawing/2014/main" id="{5AE7975D-95E9-47D6-8755-F744B431FCAA}"/>
              </a:ext>
            </a:extLst>
          </p:cNvPr>
          <p:cNvGrpSpPr/>
          <p:nvPr/>
        </p:nvGrpSpPr>
        <p:grpSpPr>
          <a:xfrm>
            <a:off x="-2655646" y="2778205"/>
            <a:ext cx="957490" cy="231963"/>
            <a:chOff x="1830199" y="4076093"/>
            <a:chExt cx="1145141" cy="277423"/>
          </a:xfrm>
        </p:grpSpPr>
        <p:pic>
          <p:nvPicPr>
            <p:cNvPr id="433" name="Picture 432">
              <a:extLst>
                <a:ext uri="{FF2B5EF4-FFF2-40B4-BE49-F238E27FC236}">
                  <a16:creationId xmlns:a16="http://schemas.microsoft.com/office/drawing/2014/main" id="{01CB446E-1CEC-4F7F-BBD3-491AE7E5E54C}"/>
                </a:ext>
              </a:extLst>
            </p:cNvPr>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1830199" y="4101694"/>
              <a:ext cx="1145141" cy="232910"/>
            </a:xfrm>
            <a:prstGeom prst="rect">
              <a:avLst/>
            </a:prstGeom>
            <a:noFill/>
            <a:extLst>
              <a:ext uri="{909E8E84-426E-40DD-AFC4-6F175D3DCCD1}">
                <a14:hiddenFill xmlns:a14="http://schemas.microsoft.com/office/drawing/2010/main">
                  <a:solidFill>
                    <a:srgbClr val="FFFFFF"/>
                  </a:solidFill>
                </a14:hiddenFill>
              </a:ext>
            </a:extLst>
          </p:spPr>
        </p:pic>
        <p:pic>
          <p:nvPicPr>
            <p:cNvPr id="609" name="Picture 608">
              <a:extLst>
                <a:ext uri="{FF2B5EF4-FFF2-40B4-BE49-F238E27FC236}">
                  <a16:creationId xmlns:a16="http://schemas.microsoft.com/office/drawing/2014/main" id="{134E1EBE-47E9-4B98-A033-3F259C170572}"/>
                </a:ext>
              </a:extLst>
            </p:cNvPr>
            <p:cNvPicPr>
              <a:picLocks noChangeAspect="1" noChangeArrowheads="1"/>
            </p:cNvPicPr>
            <p:nvPr/>
          </p:nvPicPr>
          <p:blipFill rotWithShape="1">
            <a:blip r:embed="rId55" cstate="print">
              <a:lum bright="70000" contrast="-70000"/>
              <a:extLst>
                <a:ext uri="{28A0092B-C50C-407E-A947-70E740481C1C}">
                  <a14:useLocalDpi xmlns:a14="http://schemas.microsoft.com/office/drawing/2010/main" val="0"/>
                </a:ext>
              </a:extLst>
            </a:blip>
            <a:srcRect t="-10510" b="-8602"/>
            <a:stretch/>
          </p:blipFill>
          <p:spPr bwMode="auto">
            <a:xfrm>
              <a:off x="2053806" y="4076093"/>
              <a:ext cx="539663" cy="277423"/>
            </a:xfrm>
            <a:prstGeom prst="rect">
              <a:avLst/>
            </a:prstGeom>
            <a:noFill/>
            <a:extLst>
              <a:ext uri="{909E8E84-426E-40DD-AFC4-6F175D3DCCD1}">
                <a14:hiddenFill xmlns:a14="http://schemas.microsoft.com/office/drawing/2010/main">
                  <a:solidFill>
                    <a:srgbClr val="FFFFFF"/>
                  </a:solidFill>
                </a14:hiddenFill>
              </a:ext>
            </a:extLst>
          </p:spPr>
        </p:pic>
      </p:grpSp>
      <p:pic>
        <p:nvPicPr>
          <p:cNvPr id="615" name="Picture 614" descr="Image result for symantec png logo">
            <a:extLst>
              <a:ext uri="{FF2B5EF4-FFF2-40B4-BE49-F238E27FC236}">
                <a16:creationId xmlns:a16="http://schemas.microsoft.com/office/drawing/2014/main" id="{578560FE-D3E0-469D-908E-2E53216904DF}"/>
              </a:ext>
            </a:extLst>
          </p:cNvPr>
          <p:cNvPicPr>
            <a:picLocks noChangeAspect="1" noChangeArrowheads="1"/>
          </p:cNvPicPr>
          <p:nvPr/>
        </p:nvPicPr>
        <p:blipFill rotWithShape="1">
          <a:blip r:embed="rId56" cstate="print">
            <a:lum bright="70000" contrast="-70000"/>
            <a:extLst>
              <a:ext uri="{28A0092B-C50C-407E-A947-70E740481C1C}">
                <a14:useLocalDpi xmlns:a14="http://schemas.microsoft.com/office/drawing/2010/main" val="0"/>
              </a:ext>
            </a:extLst>
          </a:blip>
          <a:srcRect/>
          <a:stretch/>
        </p:blipFill>
        <p:spPr bwMode="auto">
          <a:xfrm>
            <a:off x="-2436277" y="1993863"/>
            <a:ext cx="526173" cy="205119"/>
          </a:xfrm>
          <a:prstGeom prst="rect">
            <a:avLst/>
          </a:prstGeom>
          <a:noFill/>
          <a:extLst>
            <a:ext uri="{909E8E84-426E-40DD-AFC4-6F175D3DCCD1}">
              <a14:hiddenFill xmlns:a14="http://schemas.microsoft.com/office/drawing/2010/main">
                <a:solidFill>
                  <a:srgbClr val="FFFFFF"/>
                </a:solidFill>
              </a14:hiddenFill>
            </a:ext>
          </a:extLst>
        </p:spPr>
      </p:pic>
      <p:pic>
        <p:nvPicPr>
          <p:cNvPr id="616" name="Picture 615" descr="Image result for symantec png logo">
            <a:extLst>
              <a:ext uri="{FF2B5EF4-FFF2-40B4-BE49-F238E27FC236}">
                <a16:creationId xmlns:a16="http://schemas.microsoft.com/office/drawing/2014/main" id="{2F9DF861-086D-4123-AD77-E425C2169B60}"/>
              </a:ext>
            </a:extLst>
          </p:cNvPr>
          <p:cNvPicPr>
            <a:picLocks noChangeAspect="1" noChangeArrowheads="1"/>
          </p:cNvPicPr>
          <p:nvPr/>
        </p:nvPicPr>
        <p:blipFill rotWithShape="1">
          <a:blip r:embed="rId57" cstate="print">
            <a:extLst>
              <a:ext uri="{28A0092B-C50C-407E-A947-70E740481C1C}">
                <a14:useLocalDpi xmlns:a14="http://schemas.microsoft.com/office/drawing/2010/main" val="0"/>
              </a:ext>
            </a:extLst>
          </a:blip>
          <a:srcRect b="-2109"/>
          <a:stretch/>
        </p:blipFill>
        <p:spPr bwMode="auto">
          <a:xfrm>
            <a:off x="-2662167" y="1994136"/>
            <a:ext cx="206069" cy="233645"/>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a:extLst>
              <a:ext uri="{FF2B5EF4-FFF2-40B4-BE49-F238E27FC236}">
                <a16:creationId xmlns:a16="http://schemas.microsoft.com/office/drawing/2014/main" id="{44A86B96-A2A6-4E12-9757-D23FF8776A85}"/>
              </a:ext>
            </a:extLst>
          </p:cNvPr>
          <p:cNvSpPr txBox="1"/>
          <p:nvPr/>
        </p:nvSpPr>
        <p:spPr>
          <a:xfrm>
            <a:off x="6152639" y="4002598"/>
            <a:ext cx="544552" cy="177122"/>
          </a:xfrm>
          <a:prstGeom prst="roundRect">
            <a:avLst/>
          </a:prstGeom>
          <a:solidFill>
            <a:srgbClr val="9BF00B"/>
          </a:solidFill>
        </p:spPr>
        <p:txBody>
          <a:bodyPr wrap="square" lIns="0" tIns="0" rIns="0" bIns="0" rtlCol="0" anchor="ctr">
            <a:spAutoFit/>
          </a:bodyPr>
          <a:lstStyle/>
          <a:p>
            <a:pPr algn="ctr" defTabSz="932597">
              <a:defRPr/>
            </a:pPr>
            <a:r>
              <a:rPr lang="en-US" sz="1020" b="1">
                <a:solidFill>
                  <a:srgbClr val="283F03"/>
                </a:solidFill>
                <a:latin typeface="Segoe UI"/>
              </a:rPr>
              <a:t>TLS/SSL</a:t>
            </a:r>
          </a:p>
        </p:txBody>
      </p:sp>
      <p:sp>
        <p:nvSpPr>
          <p:cNvPr id="337" name="!!vm_title">
            <a:hlinkClick r:id="" action="ppaction://noaction"/>
            <a:extLst>
              <a:ext uri="{FF2B5EF4-FFF2-40B4-BE49-F238E27FC236}">
                <a16:creationId xmlns:a16="http://schemas.microsoft.com/office/drawing/2014/main" id="{D433CBB0-093F-4D74-92DA-7D76385AE381}"/>
              </a:ext>
            </a:extLst>
          </p:cNvPr>
          <p:cNvSpPr txBox="1"/>
          <p:nvPr/>
        </p:nvSpPr>
        <p:spPr>
          <a:xfrm>
            <a:off x="10648008" y="8521632"/>
            <a:ext cx="599698" cy="141668"/>
          </a:xfrm>
          <a:prstGeom prst="roundRect">
            <a:avLst/>
          </a:prstGeom>
          <a:solidFill>
            <a:srgbClr val="949494"/>
          </a:solidFill>
        </p:spPr>
        <p:txBody>
          <a:bodyPr wrap="square" lIns="0" tIns="0" rIns="0" bIns="0" rtlCol="0" anchor="ctr">
            <a:spAutoFit/>
          </a:bodyPr>
          <a:lstStyle>
            <a:defPPr>
              <a:defRPr lang="en-US"/>
            </a:defPPr>
            <a:lvl1pPr algn="ctr">
              <a:defRPr sz="1000" b="1">
                <a:solidFill>
                  <a:srgbClr val="003C46"/>
                </a:solidFill>
              </a:defRPr>
            </a:lvl1pPr>
          </a:lstStyle>
          <a:p>
            <a:pPr defTabSz="932597">
              <a:defRPr/>
            </a:pPr>
            <a:r>
              <a:rPr lang="en-US" sz="816">
                <a:solidFill>
                  <a:srgbClr val="282828"/>
                </a:solidFill>
                <a:latin typeface="Segoe UI"/>
              </a:rPr>
              <a:t>TAP/SPAN</a:t>
            </a:r>
          </a:p>
        </p:txBody>
      </p:sp>
      <p:sp>
        <p:nvSpPr>
          <p:cNvPr id="408" name="!!vm_title">
            <a:hlinkClick r:id="" action="ppaction://noaction"/>
            <a:extLst>
              <a:ext uri="{FF2B5EF4-FFF2-40B4-BE49-F238E27FC236}">
                <a16:creationId xmlns:a16="http://schemas.microsoft.com/office/drawing/2014/main" id="{9BE7D52C-DBCF-42F2-B366-66DDA912AAE5}"/>
              </a:ext>
            </a:extLst>
          </p:cNvPr>
          <p:cNvSpPr txBox="1"/>
          <p:nvPr/>
        </p:nvSpPr>
        <p:spPr>
          <a:xfrm>
            <a:off x="4459674" y="9384017"/>
            <a:ext cx="594848" cy="167496"/>
          </a:xfrm>
          <a:prstGeom prst="roundRect">
            <a:avLst/>
          </a:prstGeom>
          <a:solidFill>
            <a:srgbClr val="FFC000"/>
          </a:solidFill>
        </p:spPr>
        <p:txBody>
          <a:bodyPr wrap="none" lIns="0" tIns="0" rIns="0" bIns="0" rtlCol="0" anchor="ctr">
            <a:noAutofit/>
          </a:bodyPr>
          <a:lstStyle>
            <a:defPPr>
              <a:defRPr lang="en-US"/>
            </a:defPPr>
            <a:lvl1pPr algn="ctr">
              <a:defRPr sz="1000" b="1">
                <a:solidFill>
                  <a:srgbClr val="003C46"/>
                </a:solidFill>
              </a:defRPr>
            </a:lvl1pPr>
          </a:lstStyle>
          <a:p>
            <a:pPr defTabSz="932597">
              <a:defRPr/>
            </a:pPr>
            <a:r>
              <a:rPr lang="en-US" sz="816">
                <a:solidFill>
                  <a:srgbClr val="221A00"/>
                </a:solidFill>
                <a:latin typeface="Segoe UI"/>
              </a:rPr>
              <a:t>Syslog/CEF</a:t>
            </a:r>
          </a:p>
        </p:txBody>
      </p:sp>
      <p:sp>
        <p:nvSpPr>
          <p:cNvPr id="409" name="!!vm_title">
            <a:hlinkClick r:id="" action="ppaction://noaction"/>
            <a:extLst>
              <a:ext uri="{FF2B5EF4-FFF2-40B4-BE49-F238E27FC236}">
                <a16:creationId xmlns:a16="http://schemas.microsoft.com/office/drawing/2014/main" id="{9E49B514-947F-4702-8091-C018986EA4C1}"/>
              </a:ext>
            </a:extLst>
          </p:cNvPr>
          <p:cNvSpPr txBox="1"/>
          <p:nvPr/>
        </p:nvSpPr>
        <p:spPr>
          <a:xfrm>
            <a:off x="4460881" y="10007141"/>
            <a:ext cx="594848" cy="167496"/>
          </a:xfrm>
          <a:prstGeom prst="roundRect">
            <a:avLst/>
          </a:prstGeom>
          <a:solidFill>
            <a:srgbClr val="FFC000"/>
          </a:solidFill>
        </p:spPr>
        <p:txBody>
          <a:bodyPr wrap="none" lIns="0" tIns="0" rIns="0" bIns="0" rtlCol="0" anchor="ctr">
            <a:noAutofit/>
          </a:bodyPr>
          <a:lstStyle>
            <a:defPPr>
              <a:defRPr lang="en-US"/>
            </a:defPPr>
            <a:lvl1pPr algn="ctr">
              <a:defRPr sz="1000" b="1">
                <a:solidFill>
                  <a:srgbClr val="003C46"/>
                </a:solidFill>
              </a:defRPr>
            </a:lvl1pPr>
          </a:lstStyle>
          <a:p>
            <a:pPr defTabSz="932597">
              <a:defRPr/>
            </a:pPr>
            <a:r>
              <a:rPr lang="en-US" sz="816">
                <a:solidFill>
                  <a:srgbClr val="221A00"/>
                </a:solidFill>
                <a:latin typeface="Segoe UI"/>
              </a:rPr>
              <a:t>Syslog</a:t>
            </a:r>
          </a:p>
        </p:txBody>
      </p:sp>
      <p:sp>
        <p:nvSpPr>
          <p:cNvPr id="519" name="Rectangle 518">
            <a:extLst>
              <a:ext uri="{FF2B5EF4-FFF2-40B4-BE49-F238E27FC236}">
                <a16:creationId xmlns:a16="http://schemas.microsoft.com/office/drawing/2014/main" id="{CC7FB56C-4F3F-4E79-AADA-2EE15923ED3C}"/>
              </a:ext>
            </a:extLst>
          </p:cNvPr>
          <p:cNvSpPr/>
          <p:nvPr/>
        </p:nvSpPr>
        <p:spPr bwMode="blackWhite">
          <a:xfrm rot="16200000">
            <a:off x="7292324" y="4366175"/>
            <a:ext cx="232309" cy="768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55FEAFCB-F759-4341-83E9-E9774CFD0CE6}"/>
              </a:ext>
            </a:extLst>
          </p:cNvPr>
          <p:cNvSpPr/>
          <p:nvPr/>
        </p:nvSpPr>
        <p:spPr bwMode="blackWhite">
          <a:xfrm>
            <a:off x="3335601" y="1970732"/>
            <a:ext cx="443078" cy="4476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wb_title">
            <a:extLst>
              <a:ext uri="{FF2B5EF4-FFF2-40B4-BE49-F238E27FC236}">
                <a16:creationId xmlns:a16="http://schemas.microsoft.com/office/drawing/2014/main" id="{3646F72C-69BD-48EF-8CDC-5BED21964261}"/>
              </a:ext>
            </a:extLst>
          </p:cNvPr>
          <p:cNvSpPr txBox="1"/>
          <p:nvPr/>
        </p:nvSpPr>
        <p:spPr>
          <a:xfrm>
            <a:off x="-1329210" y="1544090"/>
            <a:ext cx="863563" cy="374846"/>
          </a:xfrm>
          <a:prstGeom prst="rect">
            <a:avLst/>
          </a:prstGeom>
          <a:solidFill>
            <a:schemeClr val="bg1"/>
          </a:solid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srgbClr val="FFFFFF"/>
                </a:solidFill>
                <a:effectLst/>
                <a:uLnTx/>
                <a:uFillTx/>
                <a:latin typeface="Segoe UI Semibold"/>
                <a:cs typeface="Segoe UI" pitchFamily="34" charset="0"/>
              </a:defRPr>
            </a:lvl1pPr>
          </a:lstStyle>
          <a:p>
            <a:pPr defTabSz="932597">
              <a:defRPr/>
            </a:pPr>
            <a:r>
              <a:rPr lang="en-US" sz="918"/>
              <a:t>Built-in Data</a:t>
            </a:r>
          </a:p>
          <a:p>
            <a:pPr defTabSz="932597">
              <a:defRPr/>
            </a:pPr>
            <a:r>
              <a:rPr lang="en-US" sz="918"/>
              <a:t>Connectors</a:t>
            </a:r>
          </a:p>
        </p:txBody>
      </p:sp>
      <p:pic>
        <p:nvPicPr>
          <p:cNvPr id="112" name="Graphic 111">
            <a:extLst>
              <a:ext uri="{FF2B5EF4-FFF2-40B4-BE49-F238E27FC236}">
                <a16:creationId xmlns:a16="http://schemas.microsoft.com/office/drawing/2014/main" id="{B5A98CB4-CF97-46F9-A11A-79E0A1092C8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42508" y="1206155"/>
            <a:ext cx="373041" cy="373041"/>
          </a:xfrm>
          <a:prstGeom prst="rect">
            <a:avLst/>
          </a:prstGeom>
        </p:spPr>
      </p:pic>
      <p:grpSp>
        <p:nvGrpSpPr>
          <p:cNvPr id="582" name="Group 581">
            <a:extLst>
              <a:ext uri="{FF2B5EF4-FFF2-40B4-BE49-F238E27FC236}">
                <a16:creationId xmlns:a16="http://schemas.microsoft.com/office/drawing/2014/main" id="{E9A68E92-0BE9-476E-9C52-9A054E4268A8}"/>
              </a:ext>
            </a:extLst>
          </p:cNvPr>
          <p:cNvGrpSpPr/>
          <p:nvPr/>
        </p:nvGrpSpPr>
        <p:grpSpPr>
          <a:xfrm>
            <a:off x="-2155678" y="1406941"/>
            <a:ext cx="716424" cy="277977"/>
            <a:chOff x="1755213" y="3741764"/>
            <a:chExt cx="702440" cy="272551"/>
          </a:xfrm>
        </p:grpSpPr>
        <p:pic>
          <p:nvPicPr>
            <p:cNvPr id="430" name="Picture 429" descr="A picture containing object&#10;&#10;Description automatically generated">
              <a:extLst>
                <a:ext uri="{FF2B5EF4-FFF2-40B4-BE49-F238E27FC236}">
                  <a16:creationId xmlns:a16="http://schemas.microsoft.com/office/drawing/2014/main" id="{98850BC5-35FD-4988-BB01-43332FF9A9CB}"/>
                </a:ext>
              </a:extLst>
            </p:cNvPr>
            <p:cNvPicPr>
              <a:picLocks noChangeAspect="1"/>
            </p:cNvPicPr>
            <p:nvPr/>
          </p:nvPicPr>
          <p:blipFill rotWithShape="1">
            <a:blip r:embed="rId58"/>
            <a:srcRect t="21546" r="34739" b="21096"/>
            <a:stretch/>
          </p:blipFill>
          <p:spPr>
            <a:xfrm>
              <a:off x="1755213" y="3744767"/>
              <a:ext cx="460041" cy="269548"/>
            </a:xfrm>
            <a:prstGeom prst="rect">
              <a:avLst/>
            </a:prstGeom>
          </p:spPr>
        </p:pic>
        <p:pic>
          <p:nvPicPr>
            <p:cNvPr id="578" name="Picture 577" descr="A picture containing object&#10;&#10;Description automatically generated">
              <a:extLst>
                <a:ext uri="{FF2B5EF4-FFF2-40B4-BE49-F238E27FC236}">
                  <a16:creationId xmlns:a16="http://schemas.microsoft.com/office/drawing/2014/main" id="{D0509E37-6643-4B02-AF9F-8A7ECF7B92E8}"/>
                </a:ext>
              </a:extLst>
            </p:cNvPr>
            <p:cNvPicPr>
              <a:picLocks noChangeAspect="1"/>
            </p:cNvPicPr>
            <p:nvPr/>
          </p:nvPicPr>
          <p:blipFill rotWithShape="1">
            <a:blip r:embed="rId58">
              <a:lum bright="70000" contrast="-70000"/>
            </a:blip>
            <a:srcRect l="65298" t="21546" b="26174"/>
            <a:stretch/>
          </p:blipFill>
          <p:spPr>
            <a:xfrm>
              <a:off x="2213033" y="3741764"/>
              <a:ext cx="244620" cy="245685"/>
            </a:xfrm>
            <a:prstGeom prst="rect">
              <a:avLst/>
            </a:prstGeom>
          </p:spPr>
        </p:pic>
      </p:grpSp>
      <p:grpSp>
        <p:nvGrpSpPr>
          <p:cNvPr id="676" name="!!arrowup_2pt">
            <a:extLst>
              <a:ext uri="{FF2B5EF4-FFF2-40B4-BE49-F238E27FC236}">
                <a16:creationId xmlns:a16="http://schemas.microsoft.com/office/drawing/2014/main" id="{50DEC050-A3C9-4A9A-9BC0-BB76B8A002F1}"/>
              </a:ext>
            </a:extLst>
          </p:cNvPr>
          <p:cNvGrpSpPr/>
          <p:nvPr/>
        </p:nvGrpSpPr>
        <p:grpSpPr>
          <a:xfrm rot="10800000">
            <a:off x="4848669" y="4040303"/>
            <a:ext cx="232312" cy="76887"/>
            <a:chOff x="2615998" y="3899987"/>
            <a:chExt cx="230255" cy="76206"/>
          </a:xfrm>
        </p:grpSpPr>
        <p:sp>
          <p:nvSpPr>
            <p:cNvPr id="679" name="Rectangle 678">
              <a:extLst>
                <a:ext uri="{FF2B5EF4-FFF2-40B4-BE49-F238E27FC236}">
                  <a16:creationId xmlns:a16="http://schemas.microsoft.com/office/drawing/2014/main" id="{2AFBFCB4-1551-4A7A-9BA0-F44A9CB6CDA1}"/>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0" name="Isosceles Triangle 679">
              <a:extLst>
                <a:ext uri="{FF2B5EF4-FFF2-40B4-BE49-F238E27FC236}">
                  <a16:creationId xmlns:a16="http://schemas.microsoft.com/office/drawing/2014/main" id="{6E40D996-AA83-4850-8757-F56FF4C07302}"/>
                </a:ext>
              </a:extLst>
            </p:cNvPr>
            <p:cNvSpPr/>
            <p:nvPr/>
          </p:nvSpPr>
          <p:spPr bwMode="blackWhite">
            <a:xfrm rot="5400000">
              <a:off x="2615996" y="3899989"/>
              <a:ext cx="76203" cy="76200"/>
            </a:xfrm>
            <a:prstGeom prst="triangle">
              <a:avLst/>
            </a:prstGeom>
            <a:solidFill>
              <a:srgbClr val="9BF00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4" name="!!syslog_area">
            <a:extLst>
              <a:ext uri="{FF2B5EF4-FFF2-40B4-BE49-F238E27FC236}">
                <a16:creationId xmlns:a16="http://schemas.microsoft.com/office/drawing/2014/main" id="{C8FC54B8-08C7-4958-9D1E-467BFDA5D096}"/>
              </a:ext>
            </a:extLst>
          </p:cNvPr>
          <p:cNvSpPr/>
          <p:nvPr/>
        </p:nvSpPr>
        <p:spPr bwMode="auto">
          <a:xfrm>
            <a:off x="2395498" y="8569457"/>
            <a:ext cx="1666076" cy="1865529"/>
          </a:xfrm>
          <a:prstGeom prst="roundRect">
            <a:avLst>
              <a:gd name="adj" fmla="val 2891"/>
            </a:avLst>
          </a:prstGeom>
          <a:solidFill>
            <a:schemeClr val="bg1"/>
          </a:solidFill>
          <a:ln w="9525">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000000"/>
              </a:solidFill>
              <a:latin typeface="Segoe UI"/>
              <a:ea typeface="Segoe UI" pitchFamily="34" charset="0"/>
              <a:cs typeface="Segoe UI" pitchFamily="34" charset="0"/>
            </a:endParaRPr>
          </a:p>
        </p:txBody>
      </p:sp>
      <p:sp>
        <p:nvSpPr>
          <p:cNvPr id="75" name="!!syslog_title">
            <a:extLst>
              <a:ext uri="{FF2B5EF4-FFF2-40B4-BE49-F238E27FC236}">
                <a16:creationId xmlns:a16="http://schemas.microsoft.com/office/drawing/2014/main" id="{64431E11-0B61-48F6-A4C5-4D8429FB39DE}"/>
              </a:ext>
            </a:extLst>
          </p:cNvPr>
          <p:cNvSpPr txBox="1">
            <a:spLocks/>
          </p:cNvSpPr>
          <p:nvPr/>
        </p:nvSpPr>
        <p:spPr>
          <a:xfrm>
            <a:off x="2515962" y="8509801"/>
            <a:ext cx="1485951" cy="123139"/>
          </a:xfrm>
          <a:prstGeom prst="rect">
            <a:avLst/>
          </a:prstGeom>
          <a:solidFill>
            <a:schemeClr val="bg1"/>
          </a:solidFill>
          <a:ln>
            <a:noFill/>
            <a:prstDash/>
          </a:ln>
          <a:effectLst/>
        </p:spPr>
        <p:txBody>
          <a:bodyPr rot="0" spcFirstLastPara="0" vertOverflow="overflow" horzOverflow="overflow" vert="horz" wrap="none" lIns="46630" tIns="0" rIns="46630" bIns="0" numCol="1" spcCol="0" rtlCol="0" fromWordArt="0" anchor="ctr" anchorCtr="0" forceAA="0" compatLnSpc="1">
            <a:prstTxWarp prst="textNoShape">
              <a:avLst/>
            </a:prstTxWarp>
            <a:normAutofit fontScale="92500" lnSpcReduction="10000"/>
          </a:bodyPr>
          <a:lstStyle>
            <a:defPPr>
              <a:defRPr lang="en-US"/>
            </a:defPPr>
            <a:lvl1pPr marR="0" lvl="0" indent="0" algn="ctr" defTabSz="932742" fontAlgn="auto">
              <a:lnSpc>
                <a:spcPct val="90000"/>
              </a:lnSpc>
              <a:spcBef>
                <a:spcPct val="0"/>
              </a:spcBef>
              <a:spcAft>
                <a:spcPts val="0"/>
              </a:spcAft>
              <a:buClrTx/>
              <a:buSzTx/>
              <a:buFontTx/>
              <a:buNone/>
              <a:tabLst/>
              <a:defRPr kumimoji="0" sz="1400" b="0" i="0" u="none" strike="noStrike" cap="none" spc="0" normalizeH="0" baseline="0">
                <a:ln w="3175">
                  <a:noFill/>
                </a:ln>
                <a:gradFill>
                  <a:gsLst>
                    <a:gs pos="0">
                      <a:srgbClr val="FFFFFF"/>
                    </a:gs>
                    <a:gs pos="100000">
                      <a:srgbClr val="FFFFFF"/>
                    </a:gs>
                  </a:gsLst>
                  <a:lin ang="5400000" scaled="1"/>
                </a:gradFill>
                <a:effectLst/>
                <a:uLnTx/>
                <a:uFillTx/>
                <a:latin typeface="Segoe UI Semibold"/>
                <a:cs typeface="Segoe UI" pitchFamily="34" charset="0"/>
              </a:defRPr>
            </a:lvl1pPr>
          </a:lstStyle>
          <a:p>
            <a:pPr defTabSz="951304">
              <a:defRPr/>
            </a:pPr>
            <a:r>
              <a:rPr lang="en-US" sz="1020">
                <a:solidFill>
                  <a:srgbClr val="FFC000"/>
                </a:solidFill>
              </a:rPr>
              <a:t>Syslog, CEF, custom logs</a:t>
            </a:r>
          </a:p>
        </p:txBody>
      </p:sp>
      <p:sp>
        <p:nvSpPr>
          <p:cNvPr id="79" name="TextBox 78">
            <a:extLst>
              <a:ext uri="{FF2B5EF4-FFF2-40B4-BE49-F238E27FC236}">
                <a16:creationId xmlns:a16="http://schemas.microsoft.com/office/drawing/2014/main" id="{04B39FC5-20B5-4EA9-89E0-5F6EEC74AD6B}"/>
              </a:ext>
            </a:extLst>
          </p:cNvPr>
          <p:cNvSpPr txBox="1"/>
          <p:nvPr/>
        </p:nvSpPr>
        <p:spPr>
          <a:xfrm>
            <a:off x="2974779" y="9189423"/>
            <a:ext cx="564308" cy="224114"/>
          </a:xfrm>
          <a:prstGeom prst="rect">
            <a:avLst/>
          </a:prstGeom>
          <a:noFill/>
        </p:spPr>
        <p:txBody>
          <a:bodyPr wrap="none" lIns="0" tIns="0" rIns="0" bIns="0" rtlCol="0">
            <a:spAutoFit/>
          </a:bodyPr>
          <a:lstStyle/>
          <a:p>
            <a:pPr defTabSz="932597">
              <a:defRPr/>
            </a:pPr>
            <a:r>
              <a:rPr lang="en-US" sz="1428" b="1">
                <a:solidFill>
                  <a:srgbClr val="FFFF00"/>
                </a:solidFill>
                <a:latin typeface="Segoe UI"/>
              </a:rPr>
              <a:t>Syslog</a:t>
            </a:r>
          </a:p>
        </p:txBody>
      </p:sp>
      <p:sp>
        <p:nvSpPr>
          <p:cNvPr id="80" name="TextBox 79">
            <a:extLst>
              <a:ext uri="{FF2B5EF4-FFF2-40B4-BE49-F238E27FC236}">
                <a16:creationId xmlns:a16="http://schemas.microsoft.com/office/drawing/2014/main" id="{6477A281-AB07-40C1-A86D-B13D08C79C21}"/>
              </a:ext>
            </a:extLst>
          </p:cNvPr>
          <p:cNvSpPr txBox="1"/>
          <p:nvPr/>
        </p:nvSpPr>
        <p:spPr>
          <a:xfrm>
            <a:off x="3302276" y="8807074"/>
            <a:ext cx="626173" cy="192135"/>
          </a:xfrm>
          <a:prstGeom prst="rect">
            <a:avLst/>
          </a:prstGeom>
          <a:noFill/>
        </p:spPr>
        <p:txBody>
          <a:bodyPr wrap="none" lIns="0" tIns="0" rIns="0" bIns="0" rtlCol="0">
            <a:spAutoFit/>
          </a:bodyPr>
          <a:lstStyle/>
          <a:p>
            <a:pPr defTabSz="932597">
              <a:defRPr/>
            </a:pPr>
            <a:r>
              <a:rPr lang="en-US" sz="1224" b="1">
                <a:solidFill>
                  <a:srgbClr val="FFFFFF">
                    <a:lumMod val="95000"/>
                  </a:srgbClr>
                </a:solidFill>
                <a:latin typeface="Segoe UI"/>
              </a:rPr>
              <a:t>CEF logs</a:t>
            </a:r>
          </a:p>
        </p:txBody>
      </p:sp>
      <p:pic>
        <p:nvPicPr>
          <p:cNvPr id="81" name="Picture 18" descr="Image result for linux icon">
            <a:extLst>
              <a:ext uri="{FF2B5EF4-FFF2-40B4-BE49-F238E27FC236}">
                <a16:creationId xmlns:a16="http://schemas.microsoft.com/office/drawing/2014/main" id="{889B7423-9E56-46B1-8FAC-37585FB52932}"/>
              </a:ext>
            </a:extLst>
          </p:cNvPr>
          <p:cNvPicPr>
            <a:picLocks noChangeAspect="1" noChangeArrowheads="1"/>
          </p:cNvPicPr>
          <p:nvPr/>
        </p:nvPicPr>
        <p:blipFill>
          <a:blip r:embed="rId59" cstate="print">
            <a:extLst>
              <a:ext uri="{28A0092B-C50C-407E-A947-70E740481C1C}">
                <a14:useLocalDpi xmlns:a14="http://schemas.microsoft.com/office/drawing/2010/main" val="0"/>
              </a:ext>
            </a:extLst>
          </a:blip>
          <a:srcRect/>
          <a:stretch>
            <a:fillRect/>
          </a:stretch>
        </p:blipFill>
        <p:spPr bwMode="auto">
          <a:xfrm>
            <a:off x="3639648" y="9066751"/>
            <a:ext cx="371840" cy="371839"/>
          </a:xfrm>
          <a:prstGeom prst="rect">
            <a:avLst/>
          </a:prstGeom>
          <a:noFill/>
          <a:extLst>
            <a:ext uri="{909E8E84-426E-40DD-AFC4-6F175D3DCCD1}">
              <a14:hiddenFill xmlns:a14="http://schemas.microsoft.com/office/drawing/2010/main">
                <a:solidFill>
                  <a:srgbClr val="FFFFFF"/>
                </a:solidFill>
              </a14:hiddenFill>
            </a:ext>
          </a:extLst>
        </p:spPr>
      </p:pic>
      <p:grpSp>
        <p:nvGrpSpPr>
          <p:cNvPr id="141" name="Group 140">
            <a:extLst>
              <a:ext uri="{FF2B5EF4-FFF2-40B4-BE49-F238E27FC236}">
                <a16:creationId xmlns:a16="http://schemas.microsoft.com/office/drawing/2014/main" id="{87ED0CAE-9335-4DD2-A064-8221BD702A47}"/>
              </a:ext>
            </a:extLst>
          </p:cNvPr>
          <p:cNvGrpSpPr/>
          <p:nvPr/>
        </p:nvGrpSpPr>
        <p:grpSpPr>
          <a:xfrm>
            <a:off x="5360708" y="8724615"/>
            <a:ext cx="393377" cy="305551"/>
            <a:chOff x="4042408" y="5484069"/>
            <a:chExt cx="385699" cy="299587"/>
          </a:xfrm>
        </p:grpSpPr>
        <p:pic>
          <p:nvPicPr>
            <p:cNvPr id="137" name="vm_linux_icon" descr="Linux Virtual Machine icon">
              <a:extLst>
                <a:ext uri="{FF2B5EF4-FFF2-40B4-BE49-F238E27FC236}">
                  <a16:creationId xmlns:a16="http://schemas.microsoft.com/office/drawing/2014/main" id="{4644BC61-6A22-424C-9BB3-10BE4A00D455}"/>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4042408" y="5484069"/>
              <a:ext cx="299588" cy="299587"/>
            </a:xfrm>
            <a:prstGeom prst="rect">
              <a:avLst/>
            </a:prstGeom>
          </p:spPr>
        </p:pic>
        <p:pic>
          <p:nvPicPr>
            <p:cNvPr id="18436" name="Picture 4" descr="Download HD Easily Import Logstash Errors Into Airbrake - Elastic Logstash  Transparent PNG Image - NicePNG.com">
              <a:extLst>
                <a:ext uri="{FF2B5EF4-FFF2-40B4-BE49-F238E27FC236}">
                  <a16:creationId xmlns:a16="http://schemas.microsoft.com/office/drawing/2014/main" id="{E512C045-3F2B-4DF0-825A-EB11AE1FC8D1}"/>
                </a:ext>
              </a:extLst>
            </p:cNvPr>
            <p:cNvPicPr>
              <a:picLocks noChangeAspect="1" noChangeArrowheads="1"/>
            </p:cNvPicPr>
            <p:nvPr/>
          </p:nvPicPr>
          <p:blipFill rotWithShape="1">
            <a:blip r:embed="rId62" cstate="print">
              <a:extLst>
                <a:ext uri="{28A0092B-C50C-407E-A947-70E740481C1C}">
                  <a14:useLocalDpi xmlns:a14="http://schemas.microsoft.com/office/drawing/2010/main" val="0"/>
                </a:ext>
              </a:extLst>
            </a:blip>
            <a:srcRect/>
            <a:stretch/>
          </p:blipFill>
          <p:spPr bwMode="auto">
            <a:xfrm>
              <a:off x="4239251" y="5563267"/>
              <a:ext cx="188856" cy="1919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4" name="vm_linux_ama_icon">
            <a:extLst>
              <a:ext uri="{FF2B5EF4-FFF2-40B4-BE49-F238E27FC236}">
                <a16:creationId xmlns:a16="http://schemas.microsoft.com/office/drawing/2014/main" id="{AB22F4A2-73B0-4CF1-934D-615BA984E4E2}"/>
              </a:ext>
            </a:extLst>
          </p:cNvPr>
          <p:cNvGrpSpPr>
            <a:grpSpLocks noChangeAspect="1"/>
          </p:cNvGrpSpPr>
          <p:nvPr/>
        </p:nvGrpSpPr>
        <p:grpSpPr>
          <a:xfrm>
            <a:off x="5354036" y="9366050"/>
            <a:ext cx="373041" cy="305551"/>
            <a:chOff x="4463687" y="5494657"/>
            <a:chExt cx="809667" cy="663185"/>
          </a:xfrm>
        </p:grpSpPr>
        <p:pic>
          <p:nvPicPr>
            <p:cNvPr id="95" name="vm_linux_icon" descr="Linux Virtual Machine icon">
              <a:extLst>
                <a:ext uri="{FF2B5EF4-FFF2-40B4-BE49-F238E27FC236}">
                  <a16:creationId xmlns:a16="http://schemas.microsoft.com/office/drawing/2014/main" id="{60C3A9A5-292B-4E64-A87B-A6550BDEFF41}"/>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4463687" y="5494657"/>
              <a:ext cx="663185" cy="663185"/>
            </a:xfrm>
            <a:prstGeom prst="rect">
              <a:avLst/>
            </a:prstGeom>
          </p:spPr>
        </p:pic>
        <p:grpSp>
          <p:nvGrpSpPr>
            <p:cNvPr id="96" name="az_monitor_icon">
              <a:extLst>
                <a:ext uri="{FF2B5EF4-FFF2-40B4-BE49-F238E27FC236}">
                  <a16:creationId xmlns:a16="http://schemas.microsoft.com/office/drawing/2014/main" id="{B28A3E1F-32AF-471D-9D21-0668D2180F9A}"/>
                </a:ext>
              </a:extLst>
            </p:cNvPr>
            <p:cNvGrpSpPr/>
            <p:nvPr/>
          </p:nvGrpSpPr>
          <p:grpSpPr>
            <a:xfrm>
              <a:off x="4866090" y="5735158"/>
              <a:ext cx="407264" cy="322561"/>
              <a:chOff x="2112465" y="2876134"/>
              <a:chExt cx="519141" cy="411170"/>
            </a:xfrm>
          </p:grpSpPr>
          <p:sp>
            <p:nvSpPr>
              <p:cNvPr id="97" name="Freeform: Shape 96">
                <a:extLst>
                  <a:ext uri="{FF2B5EF4-FFF2-40B4-BE49-F238E27FC236}">
                    <a16:creationId xmlns:a16="http://schemas.microsoft.com/office/drawing/2014/main" id="{1E10B026-CC39-461C-A4A2-AF7A3F072A23}"/>
                  </a:ext>
                </a:extLst>
              </p:cNvPr>
              <p:cNvSpPr/>
              <p:nvPr/>
            </p:nvSpPr>
            <p:spPr>
              <a:xfrm>
                <a:off x="2112465" y="2876134"/>
                <a:ext cx="519141"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98" name="Freeform: Shape 97">
                <a:extLst>
                  <a:ext uri="{FF2B5EF4-FFF2-40B4-BE49-F238E27FC236}">
                    <a16:creationId xmlns:a16="http://schemas.microsoft.com/office/drawing/2014/main" id="{3C9B9B95-45C9-4CD4-81C2-411F65D713B1}"/>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99" name="Freeform: Shape 98">
                <a:extLst>
                  <a:ext uri="{FF2B5EF4-FFF2-40B4-BE49-F238E27FC236}">
                    <a16:creationId xmlns:a16="http://schemas.microsoft.com/office/drawing/2014/main" id="{E1D64A7B-5D10-448A-893E-FF60EFEEEB37}"/>
                  </a:ext>
                </a:extLst>
              </p:cNvPr>
              <p:cNvSpPr/>
              <p:nvPr/>
            </p:nvSpPr>
            <p:spPr>
              <a:xfrm>
                <a:off x="2276703" y="3080284"/>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100" name="Freeform: Shape 99">
                <a:extLst>
                  <a:ext uri="{FF2B5EF4-FFF2-40B4-BE49-F238E27FC236}">
                    <a16:creationId xmlns:a16="http://schemas.microsoft.com/office/drawing/2014/main" id="{BE55709C-095F-4322-A19F-1B3B55504A96}"/>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101" name="Freeform: Shape 100">
                <a:extLst>
                  <a:ext uri="{FF2B5EF4-FFF2-40B4-BE49-F238E27FC236}">
                    <a16:creationId xmlns:a16="http://schemas.microsoft.com/office/drawing/2014/main" id="{7C2C0A2B-2844-4DFF-BC3E-5DA7CF7DDE60}"/>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102" name="Freeform: Shape 101">
                <a:extLst>
                  <a:ext uri="{FF2B5EF4-FFF2-40B4-BE49-F238E27FC236}">
                    <a16:creationId xmlns:a16="http://schemas.microsoft.com/office/drawing/2014/main" id="{68725234-64A5-4E2F-98A6-4654368AFE90}"/>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103" name="Freeform: Shape 102">
                <a:extLst>
                  <a:ext uri="{FF2B5EF4-FFF2-40B4-BE49-F238E27FC236}">
                    <a16:creationId xmlns:a16="http://schemas.microsoft.com/office/drawing/2014/main" id="{E4E28FCF-D505-4EE0-8307-983F57AB29BB}"/>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104" name="Freeform: Shape 103">
                <a:extLst>
                  <a:ext uri="{FF2B5EF4-FFF2-40B4-BE49-F238E27FC236}">
                    <a16:creationId xmlns:a16="http://schemas.microsoft.com/office/drawing/2014/main" id="{E6BB77BB-9BCE-4D0C-8B99-3F491017EE76}"/>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105" name="Freeform: Shape 104">
                <a:extLst>
                  <a:ext uri="{FF2B5EF4-FFF2-40B4-BE49-F238E27FC236}">
                    <a16:creationId xmlns:a16="http://schemas.microsoft.com/office/drawing/2014/main" id="{CC432743-AC25-48D9-9E7F-AD42865FFF93}"/>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grpSp>
        <p:nvGrpSpPr>
          <p:cNvPr id="251" name="vm_linux_ama_icon">
            <a:extLst>
              <a:ext uri="{FF2B5EF4-FFF2-40B4-BE49-F238E27FC236}">
                <a16:creationId xmlns:a16="http://schemas.microsoft.com/office/drawing/2014/main" id="{13350C40-6140-4E1A-82EE-1EBCBE0FBF88}"/>
              </a:ext>
            </a:extLst>
          </p:cNvPr>
          <p:cNvGrpSpPr>
            <a:grpSpLocks noChangeAspect="1"/>
          </p:cNvGrpSpPr>
          <p:nvPr/>
        </p:nvGrpSpPr>
        <p:grpSpPr>
          <a:xfrm>
            <a:off x="5356012" y="9959874"/>
            <a:ext cx="373041" cy="305551"/>
            <a:chOff x="4463687" y="5494657"/>
            <a:chExt cx="809667" cy="663185"/>
          </a:xfrm>
        </p:grpSpPr>
        <p:pic>
          <p:nvPicPr>
            <p:cNvPr id="252" name="vm_linux_icon" descr="Linux Virtual Machine icon">
              <a:extLst>
                <a:ext uri="{FF2B5EF4-FFF2-40B4-BE49-F238E27FC236}">
                  <a16:creationId xmlns:a16="http://schemas.microsoft.com/office/drawing/2014/main" id="{2AC9A614-2A79-4064-BA83-44D90FE9B834}"/>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4463687" y="5494657"/>
              <a:ext cx="663185" cy="663185"/>
            </a:xfrm>
            <a:prstGeom prst="rect">
              <a:avLst/>
            </a:prstGeom>
          </p:spPr>
        </p:pic>
        <p:grpSp>
          <p:nvGrpSpPr>
            <p:cNvPr id="253" name="az_monitor_icon">
              <a:extLst>
                <a:ext uri="{FF2B5EF4-FFF2-40B4-BE49-F238E27FC236}">
                  <a16:creationId xmlns:a16="http://schemas.microsoft.com/office/drawing/2014/main" id="{85356EC3-CE13-45DB-A70D-E4D93C2944B0}"/>
                </a:ext>
              </a:extLst>
            </p:cNvPr>
            <p:cNvGrpSpPr/>
            <p:nvPr/>
          </p:nvGrpSpPr>
          <p:grpSpPr>
            <a:xfrm>
              <a:off x="4866090" y="5735158"/>
              <a:ext cx="407264" cy="322561"/>
              <a:chOff x="2112465" y="2876134"/>
              <a:chExt cx="519141" cy="411170"/>
            </a:xfrm>
          </p:grpSpPr>
          <p:sp>
            <p:nvSpPr>
              <p:cNvPr id="254" name="Freeform: Shape 253">
                <a:extLst>
                  <a:ext uri="{FF2B5EF4-FFF2-40B4-BE49-F238E27FC236}">
                    <a16:creationId xmlns:a16="http://schemas.microsoft.com/office/drawing/2014/main" id="{C8050707-339B-4AF3-A371-EB1249C4BA05}"/>
                  </a:ext>
                </a:extLst>
              </p:cNvPr>
              <p:cNvSpPr/>
              <p:nvPr/>
            </p:nvSpPr>
            <p:spPr>
              <a:xfrm>
                <a:off x="2112465" y="2876134"/>
                <a:ext cx="519141"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255" name="Freeform: Shape 254">
                <a:extLst>
                  <a:ext uri="{FF2B5EF4-FFF2-40B4-BE49-F238E27FC236}">
                    <a16:creationId xmlns:a16="http://schemas.microsoft.com/office/drawing/2014/main" id="{46567D7C-48BD-4D20-B7D5-C38B1CFCF96E}"/>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56" name="Freeform: Shape 255">
                <a:extLst>
                  <a:ext uri="{FF2B5EF4-FFF2-40B4-BE49-F238E27FC236}">
                    <a16:creationId xmlns:a16="http://schemas.microsoft.com/office/drawing/2014/main" id="{F8D74DD8-02FF-4926-90BA-C5BE1DD2CAA6}"/>
                  </a:ext>
                </a:extLst>
              </p:cNvPr>
              <p:cNvSpPr/>
              <p:nvPr/>
            </p:nvSpPr>
            <p:spPr>
              <a:xfrm>
                <a:off x="2276703" y="3080284"/>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57" name="Freeform: Shape 256">
                <a:extLst>
                  <a:ext uri="{FF2B5EF4-FFF2-40B4-BE49-F238E27FC236}">
                    <a16:creationId xmlns:a16="http://schemas.microsoft.com/office/drawing/2014/main" id="{0E6AC6A4-4884-4419-AFA4-ACF4837221FC}"/>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58" name="Freeform: Shape 257">
                <a:extLst>
                  <a:ext uri="{FF2B5EF4-FFF2-40B4-BE49-F238E27FC236}">
                    <a16:creationId xmlns:a16="http://schemas.microsoft.com/office/drawing/2014/main" id="{661B6669-52CB-419E-B7CD-64F19BE6424D}"/>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59" name="Freeform: Shape 258">
                <a:extLst>
                  <a:ext uri="{FF2B5EF4-FFF2-40B4-BE49-F238E27FC236}">
                    <a16:creationId xmlns:a16="http://schemas.microsoft.com/office/drawing/2014/main" id="{500DF95E-F458-447E-9BFD-F5C33BAC1EFB}"/>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60" name="Freeform: Shape 259">
                <a:extLst>
                  <a:ext uri="{FF2B5EF4-FFF2-40B4-BE49-F238E27FC236}">
                    <a16:creationId xmlns:a16="http://schemas.microsoft.com/office/drawing/2014/main" id="{6878E68E-0B18-425A-95A2-AD46EF51F7FF}"/>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61" name="Freeform: Shape 260">
                <a:extLst>
                  <a:ext uri="{FF2B5EF4-FFF2-40B4-BE49-F238E27FC236}">
                    <a16:creationId xmlns:a16="http://schemas.microsoft.com/office/drawing/2014/main" id="{3FCE2A14-7D24-4045-B76F-221ED96C398E}"/>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62" name="Freeform: Shape 261">
                <a:extLst>
                  <a:ext uri="{FF2B5EF4-FFF2-40B4-BE49-F238E27FC236}">
                    <a16:creationId xmlns:a16="http://schemas.microsoft.com/office/drawing/2014/main" id="{730F055B-46C9-4DE2-8531-D072681BFDF2}"/>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sp>
        <p:nvSpPr>
          <p:cNvPr id="250" name="!!vm_title">
            <a:extLst>
              <a:ext uri="{FF2B5EF4-FFF2-40B4-BE49-F238E27FC236}">
                <a16:creationId xmlns:a16="http://schemas.microsoft.com/office/drawing/2014/main" id="{22E311AF-E316-4498-969E-2B26397525C2}"/>
              </a:ext>
            </a:extLst>
          </p:cNvPr>
          <p:cNvSpPr txBox="1"/>
          <p:nvPr/>
        </p:nvSpPr>
        <p:spPr>
          <a:xfrm>
            <a:off x="4915032" y="9753968"/>
            <a:ext cx="1240433" cy="238240"/>
          </a:xfrm>
          <a:prstGeom prst="rect">
            <a:avLst/>
          </a:prstGeom>
          <a:noFill/>
        </p:spPr>
        <p:txBody>
          <a:bodyPr wrap="square" rtlCol="0">
            <a:spAutoFit/>
          </a:bodyPr>
          <a:lstStyle/>
          <a:p>
            <a:pPr algn="ctr" defTabSz="932597">
              <a:defRPr/>
            </a:pPr>
            <a:r>
              <a:rPr lang="en-US" sz="918">
                <a:solidFill>
                  <a:srgbClr val="FFFFFF"/>
                </a:solidFill>
                <a:latin typeface="Segoe UI Semibold"/>
                <a:cs typeface="Segoe UI" pitchFamily="34" charset="0"/>
              </a:rPr>
              <a:t>Linux (AMA Agent)</a:t>
            </a:r>
          </a:p>
        </p:txBody>
      </p:sp>
      <p:sp>
        <p:nvSpPr>
          <p:cNvPr id="139" name="Rectangle 138">
            <a:extLst>
              <a:ext uri="{FF2B5EF4-FFF2-40B4-BE49-F238E27FC236}">
                <a16:creationId xmlns:a16="http://schemas.microsoft.com/office/drawing/2014/main" id="{80F885DE-6423-4336-B3A4-A554166E5FFA}"/>
              </a:ext>
            </a:extLst>
          </p:cNvPr>
          <p:cNvSpPr/>
          <p:nvPr/>
        </p:nvSpPr>
        <p:spPr bwMode="blackWhite">
          <a:xfrm>
            <a:off x="6034833" y="9125572"/>
            <a:ext cx="310243" cy="3315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vm_title">
            <a:extLst>
              <a:ext uri="{FF2B5EF4-FFF2-40B4-BE49-F238E27FC236}">
                <a16:creationId xmlns:a16="http://schemas.microsoft.com/office/drawing/2014/main" id="{EC3A0A66-14F5-48D3-A61B-A679F9CD9E32}"/>
              </a:ext>
            </a:extLst>
          </p:cNvPr>
          <p:cNvSpPr txBox="1"/>
          <p:nvPr/>
        </p:nvSpPr>
        <p:spPr>
          <a:xfrm>
            <a:off x="4889906" y="9126888"/>
            <a:ext cx="1277159" cy="238240"/>
          </a:xfrm>
          <a:prstGeom prst="rect">
            <a:avLst/>
          </a:prstGeom>
          <a:noFill/>
        </p:spPr>
        <p:txBody>
          <a:bodyPr wrap="square" rtlCol="0">
            <a:spAutoFit/>
          </a:bodyPr>
          <a:lstStyle/>
          <a:p>
            <a:pPr algn="ctr" defTabSz="932597">
              <a:defRPr/>
            </a:pPr>
            <a:r>
              <a:rPr lang="en-US" sz="918">
                <a:solidFill>
                  <a:srgbClr val="FFFFFF"/>
                </a:solidFill>
                <a:latin typeface="Segoe UI Semibold"/>
                <a:cs typeface="Segoe UI" pitchFamily="34" charset="0"/>
              </a:rPr>
              <a:t>Linux (MMA Agent)</a:t>
            </a:r>
          </a:p>
        </p:txBody>
      </p:sp>
      <p:sp>
        <p:nvSpPr>
          <p:cNvPr id="143" name="Rectangle 142">
            <a:extLst>
              <a:ext uri="{FF2B5EF4-FFF2-40B4-BE49-F238E27FC236}">
                <a16:creationId xmlns:a16="http://schemas.microsoft.com/office/drawing/2014/main" id="{3C689ECC-4CE6-490C-B4BC-A99E5B403BDD}"/>
              </a:ext>
            </a:extLst>
          </p:cNvPr>
          <p:cNvSpPr/>
          <p:nvPr/>
        </p:nvSpPr>
        <p:spPr bwMode="blackWhite">
          <a:xfrm>
            <a:off x="6375130" y="9332342"/>
            <a:ext cx="310243" cy="3315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5" name="Group 54">
            <a:extLst>
              <a:ext uri="{FF2B5EF4-FFF2-40B4-BE49-F238E27FC236}">
                <a16:creationId xmlns:a16="http://schemas.microsoft.com/office/drawing/2014/main" id="{D1523F7F-2C96-4F69-BC91-8DD5A0C682B6}"/>
              </a:ext>
            </a:extLst>
          </p:cNvPr>
          <p:cNvGrpSpPr/>
          <p:nvPr/>
        </p:nvGrpSpPr>
        <p:grpSpPr>
          <a:xfrm>
            <a:off x="7308998" y="4241655"/>
            <a:ext cx="1609665" cy="186521"/>
            <a:chOff x="9911327" y="3531117"/>
            <a:chExt cx="1578246" cy="182880"/>
          </a:xfrm>
        </p:grpSpPr>
        <p:sp>
          <p:nvSpPr>
            <p:cNvPr id="395" name="TextBox 394">
              <a:extLst>
                <a:ext uri="{FF2B5EF4-FFF2-40B4-BE49-F238E27FC236}">
                  <a16:creationId xmlns:a16="http://schemas.microsoft.com/office/drawing/2014/main" id="{C4E78887-0374-4A73-85BF-20E407866136}"/>
                </a:ext>
              </a:extLst>
            </p:cNvPr>
            <p:cNvSpPr txBox="1"/>
            <p:nvPr/>
          </p:nvSpPr>
          <p:spPr>
            <a:xfrm>
              <a:off x="10141331" y="3551929"/>
              <a:ext cx="1348242" cy="141257"/>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Defender for IOT</a:t>
              </a:r>
            </a:p>
          </p:txBody>
        </p:sp>
        <p:pic>
          <p:nvPicPr>
            <p:cNvPr id="12" name="Graphic 11">
              <a:extLst>
                <a:ext uri="{FF2B5EF4-FFF2-40B4-BE49-F238E27FC236}">
                  <a16:creationId xmlns:a16="http://schemas.microsoft.com/office/drawing/2014/main" id="{681381F7-4E55-441B-8D90-7017AEF0BF16}"/>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9911327" y="3531117"/>
              <a:ext cx="182880" cy="182880"/>
            </a:xfrm>
            <a:prstGeom prst="rect">
              <a:avLst/>
            </a:prstGeom>
          </p:spPr>
        </p:pic>
      </p:grpSp>
      <p:grpSp>
        <p:nvGrpSpPr>
          <p:cNvPr id="59" name="Group 58">
            <a:extLst>
              <a:ext uri="{FF2B5EF4-FFF2-40B4-BE49-F238E27FC236}">
                <a16:creationId xmlns:a16="http://schemas.microsoft.com/office/drawing/2014/main" id="{FCD37ACF-81F7-4C1B-8B53-42D81F744AF7}"/>
              </a:ext>
            </a:extLst>
          </p:cNvPr>
          <p:cNvGrpSpPr/>
          <p:nvPr/>
        </p:nvGrpSpPr>
        <p:grpSpPr>
          <a:xfrm>
            <a:off x="7308998" y="3556345"/>
            <a:ext cx="1782535" cy="186521"/>
            <a:chOff x="9911327" y="2873473"/>
            <a:chExt cx="1747742" cy="182880"/>
          </a:xfrm>
        </p:grpSpPr>
        <p:pic>
          <p:nvPicPr>
            <p:cNvPr id="421" name="MS logo gray - EMF">
              <a:extLst>
                <a:ext uri="{FF2B5EF4-FFF2-40B4-BE49-F238E27FC236}">
                  <a16:creationId xmlns:a16="http://schemas.microsoft.com/office/drawing/2014/main" id="{4553785E-B485-43F6-944A-402495FC9AC8}"/>
                </a:ext>
                <a:ext uri="{C183D7F6-B498-43B3-948B-1728B52AA6E4}">
                  <adec:decorative xmlns:adec="http://schemas.microsoft.com/office/drawing/2017/decorative" val="1"/>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r="77975"/>
            <a:stretch/>
          </p:blipFill>
          <p:spPr bwMode="black">
            <a:xfrm>
              <a:off x="9911327" y="2873473"/>
              <a:ext cx="188098" cy="182880"/>
            </a:xfrm>
            <a:prstGeom prst="rect">
              <a:avLst/>
            </a:prstGeom>
          </p:spPr>
        </p:pic>
        <p:sp>
          <p:nvSpPr>
            <p:cNvPr id="422" name="TextBox 421">
              <a:extLst>
                <a:ext uri="{FF2B5EF4-FFF2-40B4-BE49-F238E27FC236}">
                  <a16:creationId xmlns:a16="http://schemas.microsoft.com/office/drawing/2014/main" id="{4C24CA21-F2D0-44B0-83E7-9EFF14B8F992}"/>
                </a:ext>
              </a:extLst>
            </p:cNvPr>
            <p:cNvSpPr txBox="1"/>
            <p:nvPr/>
          </p:nvSpPr>
          <p:spPr>
            <a:xfrm>
              <a:off x="10141331" y="2894285"/>
              <a:ext cx="1517738" cy="141257"/>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Defender for Identity</a:t>
              </a:r>
            </a:p>
          </p:txBody>
        </p:sp>
      </p:grpSp>
      <p:grpSp>
        <p:nvGrpSpPr>
          <p:cNvPr id="58" name="Group 57">
            <a:extLst>
              <a:ext uri="{FF2B5EF4-FFF2-40B4-BE49-F238E27FC236}">
                <a16:creationId xmlns:a16="http://schemas.microsoft.com/office/drawing/2014/main" id="{608CB9A9-5891-4021-A484-1DF5E0DEA645}"/>
              </a:ext>
            </a:extLst>
          </p:cNvPr>
          <p:cNvGrpSpPr/>
          <p:nvPr/>
        </p:nvGrpSpPr>
        <p:grpSpPr>
          <a:xfrm>
            <a:off x="7308999" y="3768895"/>
            <a:ext cx="1550707" cy="186521"/>
            <a:chOff x="9911327" y="3081874"/>
            <a:chExt cx="1520439" cy="182880"/>
          </a:xfrm>
        </p:grpSpPr>
        <p:sp>
          <p:nvSpPr>
            <p:cNvPr id="18" name="TextBox 17">
              <a:extLst>
                <a:ext uri="{FF2B5EF4-FFF2-40B4-BE49-F238E27FC236}">
                  <a16:creationId xmlns:a16="http://schemas.microsoft.com/office/drawing/2014/main" id="{DF8041E7-3BDD-482E-9729-96980F406ABE}"/>
                </a:ext>
              </a:extLst>
            </p:cNvPr>
            <p:cNvSpPr txBox="1"/>
            <p:nvPr/>
          </p:nvSpPr>
          <p:spPr>
            <a:xfrm>
              <a:off x="10141570" y="3097342"/>
              <a:ext cx="1290196" cy="141257"/>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Defender for Endpoints</a:t>
              </a:r>
            </a:p>
          </p:txBody>
        </p:sp>
        <p:grpSp>
          <p:nvGrpSpPr>
            <p:cNvPr id="54" name="Group 53">
              <a:extLst>
                <a:ext uri="{FF2B5EF4-FFF2-40B4-BE49-F238E27FC236}">
                  <a16:creationId xmlns:a16="http://schemas.microsoft.com/office/drawing/2014/main" id="{A6CDDF50-71B2-4D06-A16D-996FC2D08CEB}"/>
                </a:ext>
              </a:extLst>
            </p:cNvPr>
            <p:cNvGrpSpPr>
              <a:grpSpLocks noChangeAspect="1"/>
            </p:cNvGrpSpPr>
            <p:nvPr/>
          </p:nvGrpSpPr>
          <p:grpSpPr>
            <a:xfrm>
              <a:off x="9911327" y="3081874"/>
              <a:ext cx="171445" cy="182880"/>
              <a:chOff x="9389510" y="2808569"/>
              <a:chExt cx="130367" cy="139062"/>
            </a:xfrm>
          </p:grpSpPr>
          <p:sp>
            <p:nvSpPr>
              <p:cNvPr id="414" name="Freeform: Shape 413">
                <a:extLst>
                  <a:ext uri="{FF2B5EF4-FFF2-40B4-BE49-F238E27FC236}">
                    <a16:creationId xmlns:a16="http://schemas.microsoft.com/office/drawing/2014/main" id="{F6BF0D48-1C3E-4E4A-B416-6D0B7542165C}"/>
                  </a:ext>
                </a:extLst>
              </p:cNvPr>
              <p:cNvSpPr/>
              <p:nvPr/>
            </p:nvSpPr>
            <p:spPr>
              <a:xfrm>
                <a:off x="9393745" y="2815329"/>
                <a:ext cx="121682" cy="128706"/>
              </a:xfrm>
              <a:custGeom>
                <a:avLst/>
                <a:gdLst>
                  <a:gd name="connsiteX0" fmla="*/ 186583 w 211730"/>
                  <a:gd name="connsiteY0" fmla="*/ 121332 h 223952"/>
                  <a:gd name="connsiteX1" fmla="*/ 186291 w 211730"/>
                  <a:gd name="connsiteY1" fmla="*/ 121915 h 223952"/>
                  <a:gd name="connsiteX2" fmla="*/ 186089 w 211730"/>
                  <a:gd name="connsiteY2" fmla="*/ 122420 h 223952"/>
                  <a:gd name="connsiteX3" fmla="*/ 70397 w 211730"/>
                  <a:gd name="connsiteY3" fmla="*/ 25731 h 223952"/>
                  <a:gd name="connsiteX4" fmla="*/ 65395 w 211730"/>
                  <a:gd name="connsiteY4" fmla="*/ 28032 h 223952"/>
                  <a:gd name="connsiteX5" fmla="*/ 67116 w 211730"/>
                  <a:gd name="connsiteY5" fmla="*/ 27563 h 223952"/>
                  <a:gd name="connsiteX6" fmla="*/ 106755 w 211730"/>
                  <a:gd name="connsiteY6" fmla="*/ 0 h 223952"/>
                  <a:gd name="connsiteX7" fmla="*/ 117471 w 211730"/>
                  <a:gd name="connsiteY7" fmla="*/ 762 h 223952"/>
                  <a:gd name="connsiteX8" fmla="*/ 127205 w 211730"/>
                  <a:gd name="connsiteY8" fmla="*/ 2953 h 223952"/>
                  <a:gd name="connsiteX9" fmla="*/ 136387 w 211730"/>
                  <a:gd name="connsiteY9" fmla="*/ 6563 h 223952"/>
                  <a:gd name="connsiteX10" fmla="*/ 145788 w 211730"/>
                  <a:gd name="connsiteY10" fmla="*/ 11811 h 223952"/>
                  <a:gd name="connsiteX11" fmla="*/ 161648 w 211730"/>
                  <a:gd name="connsiteY11" fmla="*/ 20012 h 223952"/>
                  <a:gd name="connsiteX12" fmla="*/ 177507 w 211730"/>
                  <a:gd name="connsiteY12" fmla="*/ 24936 h 223952"/>
                  <a:gd name="connsiteX13" fmla="*/ 193909 w 211730"/>
                  <a:gd name="connsiteY13" fmla="*/ 27346 h 223952"/>
                  <a:gd name="connsiteX14" fmla="*/ 211730 w 211730"/>
                  <a:gd name="connsiteY14" fmla="*/ 28004 h 223952"/>
                  <a:gd name="connsiteX15" fmla="*/ 211730 w 211730"/>
                  <a:gd name="connsiteY15" fmla="*/ 66494 h 223952"/>
                  <a:gd name="connsiteX16" fmla="*/ 208339 w 211730"/>
                  <a:gd name="connsiteY16" fmla="*/ 100279 h 223952"/>
                  <a:gd name="connsiteX17" fmla="*/ 198605 w 211730"/>
                  <a:gd name="connsiteY17" fmla="*/ 132102 h 223952"/>
                  <a:gd name="connsiteX18" fmla="*/ 183079 w 211730"/>
                  <a:gd name="connsiteY18" fmla="*/ 161192 h 223952"/>
                  <a:gd name="connsiteX19" fmla="*/ 162191 w 211730"/>
                  <a:gd name="connsiteY19" fmla="*/ 186776 h 223952"/>
                  <a:gd name="connsiteX20" fmla="*/ 136606 w 211730"/>
                  <a:gd name="connsiteY20" fmla="*/ 207988 h 223952"/>
                  <a:gd name="connsiteX21" fmla="*/ 106755 w 211730"/>
                  <a:gd name="connsiteY21" fmla="*/ 223952 h 223952"/>
                  <a:gd name="connsiteX22" fmla="*/ 76904 w 211730"/>
                  <a:gd name="connsiteY22" fmla="*/ 207988 h 223952"/>
                  <a:gd name="connsiteX23" fmla="*/ 51205 w 211730"/>
                  <a:gd name="connsiteY23" fmla="*/ 186776 h 223952"/>
                  <a:gd name="connsiteX24" fmla="*/ 47353 w 211730"/>
                  <a:gd name="connsiteY24" fmla="*/ 182033 h 223952"/>
                  <a:gd name="connsiteX25" fmla="*/ 43416 w 211730"/>
                  <a:gd name="connsiteY25" fmla="*/ 179065 h 223952"/>
                  <a:gd name="connsiteX26" fmla="*/ 35708 w 211730"/>
                  <a:gd name="connsiteY26" fmla="*/ 169223 h 223952"/>
                  <a:gd name="connsiteX27" fmla="*/ 34705 w 211730"/>
                  <a:gd name="connsiteY27" fmla="*/ 166456 h 223952"/>
                  <a:gd name="connsiteX28" fmla="*/ 30431 w 211730"/>
                  <a:gd name="connsiteY28" fmla="*/ 161192 h 223952"/>
                  <a:gd name="connsiteX29" fmla="*/ 14791 w 211730"/>
                  <a:gd name="connsiteY29" fmla="*/ 132102 h 223952"/>
                  <a:gd name="connsiteX30" fmla="*/ 5057 w 211730"/>
                  <a:gd name="connsiteY30" fmla="*/ 100279 h 223952"/>
                  <a:gd name="connsiteX31" fmla="*/ 1780 w 211730"/>
                  <a:gd name="connsiteY31" fmla="*/ 66494 h 223952"/>
                  <a:gd name="connsiteX32" fmla="*/ 1780 w 211730"/>
                  <a:gd name="connsiteY32" fmla="*/ 41751 h 223952"/>
                  <a:gd name="connsiteX33" fmla="*/ 848 w 211730"/>
                  <a:gd name="connsiteY33" fmla="*/ 38550 h 223952"/>
                  <a:gd name="connsiteX34" fmla="*/ 553 w 211730"/>
                  <a:gd name="connsiteY34" fmla="*/ 33809 h 223952"/>
                  <a:gd name="connsiteX35" fmla="*/ 1780 w 211730"/>
                  <a:gd name="connsiteY35" fmla="*/ 34486 h 223952"/>
                  <a:gd name="connsiteX36" fmla="*/ 1780 w 211730"/>
                  <a:gd name="connsiteY36" fmla="*/ 28004 h 223952"/>
                  <a:gd name="connsiteX37" fmla="*/ 19716 w 211730"/>
                  <a:gd name="connsiteY37" fmla="*/ 27346 h 223952"/>
                  <a:gd name="connsiteX38" fmla="*/ 36003 w 211730"/>
                  <a:gd name="connsiteY38" fmla="*/ 24936 h 223952"/>
                  <a:gd name="connsiteX39" fmla="*/ 51748 w 211730"/>
                  <a:gd name="connsiteY39" fmla="*/ 20012 h 223952"/>
                  <a:gd name="connsiteX40" fmla="*/ 67826 w 211730"/>
                  <a:gd name="connsiteY40" fmla="*/ 11706 h 223952"/>
                  <a:gd name="connsiteX41" fmla="*/ 77123 w 211730"/>
                  <a:gd name="connsiteY41" fmla="*/ 6563 h 223952"/>
                  <a:gd name="connsiteX42" fmla="*/ 86305 w 211730"/>
                  <a:gd name="connsiteY42" fmla="*/ 2953 h 223952"/>
                  <a:gd name="connsiteX43" fmla="*/ 96039 w 211730"/>
                  <a:gd name="connsiteY43" fmla="*/ 762 h 223952"/>
                  <a:gd name="connsiteX44" fmla="*/ 106755 w 211730"/>
                  <a:gd name="connsiteY44" fmla="*/ 0 h 22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1730" h="223952">
                    <a:moveTo>
                      <a:pt x="186583" y="121332"/>
                    </a:moveTo>
                    <a:lnTo>
                      <a:pt x="186291" y="121915"/>
                    </a:lnTo>
                    <a:lnTo>
                      <a:pt x="186089" y="122420"/>
                    </a:lnTo>
                    <a:close/>
                    <a:moveTo>
                      <a:pt x="70397" y="25731"/>
                    </a:moveTo>
                    <a:lnTo>
                      <a:pt x="65395" y="28032"/>
                    </a:lnTo>
                    <a:lnTo>
                      <a:pt x="67116" y="27563"/>
                    </a:lnTo>
                    <a:close/>
                    <a:moveTo>
                      <a:pt x="106755" y="0"/>
                    </a:moveTo>
                    <a:cubicBezTo>
                      <a:pt x="110622" y="0"/>
                      <a:pt x="114194" y="257"/>
                      <a:pt x="117471" y="762"/>
                    </a:cubicBezTo>
                    <a:cubicBezTo>
                      <a:pt x="120823" y="1200"/>
                      <a:pt x="124071" y="1924"/>
                      <a:pt x="127205" y="2953"/>
                    </a:cubicBezTo>
                    <a:cubicBezTo>
                      <a:pt x="130339" y="3896"/>
                      <a:pt x="133406" y="5105"/>
                      <a:pt x="136387" y="6563"/>
                    </a:cubicBezTo>
                    <a:cubicBezTo>
                      <a:pt x="139445" y="8020"/>
                      <a:pt x="142579" y="9773"/>
                      <a:pt x="145788" y="11811"/>
                    </a:cubicBezTo>
                    <a:cubicBezTo>
                      <a:pt x="151180" y="15164"/>
                      <a:pt x="156466" y="17897"/>
                      <a:pt x="161648" y="20012"/>
                    </a:cubicBezTo>
                    <a:cubicBezTo>
                      <a:pt x="166896" y="22127"/>
                      <a:pt x="172182" y="23765"/>
                      <a:pt x="177507" y="24936"/>
                    </a:cubicBezTo>
                    <a:cubicBezTo>
                      <a:pt x="182831" y="26108"/>
                      <a:pt x="188299" y="26908"/>
                      <a:pt x="193909" y="27346"/>
                    </a:cubicBezTo>
                    <a:cubicBezTo>
                      <a:pt x="199519" y="27784"/>
                      <a:pt x="205463" y="28004"/>
                      <a:pt x="211730" y="28004"/>
                    </a:cubicBezTo>
                    <a:lnTo>
                      <a:pt x="211730" y="66494"/>
                    </a:lnTo>
                    <a:cubicBezTo>
                      <a:pt x="211730" y="77943"/>
                      <a:pt x="210597" y="89202"/>
                      <a:pt x="208339" y="100279"/>
                    </a:cubicBezTo>
                    <a:cubicBezTo>
                      <a:pt x="206148" y="111290"/>
                      <a:pt x="202910" y="121891"/>
                      <a:pt x="198605" y="132102"/>
                    </a:cubicBezTo>
                    <a:cubicBezTo>
                      <a:pt x="194376" y="142304"/>
                      <a:pt x="189203" y="152000"/>
                      <a:pt x="183079" y="161192"/>
                    </a:cubicBezTo>
                    <a:cubicBezTo>
                      <a:pt x="176954" y="170383"/>
                      <a:pt x="169992" y="178908"/>
                      <a:pt x="162191" y="186776"/>
                    </a:cubicBezTo>
                    <a:cubicBezTo>
                      <a:pt x="154466" y="194577"/>
                      <a:pt x="145931" y="201644"/>
                      <a:pt x="136606" y="207988"/>
                    </a:cubicBezTo>
                    <a:cubicBezTo>
                      <a:pt x="127272" y="214255"/>
                      <a:pt x="117328" y="219580"/>
                      <a:pt x="106755" y="223952"/>
                    </a:cubicBezTo>
                    <a:cubicBezTo>
                      <a:pt x="96182" y="219580"/>
                      <a:pt x="86238" y="214255"/>
                      <a:pt x="76904" y="207988"/>
                    </a:cubicBezTo>
                    <a:cubicBezTo>
                      <a:pt x="67569" y="201644"/>
                      <a:pt x="59006" y="194577"/>
                      <a:pt x="51205" y="186776"/>
                    </a:cubicBezTo>
                    <a:lnTo>
                      <a:pt x="47353" y="182033"/>
                    </a:lnTo>
                    <a:lnTo>
                      <a:pt x="43416" y="179065"/>
                    </a:lnTo>
                    <a:cubicBezTo>
                      <a:pt x="39778" y="176337"/>
                      <a:pt x="37450" y="172925"/>
                      <a:pt x="35708" y="169223"/>
                    </a:cubicBezTo>
                    <a:lnTo>
                      <a:pt x="34705" y="166456"/>
                    </a:lnTo>
                    <a:lnTo>
                      <a:pt x="30431" y="161192"/>
                    </a:lnTo>
                    <a:cubicBezTo>
                      <a:pt x="24307" y="152009"/>
                      <a:pt x="19096" y="142313"/>
                      <a:pt x="14791" y="132102"/>
                    </a:cubicBezTo>
                    <a:cubicBezTo>
                      <a:pt x="10562" y="121891"/>
                      <a:pt x="7324" y="111290"/>
                      <a:pt x="5057" y="100279"/>
                    </a:cubicBezTo>
                    <a:cubicBezTo>
                      <a:pt x="2866" y="89268"/>
                      <a:pt x="1780" y="78010"/>
                      <a:pt x="1780" y="66494"/>
                    </a:cubicBezTo>
                    <a:lnTo>
                      <a:pt x="1780" y="41751"/>
                    </a:lnTo>
                    <a:lnTo>
                      <a:pt x="848" y="38550"/>
                    </a:lnTo>
                    <a:cubicBezTo>
                      <a:pt x="55" y="36176"/>
                      <a:pt x="-439" y="34206"/>
                      <a:pt x="553" y="33809"/>
                    </a:cubicBezTo>
                    <a:lnTo>
                      <a:pt x="1780" y="34486"/>
                    </a:lnTo>
                    <a:lnTo>
                      <a:pt x="1780" y="28004"/>
                    </a:lnTo>
                    <a:cubicBezTo>
                      <a:pt x="8124" y="28004"/>
                      <a:pt x="14096" y="27784"/>
                      <a:pt x="19716" y="27346"/>
                    </a:cubicBezTo>
                    <a:cubicBezTo>
                      <a:pt x="25335" y="26908"/>
                      <a:pt x="30755" y="26108"/>
                      <a:pt x="36003" y="24936"/>
                    </a:cubicBezTo>
                    <a:cubicBezTo>
                      <a:pt x="41328" y="23774"/>
                      <a:pt x="46576" y="22127"/>
                      <a:pt x="51748" y="20012"/>
                    </a:cubicBezTo>
                    <a:cubicBezTo>
                      <a:pt x="56996" y="17897"/>
                      <a:pt x="62359" y="15126"/>
                      <a:pt x="67826" y="11706"/>
                    </a:cubicBezTo>
                    <a:cubicBezTo>
                      <a:pt x="70960" y="9735"/>
                      <a:pt x="74056" y="8030"/>
                      <a:pt x="77123" y="6563"/>
                    </a:cubicBezTo>
                    <a:cubicBezTo>
                      <a:pt x="80190" y="5096"/>
                      <a:pt x="83247" y="3905"/>
                      <a:pt x="86305" y="2953"/>
                    </a:cubicBezTo>
                    <a:cubicBezTo>
                      <a:pt x="89439" y="1934"/>
                      <a:pt x="92687" y="1200"/>
                      <a:pt x="96039" y="762"/>
                    </a:cubicBezTo>
                    <a:cubicBezTo>
                      <a:pt x="99392" y="248"/>
                      <a:pt x="102964" y="0"/>
                      <a:pt x="106755" y="0"/>
                    </a:cubicBezTo>
                    <a:close/>
                  </a:path>
                </a:pathLst>
              </a:custGeom>
              <a:solidFill>
                <a:schemeClr val="tx1"/>
              </a:solidFill>
              <a:ln w="9525" cap="flat">
                <a:noFill/>
                <a:prstDash val="solid"/>
                <a:miter/>
              </a:ln>
            </p:spPr>
            <p:txBody>
              <a:bodyPr rtlCol="0" anchor="ctr"/>
              <a:lstStyle/>
              <a:p>
                <a:pPr defTabSz="932597">
                  <a:defRPr/>
                </a:pPr>
                <a:endParaRPr lang="en-US" sz="1836">
                  <a:solidFill>
                    <a:srgbClr val="FFFFFF"/>
                  </a:solidFill>
                  <a:latin typeface="Segoe UI"/>
                </a:endParaRPr>
              </a:p>
            </p:txBody>
          </p:sp>
          <p:sp>
            <p:nvSpPr>
              <p:cNvPr id="51" name="Graphic 43">
                <a:extLst>
                  <a:ext uri="{FF2B5EF4-FFF2-40B4-BE49-F238E27FC236}">
                    <a16:creationId xmlns:a16="http://schemas.microsoft.com/office/drawing/2014/main" id="{E43E49C9-466E-4FFC-A7D0-C77C00311278}"/>
                  </a:ext>
                </a:extLst>
              </p:cNvPr>
              <p:cNvSpPr/>
              <p:nvPr/>
            </p:nvSpPr>
            <p:spPr>
              <a:xfrm>
                <a:off x="9389510" y="2808569"/>
                <a:ext cx="130367" cy="139062"/>
              </a:xfrm>
              <a:custGeom>
                <a:avLst/>
                <a:gdLst>
                  <a:gd name="connsiteX0" fmla="*/ 65184 w 130367"/>
                  <a:gd name="connsiteY0" fmla="*/ 0 h 139062"/>
                  <a:gd name="connsiteX1" fmla="*/ 71838 w 130367"/>
                  <a:gd name="connsiteY1" fmla="*/ 473 h 139062"/>
                  <a:gd name="connsiteX2" fmla="*/ 77882 w 130367"/>
                  <a:gd name="connsiteY2" fmla="*/ 1834 h 139062"/>
                  <a:gd name="connsiteX3" fmla="*/ 83584 w 130367"/>
                  <a:gd name="connsiteY3" fmla="*/ 4075 h 139062"/>
                  <a:gd name="connsiteX4" fmla="*/ 89422 w 130367"/>
                  <a:gd name="connsiteY4" fmla="*/ 7334 h 139062"/>
                  <a:gd name="connsiteX5" fmla="*/ 99269 w 130367"/>
                  <a:gd name="connsiteY5" fmla="*/ 12426 h 139062"/>
                  <a:gd name="connsiteX6" fmla="*/ 109117 w 130367"/>
                  <a:gd name="connsiteY6" fmla="*/ 15484 h 139062"/>
                  <a:gd name="connsiteX7" fmla="*/ 119302 w 130367"/>
                  <a:gd name="connsiteY7" fmla="*/ 16981 h 139062"/>
                  <a:gd name="connsiteX8" fmla="*/ 130368 w 130367"/>
                  <a:gd name="connsiteY8" fmla="*/ 17389 h 139062"/>
                  <a:gd name="connsiteX9" fmla="*/ 130368 w 130367"/>
                  <a:gd name="connsiteY9" fmla="*/ 41289 h 139062"/>
                  <a:gd name="connsiteX10" fmla="*/ 128262 w 130367"/>
                  <a:gd name="connsiteY10" fmla="*/ 62268 h 139062"/>
                  <a:gd name="connsiteX11" fmla="*/ 122218 w 130367"/>
                  <a:gd name="connsiteY11" fmla="*/ 82029 h 139062"/>
                  <a:gd name="connsiteX12" fmla="*/ 112577 w 130367"/>
                  <a:gd name="connsiteY12" fmla="*/ 100092 h 139062"/>
                  <a:gd name="connsiteX13" fmla="*/ 99606 w 130367"/>
                  <a:gd name="connsiteY13" fmla="*/ 115978 h 139062"/>
                  <a:gd name="connsiteX14" fmla="*/ 83720 w 130367"/>
                  <a:gd name="connsiteY14" fmla="*/ 129150 h 139062"/>
                  <a:gd name="connsiteX15" fmla="*/ 65184 w 130367"/>
                  <a:gd name="connsiteY15" fmla="*/ 139062 h 139062"/>
                  <a:gd name="connsiteX16" fmla="*/ 46648 w 130367"/>
                  <a:gd name="connsiteY16" fmla="*/ 129150 h 139062"/>
                  <a:gd name="connsiteX17" fmla="*/ 30690 w 130367"/>
                  <a:gd name="connsiteY17" fmla="*/ 115978 h 139062"/>
                  <a:gd name="connsiteX18" fmla="*/ 17791 w 130367"/>
                  <a:gd name="connsiteY18" fmla="*/ 100092 h 139062"/>
                  <a:gd name="connsiteX19" fmla="*/ 8079 w 130367"/>
                  <a:gd name="connsiteY19" fmla="*/ 82029 h 139062"/>
                  <a:gd name="connsiteX20" fmla="*/ 2035 w 130367"/>
                  <a:gd name="connsiteY20" fmla="*/ 62268 h 139062"/>
                  <a:gd name="connsiteX21" fmla="*/ 0 w 130367"/>
                  <a:gd name="connsiteY21" fmla="*/ 41289 h 139062"/>
                  <a:gd name="connsiteX22" fmla="*/ 0 w 130367"/>
                  <a:gd name="connsiteY22" fmla="*/ 17389 h 139062"/>
                  <a:gd name="connsiteX23" fmla="*/ 11137 w 130367"/>
                  <a:gd name="connsiteY23" fmla="*/ 16981 h 139062"/>
                  <a:gd name="connsiteX24" fmla="*/ 21251 w 130367"/>
                  <a:gd name="connsiteY24" fmla="*/ 15484 h 139062"/>
                  <a:gd name="connsiteX25" fmla="*/ 31028 w 130367"/>
                  <a:gd name="connsiteY25" fmla="*/ 12426 h 139062"/>
                  <a:gd name="connsiteX26" fmla="*/ 41011 w 130367"/>
                  <a:gd name="connsiteY26" fmla="*/ 7269 h 139062"/>
                  <a:gd name="connsiteX27" fmla="*/ 46784 w 130367"/>
                  <a:gd name="connsiteY27" fmla="*/ 4075 h 139062"/>
                  <a:gd name="connsiteX28" fmla="*/ 52485 w 130367"/>
                  <a:gd name="connsiteY28" fmla="*/ 1834 h 139062"/>
                  <a:gd name="connsiteX29" fmla="*/ 58530 w 130367"/>
                  <a:gd name="connsiteY29" fmla="*/ 473 h 139062"/>
                  <a:gd name="connsiteX30" fmla="*/ 65184 w 130367"/>
                  <a:gd name="connsiteY30" fmla="*/ 0 h 139062"/>
                  <a:gd name="connsiteX31" fmla="*/ 121673 w 130367"/>
                  <a:gd name="connsiteY31" fmla="*/ 25935 h 139062"/>
                  <a:gd name="connsiteX32" fmla="*/ 102256 w 130367"/>
                  <a:gd name="connsiteY32" fmla="*/ 22676 h 139062"/>
                  <a:gd name="connsiteX33" fmla="*/ 84400 w 130367"/>
                  <a:gd name="connsiteY33" fmla="*/ 14390 h 139062"/>
                  <a:gd name="connsiteX34" fmla="*/ 75233 w 130367"/>
                  <a:gd name="connsiteY34" fmla="*/ 10114 h 139062"/>
                  <a:gd name="connsiteX35" fmla="*/ 65184 w 130367"/>
                  <a:gd name="connsiteY35" fmla="*/ 8688 h 139062"/>
                  <a:gd name="connsiteX36" fmla="*/ 55070 w 130367"/>
                  <a:gd name="connsiteY36" fmla="*/ 10114 h 139062"/>
                  <a:gd name="connsiteX37" fmla="*/ 45903 w 130367"/>
                  <a:gd name="connsiteY37" fmla="*/ 14461 h 139062"/>
                  <a:gd name="connsiteX38" fmla="*/ 28047 w 130367"/>
                  <a:gd name="connsiteY38" fmla="*/ 22676 h 139062"/>
                  <a:gd name="connsiteX39" fmla="*/ 8694 w 130367"/>
                  <a:gd name="connsiteY39" fmla="*/ 25935 h 139062"/>
                  <a:gd name="connsiteX40" fmla="*/ 8694 w 130367"/>
                  <a:gd name="connsiteY40" fmla="*/ 41278 h 139062"/>
                  <a:gd name="connsiteX41" fmla="*/ 12633 w 130367"/>
                  <a:gd name="connsiteY41" fmla="*/ 68910 h 139062"/>
                  <a:gd name="connsiteX42" fmla="*/ 23972 w 130367"/>
                  <a:gd name="connsiteY42" fmla="*/ 93763 h 139062"/>
                  <a:gd name="connsiteX43" fmla="*/ 41762 w 130367"/>
                  <a:gd name="connsiteY43" fmla="*/ 114405 h 139062"/>
                  <a:gd name="connsiteX44" fmla="*/ 65184 w 130367"/>
                  <a:gd name="connsiteY44" fmla="*/ 129546 h 139062"/>
                  <a:gd name="connsiteX45" fmla="*/ 88605 w 130367"/>
                  <a:gd name="connsiteY45" fmla="*/ 114405 h 139062"/>
                  <a:gd name="connsiteX46" fmla="*/ 106396 w 130367"/>
                  <a:gd name="connsiteY46" fmla="*/ 93763 h 139062"/>
                  <a:gd name="connsiteX47" fmla="*/ 117669 w 130367"/>
                  <a:gd name="connsiteY47" fmla="*/ 68910 h 139062"/>
                  <a:gd name="connsiteX48" fmla="*/ 121673 w 130367"/>
                  <a:gd name="connsiteY48" fmla="*/ 41278 h 139062"/>
                  <a:gd name="connsiteX49" fmla="*/ 121673 w 130367"/>
                  <a:gd name="connsiteY49" fmla="*/ 25935 h 139062"/>
                  <a:gd name="connsiteX50" fmla="*/ 65184 w 130367"/>
                  <a:gd name="connsiteY50" fmla="*/ 17383 h 139062"/>
                  <a:gd name="connsiteX51" fmla="*/ 72654 w 130367"/>
                  <a:gd name="connsiteY51" fmla="*/ 18400 h 139062"/>
                  <a:gd name="connsiteX52" fmla="*/ 79515 w 130367"/>
                  <a:gd name="connsiteY52" fmla="*/ 21594 h 139062"/>
                  <a:gd name="connsiteX53" fmla="*/ 95537 w 130367"/>
                  <a:gd name="connsiteY53" fmla="*/ 29608 h 139062"/>
                  <a:gd name="connsiteX54" fmla="*/ 112985 w 130367"/>
                  <a:gd name="connsiteY54" fmla="*/ 33884 h 139062"/>
                  <a:gd name="connsiteX55" fmla="*/ 112985 w 130367"/>
                  <a:gd name="connsiteY55" fmla="*/ 41283 h 139062"/>
                  <a:gd name="connsiteX56" fmla="*/ 109590 w 130367"/>
                  <a:gd name="connsiteY56" fmla="*/ 65385 h 139062"/>
                  <a:gd name="connsiteX57" fmla="*/ 100014 w 130367"/>
                  <a:gd name="connsiteY57" fmla="*/ 87316 h 139062"/>
                  <a:gd name="connsiteX58" fmla="*/ 85009 w 130367"/>
                  <a:gd name="connsiteY58" fmla="*/ 105852 h 139062"/>
                  <a:gd name="connsiteX59" fmla="*/ 65184 w 130367"/>
                  <a:gd name="connsiteY59" fmla="*/ 119905 h 139062"/>
                  <a:gd name="connsiteX60" fmla="*/ 45287 w 130367"/>
                  <a:gd name="connsiteY60" fmla="*/ 105852 h 139062"/>
                  <a:gd name="connsiteX61" fmla="*/ 30217 w 130367"/>
                  <a:gd name="connsiteY61" fmla="*/ 87316 h 139062"/>
                  <a:gd name="connsiteX62" fmla="*/ 20713 w 130367"/>
                  <a:gd name="connsiteY62" fmla="*/ 65385 h 139062"/>
                  <a:gd name="connsiteX63" fmla="*/ 17383 w 130367"/>
                  <a:gd name="connsiteY63" fmla="*/ 41283 h 139062"/>
                  <a:gd name="connsiteX64" fmla="*/ 17383 w 130367"/>
                  <a:gd name="connsiteY64" fmla="*/ 33884 h 139062"/>
                  <a:gd name="connsiteX65" fmla="*/ 34766 w 130367"/>
                  <a:gd name="connsiteY65" fmla="*/ 29673 h 139062"/>
                  <a:gd name="connsiteX66" fmla="*/ 50723 w 130367"/>
                  <a:gd name="connsiteY66" fmla="*/ 21659 h 139062"/>
                  <a:gd name="connsiteX67" fmla="*/ 57578 w 130367"/>
                  <a:gd name="connsiteY67" fmla="*/ 18465 h 139062"/>
                  <a:gd name="connsiteX68" fmla="*/ 65184 w 130367"/>
                  <a:gd name="connsiteY68" fmla="*/ 17377 h 139062"/>
                  <a:gd name="connsiteX69" fmla="*/ 71702 w 130367"/>
                  <a:gd name="connsiteY69" fmla="*/ 60837 h 139062"/>
                  <a:gd name="connsiteX70" fmla="*/ 80390 w 130367"/>
                  <a:gd name="connsiteY70" fmla="*/ 43454 h 139062"/>
                  <a:gd name="connsiteX71" fmla="*/ 65184 w 130367"/>
                  <a:gd name="connsiteY71" fmla="*/ 43454 h 139062"/>
                  <a:gd name="connsiteX72" fmla="*/ 49978 w 130367"/>
                  <a:gd name="connsiteY72" fmla="*/ 73873 h 139062"/>
                  <a:gd name="connsiteX73" fmla="*/ 63013 w 130367"/>
                  <a:gd name="connsiteY73" fmla="*/ 73873 h 139062"/>
                  <a:gd name="connsiteX74" fmla="*/ 49978 w 130367"/>
                  <a:gd name="connsiteY74" fmla="*/ 99944 h 139062"/>
                  <a:gd name="connsiteX75" fmla="*/ 89084 w 130367"/>
                  <a:gd name="connsiteY75" fmla="*/ 60837 h 139062"/>
                  <a:gd name="connsiteX76" fmla="*/ 71702 w 130367"/>
                  <a:gd name="connsiteY76" fmla="*/ 60837 h 13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30367" h="139062">
                    <a:moveTo>
                      <a:pt x="65184" y="0"/>
                    </a:moveTo>
                    <a:cubicBezTo>
                      <a:pt x="67585" y="0"/>
                      <a:pt x="69803" y="160"/>
                      <a:pt x="71838" y="473"/>
                    </a:cubicBezTo>
                    <a:cubicBezTo>
                      <a:pt x="73920" y="745"/>
                      <a:pt x="75936" y="1195"/>
                      <a:pt x="77882" y="1834"/>
                    </a:cubicBezTo>
                    <a:cubicBezTo>
                      <a:pt x="79828" y="2419"/>
                      <a:pt x="81733" y="3170"/>
                      <a:pt x="83584" y="4075"/>
                    </a:cubicBezTo>
                    <a:cubicBezTo>
                      <a:pt x="85482" y="4980"/>
                      <a:pt x="87428" y="6068"/>
                      <a:pt x="89422" y="7334"/>
                    </a:cubicBezTo>
                    <a:cubicBezTo>
                      <a:pt x="92769" y="9416"/>
                      <a:pt x="96052" y="11113"/>
                      <a:pt x="99269" y="12426"/>
                    </a:cubicBezTo>
                    <a:cubicBezTo>
                      <a:pt x="102528" y="13739"/>
                      <a:pt x="105811" y="14757"/>
                      <a:pt x="109117" y="15484"/>
                    </a:cubicBezTo>
                    <a:cubicBezTo>
                      <a:pt x="112423" y="16212"/>
                      <a:pt x="115818" y="16709"/>
                      <a:pt x="119302" y="16981"/>
                    </a:cubicBezTo>
                    <a:cubicBezTo>
                      <a:pt x="122785" y="17253"/>
                      <a:pt x="126476" y="17389"/>
                      <a:pt x="130368" y="17389"/>
                    </a:cubicBezTo>
                    <a:lnTo>
                      <a:pt x="130368" y="41289"/>
                    </a:lnTo>
                    <a:cubicBezTo>
                      <a:pt x="130368" y="48399"/>
                      <a:pt x="129664" y="55390"/>
                      <a:pt x="128262" y="62268"/>
                    </a:cubicBezTo>
                    <a:cubicBezTo>
                      <a:pt x="126902" y="69105"/>
                      <a:pt x="124891" y="75688"/>
                      <a:pt x="122218" y="82029"/>
                    </a:cubicBezTo>
                    <a:cubicBezTo>
                      <a:pt x="119592" y="88363"/>
                      <a:pt x="116380" y="94384"/>
                      <a:pt x="112577" y="100092"/>
                    </a:cubicBezTo>
                    <a:cubicBezTo>
                      <a:pt x="108774" y="105799"/>
                      <a:pt x="104450" y="111093"/>
                      <a:pt x="99606" y="115978"/>
                    </a:cubicBezTo>
                    <a:cubicBezTo>
                      <a:pt x="94810" y="120822"/>
                      <a:pt x="89510" y="125211"/>
                      <a:pt x="83720" y="129150"/>
                    </a:cubicBezTo>
                    <a:cubicBezTo>
                      <a:pt x="77924" y="133041"/>
                      <a:pt x="71749" y="136348"/>
                      <a:pt x="65184" y="139062"/>
                    </a:cubicBezTo>
                    <a:cubicBezTo>
                      <a:pt x="58619" y="136348"/>
                      <a:pt x="52444" y="133041"/>
                      <a:pt x="46648" y="129150"/>
                    </a:cubicBezTo>
                    <a:cubicBezTo>
                      <a:pt x="40852" y="125211"/>
                      <a:pt x="35534" y="120822"/>
                      <a:pt x="30690" y="115978"/>
                    </a:cubicBezTo>
                    <a:cubicBezTo>
                      <a:pt x="25894" y="111087"/>
                      <a:pt x="21594" y="105793"/>
                      <a:pt x="17791" y="100092"/>
                    </a:cubicBezTo>
                    <a:cubicBezTo>
                      <a:pt x="13988" y="94390"/>
                      <a:pt x="10753" y="88369"/>
                      <a:pt x="8079" y="82029"/>
                    </a:cubicBezTo>
                    <a:cubicBezTo>
                      <a:pt x="5453" y="75688"/>
                      <a:pt x="3442" y="69105"/>
                      <a:pt x="2035" y="62268"/>
                    </a:cubicBezTo>
                    <a:cubicBezTo>
                      <a:pt x="674" y="55431"/>
                      <a:pt x="0" y="48440"/>
                      <a:pt x="0" y="41289"/>
                    </a:cubicBezTo>
                    <a:lnTo>
                      <a:pt x="0" y="17389"/>
                    </a:lnTo>
                    <a:cubicBezTo>
                      <a:pt x="3939" y="17389"/>
                      <a:pt x="7647" y="17253"/>
                      <a:pt x="11137" y="16981"/>
                    </a:cubicBezTo>
                    <a:cubicBezTo>
                      <a:pt x="14627" y="16709"/>
                      <a:pt x="17992" y="16212"/>
                      <a:pt x="21251" y="15484"/>
                    </a:cubicBezTo>
                    <a:cubicBezTo>
                      <a:pt x="24557" y="14763"/>
                      <a:pt x="27816" y="13739"/>
                      <a:pt x="31028" y="12426"/>
                    </a:cubicBezTo>
                    <a:cubicBezTo>
                      <a:pt x="34286" y="11113"/>
                      <a:pt x="37616" y="9392"/>
                      <a:pt x="41011" y="7269"/>
                    </a:cubicBezTo>
                    <a:cubicBezTo>
                      <a:pt x="42957" y="6045"/>
                      <a:pt x="44879" y="4986"/>
                      <a:pt x="46784" y="4075"/>
                    </a:cubicBezTo>
                    <a:cubicBezTo>
                      <a:pt x="48688" y="3164"/>
                      <a:pt x="50587" y="2425"/>
                      <a:pt x="52485" y="1834"/>
                    </a:cubicBezTo>
                    <a:cubicBezTo>
                      <a:pt x="54431" y="1201"/>
                      <a:pt x="56448" y="745"/>
                      <a:pt x="58530" y="473"/>
                    </a:cubicBezTo>
                    <a:cubicBezTo>
                      <a:pt x="60612" y="154"/>
                      <a:pt x="62830" y="0"/>
                      <a:pt x="65184" y="0"/>
                    </a:cubicBezTo>
                    <a:close/>
                    <a:moveTo>
                      <a:pt x="121673" y="25935"/>
                    </a:moveTo>
                    <a:cubicBezTo>
                      <a:pt x="114795" y="25616"/>
                      <a:pt x="108318" y="24533"/>
                      <a:pt x="102256" y="22676"/>
                    </a:cubicBezTo>
                    <a:cubicBezTo>
                      <a:pt x="96188" y="20778"/>
                      <a:pt x="90238" y="18016"/>
                      <a:pt x="84400" y="14390"/>
                    </a:cubicBezTo>
                    <a:cubicBezTo>
                      <a:pt x="81325" y="12444"/>
                      <a:pt x="78267" y="11019"/>
                      <a:pt x="75233" y="10114"/>
                    </a:cubicBezTo>
                    <a:cubicBezTo>
                      <a:pt x="72246" y="9162"/>
                      <a:pt x="68898" y="8688"/>
                      <a:pt x="65184" y="8688"/>
                    </a:cubicBezTo>
                    <a:cubicBezTo>
                      <a:pt x="61470" y="8688"/>
                      <a:pt x="58098" y="9162"/>
                      <a:pt x="55070" y="10114"/>
                    </a:cubicBezTo>
                    <a:cubicBezTo>
                      <a:pt x="52042" y="11066"/>
                      <a:pt x="48984" y="12515"/>
                      <a:pt x="45903" y="14461"/>
                    </a:cubicBezTo>
                    <a:cubicBezTo>
                      <a:pt x="40106" y="18081"/>
                      <a:pt x="34156" y="20819"/>
                      <a:pt x="28047" y="22676"/>
                    </a:cubicBezTo>
                    <a:cubicBezTo>
                      <a:pt x="21978" y="24533"/>
                      <a:pt x="15532" y="25616"/>
                      <a:pt x="8694" y="25935"/>
                    </a:cubicBezTo>
                    <a:lnTo>
                      <a:pt x="8694" y="41278"/>
                    </a:lnTo>
                    <a:cubicBezTo>
                      <a:pt x="8694" y="50782"/>
                      <a:pt x="10007" y="59997"/>
                      <a:pt x="12633" y="68910"/>
                    </a:cubicBezTo>
                    <a:cubicBezTo>
                      <a:pt x="15307" y="77782"/>
                      <a:pt x="19086" y="86068"/>
                      <a:pt x="23972" y="93763"/>
                    </a:cubicBezTo>
                    <a:cubicBezTo>
                      <a:pt x="28863" y="101411"/>
                      <a:pt x="34789" y="108289"/>
                      <a:pt x="41762" y="114405"/>
                    </a:cubicBezTo>
                    <a:cubicBezTo>
                      <a:pt x="48736" y="120520"/>
                      <a:pt x="56543" y="125560"/>
                      <a:pt x="65184" y="129546"/>
                    </a:cubicBezTo>
                    <a:cubicBezTo>
                      <a:pt x="73831" y="125566"/>
                      <a:pt x="81638" y="120514"/>
                      <a:pt x="88605" y="114405"/>
                    </a:cubicBezTo>
                    <a:cubicBezTo>
                      <a:pt x="95573" y="108295"/>
                      <a:pt x="101505" y="101411"/>
                      <a:pt x="106396" y="93763"/>
                    </a:cubicBezTo>
                    <a:cubicBezTo>
                      <a:pt x="111282" y="86068"/>
                      <a:pt x="115043" y="77782"/>
                      <a:pt x="117669" y="68910"/>
                    </a:cubicBezTo>
                    <a:cubicBezTo>
                      <a:pt x="120337" y="59991"/>
                      <a:pt x="121673" y="50782"/>
                      <a:pt x="121673" y="41278"/>
                    </a:cubicBezTo>
                    <a:lnTo>
                      <a:pt x="121673" y="25935"/>
                    </a:lnTo>
                    <a:close/>
                    <a:moveTo>
                      <a:pt x="65184" y="17383"/>
                    </a:moveTo>
                    <a:cubicBezTo>
                      <a:pt x="67987" y="17383"/>
                      <a:pt x="70477" y="17720"/>
                      <a:pt x="72654" y="18400"/>
                    </a:cubicBezTo>
                    <a:cubicBezTo>
                      <a:pt x="74872" y="19033"/>
                      <a:pt x="77155" y="20098"/>
                      <a:pt x="79515" y="21594"/>
                    </a:cubicBezTo>
                    <a:cubicBezTo>
                      <a:pt x="84720" y="24900"/>
                      <a:pt x="90060" y="27568"/>
                      <a:pt x="95537" y="29608"/>
                    </a:cubicBezTo>
                    <a:cubicBezTo>
                      <a:pt x="101014" y="31601"/>
                      <a:pt x="106828" y="33027"/>
                      <a:pt x="112985" y="33884"/>
                    </a:cubicBezTo>
                    <a:lnTo>
                      <a:pt x="112985" y="41283"/>
                    </a:lnTo>
                    <a:cubicBezTo>
                      <a:pt x="112985" y="49522"/>
                      <a:pt x="111855" y="57554"/>
                      <a:pt x="109590" y="65385"/>
                    </a:cubicBezTo>
                    <a:cubicBezTo>
                      <a:pt x="107372" y="73169"/>
                      <a:pt x="104184" y="80479"/>
                      <a:pt x="100014" y="87316"/>
                    </a:cubicBezTo>
                    <a:cubicBezTo>
                      <a:pt x="95898" y="94106"/>
                      <a:pt x="90894" y="100287"/>
                      <a:pt x="85009" y="105852"/>
                    </a:cubicBezTo>
                    <a:cubicBezTo>
                      <a:pt x="79124" y="111418"/>
                      <a:pt x="72518" y="116102"/>
                      <a:pt x="65184" y="119905"/>
                    </a:cubicBezTo>
                    <a:cubicBezTo>
                      <a:pt x="57850" y="116102"/>
                      <a:pt x="51220" y="111418"/>
                      <a:pt x="45287" y="105852"/>
                    </a:cubicBezTo>
                    <a:cubicBezTo>
                      <a:pt x="39403" y="100287"/>
                      <a:pt x="34381" y="94106"/>
                      <a:pt x="30217" y="87316"/>
                    </a:cubicBezTo>
                    <a:cubicBezTo>
                      <a:pt x="26101" y="80479"/>
                      <a:pt x="22931" y="73169"/>
                      <a:pt x="20713" y="65385"/>
                    </a:cubicBezTo>
                    <a:cubicBezTo>
                      <a:pt x="18495" y="57554"/>
                      <a:pt x="17383" y="49522"/>
                      <a:pt x="17383" y="41283"/>
                    </a:cubicBezTo>
                    <a:lnTo>
                      <a:pt x="17383" y="33884"/>
                    </a:lnTo>
                    <a:cubicBezTo>
                      <a:pt x="23540" y="33027"/>
                      <a:pt x="29330" y="31619"/>
                      <a:pt x="34766" y="29673"/>
                    </a:cubicBezTo>
                    <a:cubicBezTo>
                      <a:pt x="40195" y="27680"/>
                      <a:pt x="45518" y="25013"/>
                      <a:pt x="50723" y="21659"/>
                    </a:cubicBezTo>
                    <a:cubicBezTo>
                      <a:pt x="53030" y="20210"/>
                      <a:pt x="55318" y="19145"/>
                      <a:pt x="57578" y="18465"/>
                    </a:cubicBezTo>
                    <a:cubicBezTo>
                      <a:pt x="59843" y="17744"/>
                      <a:pt x="62374" y="17377"/>
                      <a:pt x="65184" y="17377"/>
                    </a:cubicBezTo>
                    <a:close/>
                    <a:moveTo>
                      <a:pt x="71702" y="60837"/>
                    </a:moveTo>
                    <a:lnTo>
                      <a:pt x="80390" y="43454"/>
                    </a:lnTo>
                    <a:lnTo>
                      <a:pt x="65184" y="43454"/>
                    </a:lnTo>
                    <a:lnTo>
                      <a:pt x="49978" y="73873"/>
                    </a:lnTo>
                    <a:lnTo>
                      <a:pt x="63013" y="73873"/>
                    </a:lnTo>
                    <a:lnTo>
                      <a:pt x="49978" y="99944"/>
                    </a:lnTo>
                    <a:lnTo>
                      <a:pt x="89084" y="60837"/>
                    </a:lnTo>
                    <a:lnTo>
                      <a:pt x="71702" y="60837"/>
                    </a:lnTo>
                    <a:close/>
                  </a:path>
                </a:pathLst>
              </a:custGeom>
              <a:solidFill>
                <a:srgbClr val="2687CE"/>
              </a:solidFill>
              <a:ln w="5773" cap="flat">
                <a:noFill/>
                <a:prstDash val="solid"/>
                <a:miter/>
              </a:ln>
            </p:spPr>
            <p:txBody>
              <a:bodyPr rtlCol="0" anchor="ctr"/>
              <a:lstStyle/>
              <a:p>
                <a:pPr defTabSz="932597">
                  <a:defRPr/>
                </a:pPr>
                <a:endParaRPr lang="en-US" sz="1836">
                  <a:solidFill>
                    <a:srgbClr val="FFFFFF"/>
                  </a:solidFill>
                  <a:latin typeface="Segoe UI"/>
                </a:endParaRPr>
              </a:p>
            </p:txBody>
          </p:sp>
        </p:grpSp>
      </p:grpSp>
      <p:pic>
        <p:nvPicPr>
          <p:cNvPr id="69" name="Graphic 68">
            <a:extLst>
              <a:ext uri="{FF2B5EF4-FFF2-40B4-BE49-F238E27FC236}">
                <a16:creationId xmlns:a16="http://schemas.microsoft.com/office/drawing/2014/main" id="{19612439-265C-41B3-BD03-1B5513CF0592}"/>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7299158" y="3070092"/>
            <a:ext cx="199374" cy="199374"/>
          </a:xfrm>
          <a:prstGeom prst="rect">
            <a:avLst/>
          </a:prstGeom>
        </p:spPr>
      </p:pic>
      <p:pic>
        <p:nvPicPr>
          <p:cNvPr id="93" name="Graphic 92">
            <a:extLst>
              <a:ext uri="{FF2B5EF4-FFF2-40B4-BE49-F238E27FC236}">
                <a16:creationId xmlns:a16="http://schemas.microsoft.com/office/drawing/2014/main" id="{44062ADA-7272-4CEF-8EA9-7C792E6269CB}"/>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10198326" y="8549964"/>
            <a:ext cx="186521" cy="186521"/>
          </a:xfrm>
          <a:prstGeom prst="rect">
            <a:avLst/>
          </a:prstGeom>
        </p:spPr>
      </p:pic>
      <p:pic>
        <p:nvPicPr>
          <p:cNvPr id="18445" name="!!la_icon">
            <a:extLst>
              <a:ext uri="{FF2B5EF4-FFF2-40B4-BE49-F238E27FC236}">
                <a16:creationId xmlns:a16="http://schemas.microsoft.com/office/drawing/2014/main" id="{CC6D84AC-1952-4041-BB01-F8890EF73675}"/>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4759029" y="3772390"/>
            <a:ext cx="373041" cy="373041"/>
          </a:xfrm>
          <a:prstGeom prst="rect">
            <a:avLst/>
          </a:prstGeom>
        </p:spPr>
      </p:pic>
      <p:pic>
        <p:nvPicPr>
          <p:cNvPr id="4" name="Graphic 3">
            <a:extLst>
              <a:ext uri="{FF2B5EF4-FFF2-40B4-BE49-F238E27FC236}">
                <a16:creationId xmlns:a16="http://schemas.microsoft.com/office/drawing/2014/main" id="{5B6D040D-A734-415D-85C1-69CCC324E61C}"/>
              </a:ext>
            </a:extLst>
          </p:cNvPr>
          <p:cNvPicPr>
            <a:picLocks noChangeAspect="1"/>
          </p:cNvPicPr>
          <p:nvPr/>
        </p:nvPicPr>
        <p:blipFill>
          <a:blip r:embed="rId69" cstate="print">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2855578" y="10225867"/>
            <a:ext cx="704966" cy="162000"/>
          </a:xfrm>
          <a:prstGeom prst="rect">
            <a:avLst/>
          </a:prstGeom>
        </p:spPr>
      </p:pic>
      <p:pic>
        <p:nvPicPr>
          <p:cNvPr id="8" name="Graphic 7">
            <a:extLst>
              <a:ext uri="{FF2B5EF4-FFF2-40B4-BE49-F238E27FC236}">
                <a16:creationId xmlns:a16="http://schemas.microsoft.com/office/drawing/2014/main" id="{B90E5FE3-707B-4857-A4D4-51D31FABEA4D}"/>
              </a:ext>
            </a:extLst>
          </p:cNvPr>
          <p:cNvPicPr>
            <a:picLocks noChangeAspect="1"/>
          </p:cNvPicPr>
          <p:nvPr/>
        </p:nvPicPr>
        <p:blipFill rotWithShape="1">
          <a:blip r:embed="rId71" cstate="print">
            <a:extLst>
              <a:ext uri="{28A0092B-C50C-407E-A947-70E740481C1C}">
                <a14:useLocalDpi xmlns:a14="http://schemas.microsoft.com/office/drawing/2010/main" val="0"/>
              </a:ext>
              <a:ext uri="{96DAC541-7B7A-43D3-8B79-37D633B846F1}">
                <asvg:svgBlip xmlns:asvg="http://schemas.microsoft.com/office/drawing/2016/SVG/main" r:embed="rId72"/>
              </a:ext>
            </a:extLst>
          </a:blip>
          <a:srcRect t="25074" b="25664"/>
          <a:stretch/>
        </p:blipFill>
        <p:spPr>
          <a:xfrm>
            <a:off x="2408829" y="8716535"/>
            <a:ext cx="786101" cy="387249"/>
          </a:xfrm>
          <a:prstGeom prst="rect">
            <a:avLst/>
          </a:prstGeom>
        </p:spPr>
      </p:pic>
      <p:grpSp>
        <p:nvGrpSpPr>
          <p:cNvPr id="583" name="Group 582">
            <a:extLst>
              <a:ext uri="{FF2B5EF4-FFF2-40B4-BE49-F238E27FC236}">
                <a16:creationId xmlns:a16="http://schemas.microsoft.com/office/drawing/2014/main" id="{2C980E94-4143-4A6E-ABAA-A0DA6C1DFAD4}"/>
              </a:ext>
            </a:extLst>
          </p:cNvPr>
          <p:cNvGrpSpPr/>
          <p:nvPr/>
        </p:nvGrpSpPr>
        <p:grpSpPr>
          <a:xfrm>
            <a:off x="2524793" y="9171545"/>
            <a:ext cx="320694" cy="295596"/>
            <a:chOff x="373428" y="1221015"/>
            <a:chExt cx="1015603" cy="936121"/>
          </a:xfrm>
        </p:grpSpPr>
        <p:sp>
          <p:nvSpPr>
            <p:cNvPr id="584" name="Oval 583">
              <a:extLst>
                <a:ext uri="{FF2B5EF4-FFF2-40B4-BE49-F238E27FC236}">
                  <a16:creationId xmlns:a16="http://schemas.microsoft.com/office/drawing/2014/main" id="{D3D19299-537E-4A05-B019-87120EB6C68D}"/>
                </a:ext>
              </a:extLst>
            </p:cNvPr>
            <p:cNvSpPr/>
            <p:nvPr/>
          </p:nvSpPr>
          <p:spPr bwMode="blackWhite">
            <a:xfrm>
              <a:off x="382760" y="1250949"/>
              <a:ext cx="924551" cy="89258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85" name="Graphic 584">
              <a:extLst>
                <a:ext uri="{FF2B5EF4-FFF2-40B4-BE49-F238E27FC236}">
                  <a16:creationId xmlns:a16="http://schemas.microsoft.com/office/drawing/2014/main" id="{CE88A810-7CF5-4D61-9E02-0B9650A4DADE}"/>
                </a:ext>
              </a:extLst>
            </p:cNvPr>
            <p:cNvPicPr>
              <a:picLocks noChangeAspect="1"/>
            </p:cNvPicPr>
            <p:nvPr/>
          </p:nvPicPr>
          <p:blipFill>
            <a:blip r:embed="rId73" cstate="print">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373428" y="1221015"/>
              <a:ext cx="1015603" cy="936121"/>
            </a:xfrm>
            <a:prstGeom prst="rect">
              <a:avLst/>
            </a:prstGeom>
          </p:spPr>
        </p:pic>
      </p:grpSp>
      <p:pic>
        <p:nvPicPr>
          <p:cNvPr id="11" name="Graphic 10">
            <a:extLst>
              <a:ext uri="{FF2B5EF4-FFF2-40B4-BE49-F238E27FC236}">
                <a16:creationId xmlns:a16="http://schemas.microsoft.com/office/drawing/2014/main" id="{9ABEE10E-7636-4973-AEC7-A52E30159C17}"/>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3338424" y="9710436"/>
            <a:ext cx="551863" cy="551863"/>
          </a:xfrm>
          <a:prstGeom prst="rect">
            <a:avLst/>
          </a:prstGeom>
        </p:spPr>
      </p:pic>
      <p:pic>
        <p:nvPicPr>
          <p:cNvPr id="15" name="Graphic 14">
            <a:extLst>
              <a:ext uri="{FF2B5EF4-FFF2-40B4-BE49-F238E27FC236}">
                <a16:creationId xmlns:a16="http://schemas.microsoft.com/office/drawing/2014/main" id="{72C7ACC7-8010-4009-B8FF-C3E171794672}"/>
              </a:ext>
            </a:extLst>
          </p:cNvPr>
          <p:cNvPicPr>
            <a:picLocks noChangeAspect="1"/>
          </p:cNvPicPr>
          <p:nvPr/>
        </p:nvPicPr>
        <p:blipFill>
          <a:blip r:embed="rId77" cstate="print">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3031537" y="9538289"/>
            <a:ext cx="898856" cy="193423"/>
          </a:xfrm>
          <a:prstGeom prst="rect">
            <a:avLst/>
          </a:prstGeom>
        </p:spPr>
      </p:pic>
      <p:pic>
        <p:nvPicPr>
          <p:cNvPr id="16" name="Graphic 15">
            <a:extLst>
              <a:ext uri="{FF2B5EF4-FFF2-40B4-BE49-F238E27FC236}">
                <a16:creationId xmlns:a16="http://schemas.microsoft.com/office/drawing/2014/main" id="{13E25EBA-8AFF-475E-A8C1-565B01E86270}"/>
              </a:ext>
            </a:extLst>
          </p:cNvPr>
          <p:cNvPicPr>
            <a:picLocks noChangeAspect="1"/>
          </p:cNvPicPr>
          <p:nvPr/>
        </p:nvPicPr>
        <p:blipFill>
          <a:blip r:embed="rId79" cstate="print">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2527740" y="9640898"/>
            <a:ext cx="647569" cy="432750"/>
          </a:xfrm>
          <a:prstGeom prst="rect">
            <a:avLst/>
          </a:prstGeom>
        </p:spPr>
      </p:pic>
      <p:grpSp>
        <p:nvGrpSpPr>
          <p:cNvPr id="804" name="Group 803">
            <a:extLst>
              <a:ext uri="{FF2B5EF4-FFF2-40B4-BE49-F238E27FC236}">
                <a16:creationId xmlns:a16="http://schemas.microsoft.com/office/drawing/2014/main" id="{6D0F1CD5-56B2-44B1-8675-4BA134C122FA}"/>
              </a:ext>
            </a:extLst>
          </p:cNvPr>
          <p:cNvGrpSpPr/>
          <p:nvPr/>
        </p:nvGrpSpPr>
        <p:grpSpPr>
          <a:xfrm>
            <a:off x="-2302936" y="5186531"/>
            <a:ext cx="2030324" cy="1217357"/>
            <a:chOff x="112669" y="5085296"/>
            <a:chExt cx="1990694" cy="1193596"/>
          </a:xfrm>
        </p:grpSpPr>
        <p:sp>
          <p:nvSpPr>
            <p:cNvPr id="805" name="!!la_title">
              <a:extLst>
                <a:ext uri="{FF2B5EF4-FFF2-40B4-BE49-F238E27FC236}">
                  <a16:creationId xmlns:a16="http://schemas.microsoft.com/office/drawing/2014/main" id="{4947912E-3DB1-41A6-AAA4-3F1CAB8E7A17}"/>
                </a:ext>
              </a:extLst>
            </p:cNvPr>
            <p:cNvSpPr txBox="1"/>
            <p:nvPr/>
          </p:nvSpPr>
          <p:spPr>
            <a:xfrm>
              <a:off x="647515" y="5675812"/>
              <a:ext cx="1055097" cy="233590"/>
            </a:xfrm>
            <a:prstGeom prst="rect">
              <a:avLst/>
            </a:prstGeom>
            <a:noFill/>
          </p:spPr>
          <p:txBody>
            <a:bodyPr wrap="none" rtlCol="0">
              <a:spAutoFit/>
            </a:bodyPr>
            <a:lstStyle/>
            <a:p>
              <a:pPr defTabSz="932597">
                <a:defRPr/>
              </a:pPr>
              <a:r>
                <a:rPr lang="en-US" sz="918">
                  <a:solidFill>
                    <a:srgbClr val="FFFFFF"/>
                  </a:solidFill>
                  <a:latin typeface="Segoe UI Semibold"/>
                  <a:cs typeface="Segoe UI" pitchFamily="34" charset="0"/>
                </a:rPr>
                <a:t>Syslog/CEF Data</a:t>
              </a:r>
            </a:p>
          </p:txBody>
        </p:sp>
        <p:cxnSp>
          <p:nvCxnSpPr>
            <p:cNvPr id="806" name="Straight Connector 805">
              <a:extLst>
                <a:ext uri="{FF2B5EF4-FFF2-40B4-BE49-F238E27FC236}">
                  <a16:creationId xmlns:a16="http://schemas.microsoft.com/office/drawing/2014/main" id="{D4A2C33E-E73A-41AF-BBA8-767B16350A38}"/>
                </a:ext>
              </a:extLst>
            </p:cNvPr>
            <p:cNvCxnSpPr>
              <a:cxnSpLocks/>
            </p:cNvCxnSpPr>
            <p:nvPr/>
          </p:nvCxnSpPr>
          <p:spPr>
            <a:xfrm flipV="1">
              <a:off x="227049" y="5812295"/>
              <a:ext cx="420466" cy="1"/>
            </a:xfrm>
            <a:prstGeom prst="line">
              <a:avLst/>
            </a:prstGeom>
            <a:ln w="38100">
              <a:solidFill>
                <a:srgbClr val="FFC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7" name="Straight Connector 806">
              <a:extLst>
                <a:ext uri="{FF2B5EF4-FFF2-40B4-BE49-F238E27FC236}">
                  <a16:creationId xmlns:a16="http://schemas.microsoft.com/office/drawing/2014/main" id="{34757A13-AF23-4140-9AD3-6E45D0E2A17F}"/>
                </a:ext>
              </a:extLst>
            </p:cNvPr>
            <p:cNvCxnSpPr>
              <a:cxnSpLocks/>
            </p:cNvCxnSpPr>
            <p:nvPr/>
          </p:nvCxnSpPr>
          <p:spPr>
            <a:xfrm flipV="1">
              <a:off x="227049" y="6049119"/>
              <a:ext cx="420466" cy="1"/>
            </a:xfrm>
            <a:prstGeom prst="line">
              <a:avLst/>
            </a:prstGeom>
            <a:ln w="38100">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08" name="!!la_title">
              <a:extLst>
                <a:ext uri="{FF2B5EF4-FFF2-40B4-BE49-F238E27FC236}">
                  <a16:creationId xmlns:a16="http://schemas.microsoft.com/office/drawing/2014/main" id="{9405710C-B0F2-4B3B-97A2-5CD04EB90000}"/>
                </a:ext>
              </a:extLst>
            </p:cNvPr>
            <p:cNvSpPr txBox="1"/>
            <p:nvPr/>
          </p:nvSpPr>
          <p:spPr>
            <a:xfrm>
              <a:off x="647515" y="5928555"/>
              <a:ext cx="1455848" cy="233590"/>
            </a:xfrm>
            <a:prstGeom prst="rect">
              <a:avLst/>
            </a:prstGeom>
            <a:noFill/>
          </p:spPr>
          <p:txBody>
            <a:bodyPr wrap="none" rtlCol="0">
              <a:spAutoFit/>
            </a:bodyPr>
            <a:lstStyle/>
            <a:p>
              <a:pPr defTabSz="932597">
                <a:defRPr/>
              </a:pPr>
              <a:r>
                <a:rPr lang="en-US" sz="918">
                  <a:solidFill>
                    <a:srgbClr val="FFFFFF"/>
                  </a:solidFill>
                  <a:latin typeface="Segoe UI Semibold"/>
                  <a:cs typeface="Segoe UI" pitchFamily="34" charset="0"/>
                </a:rPr>
                <a:t>TLS/SSL Encrypted Data</a:t>
              </a:r>
            </a:p>
          </p:txBody>
        </p:sp>
        <p:sp>
          <p:nvSpPr>
            <p:cNvPr id="809" name="!!la_title">
              <a:extLst>
                <a:ext uri="{FF2B5EF4-FFF2-40B4-BE49-F238E27FC236}">
                  <a16:creationId xmlns:a16="http://schemas.microsoft.com/office/drawing/2014/main" id="{44B894C5-0B51-4C0D-A613-B32AB2559011}"/>
                </a:ext>
              </a:extLst>
            </p:cNvPr>
            <p:cNvSpPr txBox="1"/>
            <p:nvPr/>
          </p:nvSpPr>
          <p:spPr>
            <a:xfrm>
              <a:off x="647515" y="5443190"/>
              <a:ext cx="1364476" cy="233590"/>
            </a:xfrm>
            <a:prstGeom prst="rect">
              <a:avLst/>
            </a:prstGeom>
            <a:noFill/>
          </p:spPr>
          <p:txBody>
            <a:bodyPr wrap="none" rtlCol="0">
              <a:spAutoFit/>
            </a:bodyPr>
            <a:lstStyle/>
            <a:p>
              <a:pPr defTabSz="932597">
                <a:defRPr/>
              </a:pPr>
              <a:r>
                <a:rPr lang="en-US" sz="918" dirty="0">
                  <a:solidFill>
                    <a:srgbClr val="FFFFFF"/>
                  </a:solidFill>
                  <a:latin typeface="Segoe UI Semibold"/>
                  <a:cs typeface="Segoe UI" pitchFamily="34" charset="0"/>
                </a:rPr>
                <a:t>Win Event Forwarding</a:t>
              </a:r>
            </a:p>
          </p:txBody>
        </p:sp>
        <p:cxnSp>
          <p:nvCxnSpPr>
            <p:cNvPr id="810" name="Straight Connector 809">
              <a:extLst>
                <a:ext uri="{FF2B5EF4-FFF2-40B4-BE49-F238E27FC236}">
                  <a16:creationId xmlns:a16="http://schemas.microsoft.com/office/drawing/2014/main" id="{DBAE2B16-C759-4352-AC2A-BA97B30B95D6}"/>
                </a:ext>
              </a:extLst>
            </p:cNvPr>
            <p:cNvCxnSpPr>
              <a:cxnSpLocks/>
            </p:cNvCxnSpPr>
            <p:nvPr/>
          </p:nvCxnSpPr>
          <p:spPr>
            <a:xfrm flipV="1">
              <a:off x="227049" y="5579673"/>
              <a:ext cx="420466" cy="1"/>
            </a:xfrm>
            <a:prstGeom prst="line">
              <a:avLst/>
            </a:prstGeom>
            <a:ln w="38100">
              <a:solidFill>
                <a:srgbClr val="50E6FF"/>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11" name="!!la_title">
              <a:extLst>
                <a:ext uri="{FF2B5EF4-FFF2-40B4-BE49-F238E27FC236}">
                  <a16:creationId xmlns:a16="http://schemas.microsoft.com/office/drawing/2014/main" id="{6772C6CC-C2E8-442E-9FC5-9D1A5FBD1D32}"/>
                </a:ext>
              </a:extLst>
            </p:cNvPr>
            <p:cNvSpPr txBox="1"/>
            <p:nvPr/>
          </p:nvSpPr>
          <p:spPr>
            <a:xfrm>
              <a:off x="647515" y="5184743"/>
              <a:ext cx="990977" cy="233590"/>
            </a:xfrm>
            <a:prstGeom prst="rect">
              <a:avLst/>
            </a:prstGeom>
            <a:noFill/>
          </p:spPr>
          <p:txBody>
            <a:bodyPr wrap="none" rtlCol="0">
              <a:spAutoFit/>
            </a:bodyPr>
            <a:lstStyle/>
            <a:p>
              <a:pPr defTabSz="932597">
                <a:defRPr/>
              </a:pPr>
              <a:r>
                <a:rPr lang="en-US" sz="918">
                  <a:solidFill>
                    <a:srgbClr val="FFFFFF"/>
                  </a:solidFill>
                  <a:latin typeface="Segoe UI Semibold"/>
                  <a:cs typeface="Segoe UI" pitchFamily="34" charset="0"/>
                </a:rPr>
                <a:t>Security Events</a:t>
              </a:r>
            </a:p>
          </p:txBody>
        </p:sp>
        <p:cxnSp>
          <p:nvCxnSpPr>
            <p:cNvPr id="812" name="Straight Connector 811">
              <a:extLst>
                <a:ext uri="{FF2B5EF4-FFF2-40B4-BE49-F238E27FC236}">
                  <a16:creationId xmlns:a16="http://schemas.microsoft.com/office/drawing/2014/main" id="{F4801EFB-3457-4C67-9772-F398903FDCB4}"/>
                </a:ext>
              </a:extLst>
            </p:cNvPr>
            <p:cNvCxnSpPr>
              <a:cxnSpLocks/>
            </p:cNvCxnSpPr>
            <p:nvPr/>
          </p:nvCxnSpPr>
          <p:spPr>
            <a:xfrm flipV="1">
              <a:off x="227049" y="5321226"/>
              <a:ext cx="420466" cy="1"/>
            </a:xfrm>
            <a:prstGeom prst="line">
              <a:avLst/>
            </a:prstGeom>
            <a:ln w="38100">
              <a:solidFill>
                <a:srgbClr val="0078D4"/>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13" name="TextBox 812">
              <a:extLst>
                <a:ext uri="{FF2B5EF4-FFF2-40B4-BE49-F238E27FC236}">
                  <a16:creationId xmlns:a16="http://schemas.microsoft.com/office/drawing/2014/main" id="{E573D88D-658C-4034-8955-6EDA77C7EBE8}"/>
                </a:ext>
              </a:extLst>
            </p:cNvPr>
            <p:cNvSpPr txBox="1"/>
            <p:nvPr/>
          </p:nvSpPr>
          <p:spPr>
            <a:xfrm>
              <a:off x="112669" y="5085296"/>
              <a:ext cx="1969305" cy="1193596"/>
            </a:xfrm>
            <a:prstGeom prst="roundRect">
              <a:avLst>
                <a:gd name="adj" fmla="val 2924"/>
              </a:avLst>
            </a:prstGeom>
            <a:noFill/>
            <a:ln w="12700">
              <a:solidFill>
                <a:schemeClr val="bg1">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rgbClr val="FFFFFF"/>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51028">
                <a:defRPr/>
              </a:pPr>
              <a:endParaRPr lang="en-US" sz="2040">
                <a:latin typeface="Segoe UI Semibold"/>
              </a:endParaRPr>
            </a:p>
          </p:txBody>
        </p:sp>
      </p:grpSp>
      <p:sp>
        <p:nvSpPr>
          <p:cNvPr id="814" name="TextBox 813" descr="Microsoft Partners / Threat Intelligence&#10;">
            <a:extLst>
              <a:ext uri="{FF2B5EF4-FFF2-40B4-BE49-F238E27FC236}">
                <a16:creationId xmlns:a16="http://schemas.microsoft.com/office/drawing/2014/main" id="{FDB26594-7EBB-48D1-9E70-32BF96D61B4C}"/>
              </a:ext>
            </a:extLst>
          </p:cNvPr>
          <p:cNvSpPr txBox="1"/>
          <p:nvPr/>
        </p:nvSpPr>
        <p:spPr>
          <a:xfrm>
            <a:off x="-2129552" y="5077560"/>
            <a:ext cx="420354" cy="226510"/>
          </a:xfrm>
          <a:prstGeom prst="rect">
            <a:avLst/>
          </a:prstGeom>
          <a:solidFill>
            <a:schemeClr val="bg1"/>
          </a:solidFill>
        </p:spPr>
        <p:txBody>
          <a:bodyPr wrap="square" lIns="0" tIns="0" rIns="0" bIns="0" rtlCol="0" anchor="ctr">
            <a:noAutofit/>
          </a:bodyPr>
          <a:lstStyle/>
          <a:p>
            <a:pPr algn="ctr" defTabSz="932597">
              <a:defRPr/>
            </a:pPr>
            <a:r>
              <a:rPr lang="en-US" sz="918">
                <a:solidFill>
                  <a:srgbClr val="FFFFFF"/>
                </a:solidFill>
                <a:latin typeface="Segoe UI Semibold"/>
                <a:cs typeface="Segoe UI" pitchFamily="34" charset="0"/>
              </a:rPr>
              <a:t>Legend</a:t>
            </a:r>
          </a:p>
        </p:txBody>
      </p:sp>
      <p:sp>
        <p:nvSpPr>
          <p:cNvPr id="24" name="TextBox 23">
            <a:extLst>
              <a:ext uri="{FF2B5EF4-FFF2-40B4-BE49-F238E27FC236}">
                <a16:creationId xmlns:a16="http://schemas.microsoft.com/office/drawing/2014/main" id="{E0B8D8F0-5851-4490-BB7C-0A38904201BB}"/>
              </a:ext>
            </a:extLst>
          </p:cNvPr>
          <p:cNvSpPr txBox="1"/>
          <p:nvPr/>
        </p:nvSpPr>
        <p:spPr>
          <a:xfrm>
            <a:off x="34881" y="87113"/>
            <a:ext cx="1793828" cy="270285"/>
          </a:xfrm>
          <a:prstGeom prst="rect">
            <a:avLst/>
          </a:prstGeom>
          <a:noFill/>
        </p:spPr>
        <p:txBody>
          <a:bodyPr wrap="none" rtlCol="0">
            <a:spAutoFit/>
          </a:bodyPr>
          <a:lstStyle/>
          <a:p>
            <a:pPr defTabSz="932597">
              <a:defRPr/>
            </a:pPr>
            <a:r>
              <a:rPr lang="en-US" sz="1122" dirty="0">
                <a:solidFill>
                  <a:srgbClr val="FFFFFF">
                    <a:lumMod val="50000"/>
                  </a:srgbClr>
                </a:solidFill>
                <a:latin typeface="Segoe UI Semibold" panose="020B0702040204020203" pitchFamily="34" charset="0"/>
                <a:cs typeface="Segoe UI Semibold" panose="020B0702040204020203" pitchFamily="34" charset="0"/>
              </a:rPr>
              <a:t>Data Ingestion Methods</a:t>
            </a:r>
          </a:p>
        </p:txBody>
      </p:sp>
    </p:spTree>
    <p:extLst>
      <p:ext uri="{BB962C8B-B14F-4D97-AF65-F5344CB8AC3E}">
        <p14:creationId xmlns:p14="http://schemas.microsoft.com/office/powerpoint/2010/main" val="40732684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08"/>
                                        </p:tgtEl>
                                        <p:attrNameLst>
                                          <p:attrName>style.visibility</p:attrName>
                                        </p:attrNameLst>
                                      </p:cBhvr>
                                      <p:to>
                                        <p:strVal val="visible"/>
                                      </p:to>
                                    </p:set>
                                    <p:animEffect transition="in" filter="wipe(right)">
                                      <p:cBhvr>
                                        <p:cTn id="7" dur="500"/>
                                        <p:tgtEl>
                                          <p:spTgt spid="508"/>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wipe(right)">
                                      <p:cBhvr>
                                        <p:cTn id="10" dur="500"/>
                                        <p:tgtEl>
                                          <p:spTgt spid="65"/>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676"/>
                                        </p:tgtEl>
                                        <p:attrNameLst>
                                          <p:attrName>style.visibility</p:attrName>
                                        </p:attrNameLst>
                                      </p:cBhvr>
                                      <p:to>
                                        <p:strVal val="visible"/>
                                      </p:to>
                                    </p:set>
                                    <p:animEffect transition="in" filter="wipe(right)">
                                      <p:cBhvr>
                                        <p:cTn id="14" dur="500"/>
                                        <p:tgtEl>
                                          <p:spTgt spid="676"/>
                                        </p:tgtEl>
                                      </p:cBhvr>
                                    </p:animEffect>
                                  </p:childTnLst>
                                </p:cTn>
                              </p:par>
                              <p:par>
                                <p:cTn id="15" presetID="35" presetClass="path" presetSubtype="0" repeatCount="indefinite" fill="hold" nodeType="withEffect">
                                  <p:stCondLst>
                                    <p:cond delay="0"/>
                                  </p:stCondLst>
                                  <p:childTnLst>
                                    <p:animMotion origin="layout" path="M -4.16667E-7 -1.85185E-6 L -0.01836 -1.85185E-6 " pathEditMode="relative" rAng="0" ptsTypes="AA">
                                      <p:cBhvr>
                                        <p:cTn id="16" dur="2000" fill="hold"/>
                                        <p:tgtEl>
                                          <p:spTgt spid="508"/>
                                        </p:tgtEl>
                                        <p:attrNameLst>
                                          <p:attrName>ppt_x</p:attrName>
                                          <p:attrName>ppt_y</p:attrName>
                                        </p:attrNameLst>
                                      </p:cBhvr>
                                      <p:rCtr x="-92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3" name="!!dep_area">
            <a:extLst>
              <a:ext uri="{FF2B5EF4-FFF2-40B4-BE49-F238E27FC236}">
                <a16:creationId xmlns:a16="http://schemas.microsoft.com/office/drawing/2014/main" id="{14EAB75A-2E57-4213-AFF9-9E8C41359F26}"/>
              </a:ext>
            </a:extLst>
          </p:cNvPr>
          <p:cNvSpPr/>
          <p:nvPr/>
        </p:nvSpPr>
        <p:spPr bwMode="auto">
          <a:xfrm>
            <a:off x="4998030" y="2993065"/>
            <a:ext cx="1705054" cy="1140679"/>
          </a:xfrm>
          <a:prstGeom prst="roundRect">
            <a:avLst>
              <a:gd name="adj" fmla="val 6787"/>
            </a:avLst>
          </a:prstGeom>
          <a:noFill/>
          <a:ln w="12700">
            <a:solidFill>
              <a:srgbClr val="2687C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428" err="1">
              <a:solidFill>
                <a:srgbClr val="FFFFFF"/>
              </a:solidFill>
              <a:latin typeface="Segoe UI"/>
              <a:cs typeface="Segoe UI" pitchFamily="34" charset="0"/>
            </a:endParaRPr>
          </a:p>
        </p:txBody>
      </p:sp>
      <p:cxnSp>
        <p:nvCxnSpPr>
          <p:cNvPr id="508" name="!!movingline_left">
            <a:extLst>
              <a:ext uri="{FF2B5EF4-FFF2-40B4-BE49-F238E27FC236}">
                <a16:creationId xmlns:a16="http://schemas.microsoft.com/office/drawing/2014/main" id="{02786C54-137C-4AB3-8991-87D653547B80}"/>
              </a:ext>
            </a:extLst>
          </p:cNvPr>
          <p:cNvCxnSpPr>
            <a:cxnSpLocks/>
          </p:cNvCxnSpPr>
          <p:nvPr/>
        </p:nvCxnSpPr>
        <p:spPr>
          <a:xfrm>
            <a:off x="6009133" y="3529595"/>
            <a:ext cx="2250156" cy="0"/>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Freeform: Shape 91">
            <a:extLst>
              <a:ext uri="{FF2B5EF4-FFF2-40B4-BE49-F238E27FC236}">
                <a16:creationId xmlns:a16="http://schemas.microsoft.com/office/drawing/2014/main" id="{84EE8091-DB18-456F-AA5A-6C3109C02227}"/>
              </a:ext>
            </a:extLst>
          </p:cNvPr>
          <p:cNvSpPr/>
          <p:nvPr/>
        </p:nvSpPr>
        <p:spPr bwMode="blackWhite">
          <a:xfrm rot="10800000">
            <a:off x="8102295" y="3411560"/>
            <a:ext cx="310243" cy="331573"/>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Freeform: Shape 45">
            <a:extLst>
              <a:ext uri="{FF2B5EF4-FFF2-40B4-BE49-F238E27FC236}">
                <a16:creationId xmlns:a16="http://schemas.microsoft.com/office/drawing/2014/main" id="{6F996711-DF62-4DC5-BDE8-1DF93EE2E0C7}"/>
              </a:ext>
            </a:extLst>
          </p:cNvPr>
          <p:cNvSpPr/>
          <p:nvPr/>
        </p:nvSpPr>
        <p:spPr bwMode="blackWhite">
          <a:xfrm rot="10800000">
            <a:off x="8298723" y="3253703"/>
            <a:ext cx="411231" cy="331573"/>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88" name="!!movingline_down">
            <a:extLst>
              <a:ext uri="{FF2B5EF4-FFF2-40B4-BE49-F238E27FC236}">
                <a16:creationId xmlns:a16="http://schemas.microsoft.com/office/drawing/2014/main" id="{251BC210-7929-44D2-9CEF-7D6A68240516}"/>
              </a:ext>
            </a:extLst>
          </p:cNvPr>
          <p:cNvCxnSpPr>
            <a:cxnSpLocks/>
          </p:cNvCxnSpPr>
          <p:nvPr/>
        </p:nvCxnSpPr>
        <p:spPr>
          <a:xfrm>
            <a:off x="7422284" y="2123613"/>
            <a:ext cx="0" cy="1306417"/>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99" name="!!arrowup_2pt">
            <a:extLst>
              <a:ext uri="{FF2B5EF4-FFF2-40B4-BE49-F238E27FC236}">
                <a16:creationId xmlns:a16="http://schemas.microsoft.com/office/drawing/2014/main" id="{E8DFA841-608B-428C-B761-E4EFD645C109}"/>
              </a:ext>
            </a:extLst>
          </p:cNvPr>
          <p:cNvGrpSpPr/>
          <p:nvPr/>
        </p:nvGrpSpPr>
        <p:grpSpPr>
          <a:xfrm rot="5400000">
            <a:off x="7308570" y="3413509"/>
            <a:ext cx="232312" cy="76884"/>
            <a:chOff x="2615998" y="3899990"/>
            <a:chExt cx="230255" cy="76203"/>
          </a:xfrm>
        </p:grpSpPr>
        <p:sp>
          <p:nvSpPr>
            <p:cNvPr id="400" name="Rectangle 399">
              <a:extLst>
                <a:ext uri="{FF2B5EF4-FFF2-40B4-BE49-F238E27FC236}">
                  <a16:creationId xmlns:a16="http://schemas.microsoft.com/office/drawing/2014/main" id="{912B0815-070D-4F50-B6A1-4630763A05D3}"/>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3" name="Isosceles Triangle 402">
              <a:extLst>
                <a:ext uri="{FF2B5EF4-FFF2-40B4-BE49-F238E27FC236}">
                  <a16:creationId xmlns:a16="http://schemas.microsoft.com/office/drawing/2014/main" id="{FB8AF75B-F725-419A-9BF4-4B20838BA74B}"/>
                </a:ext>
              </a:extLst>
            </p:cNvPr>
            <p:cNvSpPr/>
            <p:nvPr/>
          </p:nvSpPr>
          <p:spPr bwMode="blackWhite">
            <a:xfrm rot="5400000">
              <a:off x="2615996" y="3899989"/>
              <a:ext cx="76203" cy="76200"/>
            </a:xfrm>
            <a:prstGeom prst="triangle">
              <a:avLst/>
            </a:prstGeom>
            <a:solidFill>
              <a:srgbClr val="9BF00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6" name="!!vm_title">
            <a:hlinkClick r:id="" action="ppaction://noaction"/>
            <a:extLst>
              <a:ext uri="{FF2B5EF4-FFF2-40B4-BE49-F238E27FC236}">
                <a16:creationId xmlns:a16="http://schemas.microsoft.com/office/drawing/2014/main" id="{8F9A7030-2C81-4484-B1B7-FDA15D3D50B7}"/>
              </a:ext>
            </a:extLst>
          </p:cNvPr>
          <p:cNvSpPr txBox="1"/>
          <p:nvPr/>
        </p:nvSpPr>
        <p:spPr>
          <a:xfrm>
            <a:off x="5800006" y="10299828"/>
            <a:ext cx="1265806" cy="350264"/>
          </a:xfrm>
          <a:prstGeom prst="rect">
            <a:avLst/>
          </a:prstGeom>
          <a:solidFill>
            <a:schemeClr val="bg1"/>
          </a:solidFill>
        </p:spPr>
        <p:txBody>
          <a:bodyPr wrap="square" rtlCol="0">
            <a:spAutoFit/>
          </a:bodyPr>
          <a:lstStyle/>
          <a:p>
            <a:pPr algn="ctr" defTabSz="932597">
              <a:defRPr/>
            </a:pPr>
            <a:r>
              <a:rPr lang="en-US" sz="816">
                <a:solidFill>
                  <a:srgbClr val="FFFFFF"/>
                </a:solidFill>
                <a:latin typeface="Segoe UI Semibold"/>
                <a:cs typeface="Segoe UI" pitchFamily="34" charset="0"/>
              </a:rPr>
              <a:t>Data Collection Rules </a:t>
            </a:r>
            <a:r>
              <a:rPr lang="en-US" sz="816">
                <a:solidFill>
                  <a:srgbClr val="0078D4">
                    <a:lumMod val="75000"/>
                  </a:srgbClr>
                </a:solidFill>
                <a:latin typeface="Segoe UI Semibold"/>
                <a:cs typeface="Segoe UI" pitchFamily="34" charset="0"/>
              </a:rPr>
              <a:t>(AMA Only)</a:t>
            </a:r>
          </a:p>
        </p:txBody>
      </p:sp>
      <p:sp>
        <p:nvSpPr>
          <p:cNvPr id="393" name="TextBox 392">
            <a:extLst>
              <a:ext uri="{FF2B5EF4-FFF2-40B4-BE49-F238E27FC236}">
                <a16:creationId xmlns:a16="http://schemas.microsoft.com/office/drawing/2014/main" id="{4CECA158-5250-47BF-9CF4-C7D23272C2E8}"/>
              </a:ext>
            </a:extLst>
          </p:cNvPr>
          <p:cNvSpPr txBox="1"/>
          <p:nvPr/>
        </p:nvSpPr>
        <p:spPr>
          <a:xfrm>
            <a:off x="9876426" y="8969561"/>
            <a:ext cx="2105894" cy="1483597"/>
          </a:xfrm>
          <a:prstGeom prst="roundRect">
            <a:avLst>
              <a:gd name="adj" fmla="val 2924"/>
            </a:avLst>
          </a:prstGeom>
          <a:solidFill>
            <a:schemeClr val="bg1"/>
          </a:solidFill>
          <a:ln w="9525">
            <a:solidFill>
              <a:srgbClr val="32D4F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rgbClr val="FFFFFF"/>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51028">
              <a:defRPr/>
            </a:pPr>
            <a:endParaRPr lang="en-US" sz="2040">
              <a:latin typeface="Segoe UI Semibold"/>
            </a:endParaRPr>
          </a:p>
        </p:txBody>
      </p:sp>
      <p:cxnSp>
        <p:nvCxnSpPr>
          <p:cNvPr id="148" name="!!movingline_up">
            <a:extLst>
              <a:ext uri="{FF2B5EF4-FFF2-40B4-BE49-F238E27FC236}">
                <a16:creationId xmlns:a16="http://schemas.microsoft.com/office/drawing/2014/main" id="{26BFF988-48C4-4679-9596-F8A18158C2A6}"/>
              </a:ext>
            </a:extLst>
          </p:cNvPr>
          <p:cNvCxnSpPr>
            <a:cxnSpLocks/>
          </p:cNvCxnSpPr>
          <p:nvPr/>
        </p:nvCxnSpPr>
        <p:spPr>
          <a:xfrm flipV="1">
            <a:off x="6358600" y="7366171"/>
            <a:ext cx="0" cy="2737910"/>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446" name="onpremises_area">
            <a:extLst>
              <a:ext uri="{FF2B5EF4-FFF2-40B4-BE49-F238E27FC236}">
                <a16:creationId xmlns:a16="http://schemas.microsoft.com/office/drawing/2014/main" id="{E1DD30C3-2D6A-4ED4-9690-5FB3EA2C98E7}"/>
              </a:ext>
            </a:extLst>
          </p:cNvPr>
          <p:cNvSpPr/>
          <p:nvPr/>
        </p:nvSpPr>
        <p:spPr bwMode="auto">
          <a:xfrm>
            <a:off x="1746217" y="1286593"/>
            <a:ext cx="8744549" cy="3033170"/>
          </a:xfrm>
          <a:prstGeom prst="roundRect">
            <a:avLst>
              <a:gd name="adj" fmla="val 2891"/>
            </a:avLst>
          </a:prstGeom>
          <a:noFill/>
          <a:ln w="12700">
            <a:solidFill>
              <a:srgbClr val="53B1E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000000"/>
              </a:solidFill>
              <a:latin typeface="Segoe UI"/>
              <a:cs typeface="Segoe UI" pitchFamily="34" charset="0"/>
            </a:endParaRPr>
          </a:p>
        </p:txBody>
      </p:sp>
      <p:cxnSp>
        <p:nvCxnSpPr>
          <p:cNvPr id="396" name="!!movingline_right">
            <a:extLst>
              <a:ext uri="{FF2B5EF4-FFF2-40B4-BE49-F238E27FC236}">
                <a16:creationId xmlns:a16="http://schemas.microsoft.com/office/drawing/2014/main" id="{CAA03000-A091-4417-8F39-B98888237A98}"/>
              </a:ext>
            </a:extLst>
          </p:cNvPr>
          <p:cNvCxnSpPr>
            <a:cxnSpLocks/>
          </p:cNvCxnSpPr>
          <p:nvPr/>
        </p:nvCxnSpPr>
        <p:spPr>
          <a:xfrm>
            <a:off x="5406584" y="9473706"/>
            <a:ext cx="928228" cy="0"/>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2" name="!!movingline_right">
            <a:extLst>
              <a:ext uri="{FF2B5EF4-FFF2-40B4-BE49-F238E27FC236}">
                <a16:creationId xmlns:a16="http://schemas.microsoft.com/office/drawing/2014/main" id="{83CD726D-9766-4983-A9D5-12145493DD42}"/>
              </a:ext>
            </a:extLst>
          </p:cNvPr>
          <p:cNvCxnSpPr>
            <a:cxnSpLocks/>
          </p:cNvCxnSpPr>
          <p:nvPr/>
        </p:nvCxnSpPr>
        <p:spPr>
          <a:xfrm>
            <a:off x="5392013" y="10090890"/>
            <a:ext cx="869940" cy="0"/>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448" name="TextBox 18447">
            <a:extLst>
              <a:ext uri="{FF2B5EF4-FFF2-40B4-BE49-F238E27FC236}">
                <a16:creationId xmlns:a16="http://schemas.microsoft.com/office/drawing/2014/main" id="{9B89F06F-ABE7-4AE6-9B00-2B81CCDDC508}"/>
              </a:ext>
            </a:extLst>
          </p:cNvPr>
          <p:cNvSpPr txBox="1"/>
          <p:nvPr/>
        </p:nvSpPr>
        <p:spPr>
          <a:xfrm>
            <a:off x="2230490" y="1194083"/>
            <a:ext cx="584633" cy="192135"/>
          </a:xfrm>
          <a:prstGeom prst="rect">
            <a:avLst/>
          </a:prstGeom>
          <a:solidFill>
            <a:schemeClr val="bg1"/>
          </a:solidFill>
        </p:spPr>
        <p:txBody>
          <a:bodyPr wrap="square" lIns="0" tIns="0" rIns="0" bIns="0" rtlCol="0">
            <a:spAutoFit/>
          </a:bodyPr>
          <a:lstStyle/>
          <a:p>
            <a:pPr algn="ctr" defTabSz="932597">
              <a:defRPr/>
            </a:pPr>
            <a:r>
              <a:rPr lang="en-US" sz="1224">
                <a:solidFill>
                  <a:srgbClr val="FFFFFF"/>
                </a:solidFill>
                <a:latin typeface="Segoe UI Semibold"/>
              </a:rPr>
              <a:t>Azure</a:t>
            </a:r>
          </a:p>
        </p:txBody>
      </p:sp>
      <p:sp>
        <p:nvSpPr>
          <p:cNvPr id="25" name="onpremises_area">
            <a:extLst>
              <a:ext uri="{FF2B5EF4-FFF2-40B4-BE49-F238E27FC236}">
                <a16:creationId xmlns:a16="http://schemas.microsoft.com/office/drawing/2014/main" id="{CA9A5367-144D-4279-AC4A-DEBE3A8F3A7B}"/>
              </a:ext>
            </a:extLst>
          </p:cNvPr>
          <p:cNvSpPr/>
          <p:nvPr/>
        </p:nvSpPr>
        <p:spPr bwMode="auto">
          <a:xfrm>
            <a:off x="2245909" y="8267791"/>
            <a:ext cx="10055652" cy="2380091"/>
          </a:xfrm>
          <a:prstGeom prst="roundRect">
            <a:avLst>
              <a:gd name="adj" fmla="val 2891"/>
            </a:avLst>
          </a:prstGeom>
          <a:noFill/>
          <a:ln w="12700">
            <a:solidFill>
              <a:srgbClr val="93939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000000"/>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D5865A3-0F79-4B4D-B613-C689E0B0EF10}"/>
              </a:ext>
            </a:extLst>
          </p:cNvPr>
          <p:cNvSpPr>
            <a:spLocks noGrp="1"/>
          </p:cNvSpPr>
          <p:nvPr>
            <p:ph type="title"/>
          </p:nvPr>
        </p:nvSpPr>
        <p:spPr>
          <a:prstGeom prst="rect">
            <a:avLst/>
          </a:prstGeom>
        </p:spPr>
        <p:txBody>
          <a:bodyPr/>
          <a:lstStyle/>
          <a:p>
            <a:r>
              <a:rPr lang="en-US">
                <a:solidFill>
                  <a:schemeClr val="tx1">
                    <a:lumMod val="95000"/>
                  </a:schemeClr>
                </a:solidFill>
              </a:rPr>
              <a:t>Data ingestion methods</a:t>
            </a:r>
          </a:p>
        </p:txBody>
      </p:sp>
      <p:pic>
        <p:nvPicPr>
          <p:cNvPr id="31" name="onpremises_icon">
            <a:extLst>
              <a:ext uri="{FF2B5EF4-FFF2-40B4-BE49-F238E27FC236}">
                <a16:creationId xmlns:a16="http://schemas.microsoft.com/office/drawing/2014/main" id="{85BF5CB1-31B5-4926-84CA-D6D1387112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77785" y="8030525"/>
            <a:ext cx="349726" cy="353641"/>
          </a:xfrm>
          <a:prstGeom prst="rect">
            <a:avLst/>
          </a:prstGeom>
        </p:spPr>
      </p:pic>
      <p:sp>
        <p:nvSpPr>
          <p:cNvPr id="138" name="!!vm_title">
            <a:extLst>
              <a:ext uri="{FF2B5EF4-FFF2-40B4-BE49-F238E27FC236}">
                <a16:creationId xmlns:a16="http://schemas.microsoft.com/office/drawing/2014/main" id="{927E55FB-7973-4F73-A4BE-06E04ADC2366}"/>
              </a:ext>
            </a:extLst>
          </p:cNvPr>
          <p:cNvSpPr txBox="1"/>
          <p:nvPr/>
        </p:nvSpPr>
        <p:spPr>
          <a:xfrm>
            <a:off x="4993287" y="8499542"/>
            <a:ext cx="1033380" cy="238240"/>
          </a:xfrm>
          <a:prstGeom prst="rect">
            <a:avLst/>
          </a:prstGeom>
          <a:noFill/>
        </p:spPr>
        <p:txBody>
          <a:bodyPr wrap="square" rtlCol="0">
            <a:spAutoFit/>
          </a:bodyPr>
          <a:lstStyle/>
          <a:p>
            <a:pPr algn="ctr" defTabSz="932597">
              <a:defRPr/>
            </a:pPr>
            <a:r>
              <a:rPr lang="en-US" sz="918" dirty="0">
                <a:solidFill>
                  <a:srgbClr val="FFFFFF"/>
                </a:solidFill>
                <a:latin typeface="Segoe UI Semibold"/>
                <a:cs typeface="Segoe UI" pitchFamily="34" charset="0"/>
              </a:rPr>
              <a:t>Logstash</a:t>
            </a:r>
          </a:p>
        </p:txBody>
      </p:sp>
      <p:sp>
        <p:nvSpPr>
          <p:cNvPr id="27" name="onpremises_title">
            <a:extLst>
              <a:ext uri="{FF2B5EF4-FFF2-40B4-BE49-F238E27FC236}">
                <a16:creationId xmlns:a16="http://schemas.microsoft.com/office/drawing/2014/main" id="{19DB8FE4-DDE0-4A1A-83D8-4868237F32F1}"/>
              </a:ext>
            </a:extLst>
          </p:cNvPr>
          <p:cNvSpPr txBox="1">
            <a:spLocks/>
          </p:cNvSpPr>
          <p:nvPr/>
        </p:nvSpPr>
        <p:spPr>
          <a:xfrm>
            <a:off x="2428728" y="8186418"/>
            <a:ext cx="1362865" cy="158521"/>
          </a:xfrm>
          <a:prstGeom prst="rect">
            <a:avLst/>
          </a:prstGeom>
          <a:solidFill>
            <a:srgbClr val="000000"/>
          </a:solidFill>
          <a:ln>
            <a:noFill/>
            <a:prstDash/>
          </a:ln>
          <a:effectLst/>
        </p:spPr>
        <p:txBody>
          <a:bodyPr rot="0" spcFirstLastPara="0" vertOverflow="overflow" horzOverflow="overflow" vert="horz" wrap="none" lIns="46630" tIns="0" rIns="46630" bIns="0" numCol="1" spcCol="0" rtlCol="0" fromWordArt="0" anchor="t" anchorCtr="0" forceAA="0" compatLnSpc="1">
            <a:prstTxWarp prst="textNoShape">
              <a:avLst/>
            </a:prstTxWarp>
            <a:spAutoFit/>
          </a:bodyPr>
          <a:lstStyle>
            <a:defPPr>
              <a:defRPr lang="en-US"/>
            </a:defPPr>
            <a:lvl1pPr marR="0" lvl="0" indent="0" algn="ctr" defTabSz="932742" fontAlgn="auto">
              <a:lnSpc>
                <a:spcPct val="90000"/>
              </a:lnSpc>
              <a:spcBef>
                <a:spcPct val="0"/>
              </a:spcBef>
              <a:spcAft>
                <a:spcPts val="0"/>
              </a:spcAft>
              <a:buClrTx/>
              <a:buSzTx/>
              <a:buFontTx/>
              <a:buNone/>
              <a:tabLst/>
              <a:defRPr kumimoji="0" sz="1400" b="0" i="0" u="none" strike="noStrike" cap="none" spc="0" normalizeH="0" baseline="0">
                <a:ln w="3175">
                  <a:noFill/>
                </a:ln>
                <a:gradFill>
                  <a:gsLst>
                    <a:gs pos="0">
                      <a:srgbClr val="FFFFFF"/>
                    </a:gs>
                    <a:gs pos="100000">
                      <a:srgbClr val="FFFFFF"/>
                    </a:gs>
                  </a:gsLst>
                  <a:lin ang="5400000" scaled="1"/>
                </a:gradFill>
                <a:effectLst/>
                <a:uLnTx/>
                <a:uFillTx/>
                <a:latin typeface="Segoe UI Semibold"/>
                <a:cs typeface="Segoe UI" pitchFamily="34" charset="0"/>
              </a:defRPr>
            </a:lvl1pPr>
          </a:lstStyle>
          <a:p>
            <a:pPr algn="l" defTabSz="951304">
              <a:defRPr/>
            </a:pPr>
            <a:r>
              <a:rPr lang="en-US" sz="1122"/>
              <a:t>On-premises / IaaS</a:t>
            </a:r>
          </a:p>
        </p:txBody>
      </p:sp>
      <p:sp>
        <p:nvSpPr>
          <p:cNvPr id="18444" name="!!la_title">
            <a:extLst>
              <a:ext uri="{FF2B5EF4-FFF2-40B4-BE49-F238E27FC236}">
                <a16:creationId xmlns:a16="http://schemas.microsoft.com/office/drawing/2014/main" id="{065858DB-E276-4D70-984B-F7F9EDCC9A87}"/>
              </a:ext>
            </a:extLst>
          </p:cNvPr>
          <p:cNvSpPr txBox="1"/>
          <p:nvPr/>
        </p:nvSpPr>
        <p:spPr>
          <a:xfrm>
            <a:off x="5390804" y="3560573"/>
            <a:ext cx="971741" cy="406265"/>
          </a:xfrm>
          <a:prstGeom prst="rect">
            <a:avLst/>
          </a:prstGeom>
          <a:solidFill>
            <a:schemeClr val="bg1"/>
          </a:solid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srgbClr val="FFFFFF"/>
                </a:solidFill>
                <a:effectLst/>
                <a:uLnTx/>
                <a:uFillTx/>
                <a:latin typeface="Segoe UI Semibold"/>
                <a:cs typeface="Segoe UI" pitchFamily="34" charset="0"/>
              </a:defRPr>
            </a:lvl1pPr>
          </a:lstStyle>
          <a:p>
            <a:pPr defTabSz="932597">
              <a:defRPr/>
            </a:pPr>
            <a:r>
              <a:rPr lang="en-US" sz="1020"/>
              <a:t>Log Analytics</a:t>
            </a:r>
          </a:p>
          <a:p>
            <a:pPr defTabSz="932597">
              <a:defRPr/>
            </a:pPr>
            <a:r>
              <a:rPr lang="en-US" sz="1020"/>
              <a:t>workspace</a:t>
            </a:r>
          </a:p>
        </p:txBody>
      </p:sp>
      <p:sp>
        <p:nvSpPr>
          <p:cNvPr id="267" name="!!vm_title">
            <a:hlinkClick r:id="" action="ppaction://noaction"/>
            <a:extLst>
              <a:ext uri="{FF2B5EF4-FFF2-40B4-BE49-F238E27FC236}">
                <a16:creationId xmlns:a16="http://schemas.microsoft.com/office/drawing/2014/main" id="{B357C784-1A1B-459D-8697-E9685FDFA00F}"/>
              </a:ext>
            </a:extLst>
          </p:cNvPr>
          <p:cNvSpPr txBox="1"/>
          <p:nvPr/>
        </p:nvSpPr>
        <p:spPr>
          <a:xfrm>
            <a:off x="6689458" y="8823183"/>
            <a:ext cx="1113704" cy="374846"/>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solidFill>
                  <a:srgbClr val="FFFFFF"/>
                </a:solidFill>
                <a:effectLst/>
                <a:uLnTx/>
                <a:uFillTx/>
                <a:latin typeface="Segoe UI Semibold"/>
                <a:cs typeface="Segoe UI" pitchFamily="34" charset="0"/>
              </a:defRPr>
            </a:lvl1pPr>
          </a:lstStyle>
          <a:p>
            <a:pPr defTabSz="932597">
              <a:defRPr/>
            </a:pPr>
            <a:r>
              <a:rPr lang="en-US" sz="918"/>
              <a:t>Windows Server</a:t>
            </a:r>
          </a:p>
          <a:p>
            <a:pPr defTabSz="932597">
              <a:defRPr/>
            </a:pPr>
            <a:r>
              <a:rPr lang="en-US" sz="918"/>
              <a:t>With MMA agent</a:t>
            </a:r>
          </a:p>
        </p:txBody>
      </p:sp>
      <p:sp>
        <p:nvSpPr>
          <p:cNvPr id="280" name="!!vm_title">
            <a:hlinkClick r:id="" action="ppaction://noaction"/>
            <a:extLst>
              <a:ext uri="{FF2B5EF4-FFF2-40B4-BE49-F238E27FC236}">
                <a16:creationId xmlns:a16="http://schemas.microsoft.com/office/drawing/2014/main" id="{4CC66122-9FB4-41DC-8345-5442CE0E4A14}"/>
              </a:ext>
            </a:extLst>
          </p:cNvPr>
          <p:cNvSpPr txBox="1"/>
          <p:nvPr/>
        </p:nvSpPr>
        <p:spPr>
          <a:xfrm>
            <a:off x="6709117" y="9574758"/>
            <a:ext cx="1084276" cy="382308"/>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solidFill>
                  <a:srgbClr val="FFFFFF"/>
                </a:solidFill>
                <a:effectLst/>
                <a:uLnTx/>
                <a:uFillTx/>
                <a:latin typeface="Segoe UI Semibold"/>
                <a:cs typeface="Segoe UI" pitchFamily="34" charset="0"/>
              </a:defRPr>
            </a:lvl1pPr>
          </a:lstStyle>
          <a:p>
            <a:pPr defTabSz="932597">
              <a:defRPr/>
            </a:pPr>
            <a:r>
              <a:rPr lang="en-US" sz="918"/>
              <a:t>Windows Server </a:t>
            </a:r>
          </a:p>
          <a:p>
            <a:pPr defTabSz="932597">
              <a:defRPr/>
            </a:pPr>
            <a:r>
              <a:rPr lang="en-US" sz="918"/>
              <a:t>With AMA</a:t>
            </a:r>
          </a:p>
        </p:txBody>
      </p:sp>
      <p:cxnSp>
        <p:nvCxnSpPr>
          <p:cNvPr id="325" name="!!movingline_left">
            <a:extLst>
              <a:ext uri="{FF2B5EF4-FFF2-40B4-BE49-F238E27FC236}">
                <a16:creationId xmlns:a16="http://schemas.microsoft.com/office/drawing/2014/main" id="{525495E7-5174-41E0-9DDB-3321C8D54551}"/>
              </a:ext>
            </a:extLst>
          </p:cNvPr>
          <p:cNvCxnSpPr>
            <a:cxnSpLocks/>
          </p:cNvCxnSpPr>
          <p:nvPr/>
        </p:nvCxnSpPr>
        <p:spPr>
          <a:xfrm>
            <a:off x="7435739" y="10073649"/>
            <a:ext cx="1907208" cy="0"/>
          </a:xfrm>
          <a:prstGeom prst="line">
            <a:avLst/>
          </a:prstGeom>
          <a:ln w="28575">
            <a:solidFill>
              <a:srgbClr val="50E6FF"/>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0" name="Freeform: Shape 199">
            <a:extLst>
              <a:ext uri="{FF2B5EF4-FFF2-40B4-BE49-F238E27FC236}">
                <a16:creationId xmlns:a16="http://schemas.microsoft.com/office/drawing/2014/main" id="{98DF25A3-A1D9-4B92-B4D6-190F8C3FD60C}"/>
              </a:ext>
            </a:extLst>
          </p:cNvPr>
          <p:cNvSpPr/>
          <p:nvPr/>
        </p:nvSpPr>
        <p:spPr bwMode="blackWhite">
          <a:xfrm rot="16200000">
            <a:off x="7222793" y="8437240"/>
            <a:ext cx="466536" cy="483903"/>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53" name="!!movingline_right">
            <a:extLst>
              <a:ext uri="{FF2B5EF4-FFF2-40B4-BE49-F238E27FC236}">
                <a16:creationId xmlns:a16="http://schemas.microsoft.com/office/drawing/2014/main" id="{D8ED580A-129F-4D97-9A2E-71A2C34812BD}"/>
              </a:ext>
            </a:extLst>
          </p:cNvPr>
          <p:cNvCxnSpPr>
            <a:cxnSpLocks/>
          </p:cNvCxnSpPr>
          <p:nvPr/>
        </p:nvCxnSpPr>
        <p:spPr>
          <a:xfrm>
            <a:off x="4066450" y="8829210"/>
            <a:ext cx="1403280" cy="0"/>
          </a:xfrm>
          <a:prstGeom prst="line">
            <a:avLst/>
          </a:prstGeom>
          <a:ln w="28575">
            <a:solidFill>
              <a:srgbClr val="FFC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8" name="!!movingline_right">
            <a:extLst>
              <a:ext uri="{FF2B5EF4-FFF2-40B4-BE49-F238E27FC236}">
                <a16:creationId xmlns:a16="http://schemas.microsoft.com/office/drawing/2014/main" id="{BAEBFBD6-B639-4202-B96F-3D42EDC1C338}"/>
              </a:ext>
            </a:extLst>
          </p:cNvPr>
          <p:cNvCxnSpPr>
            <a:cxnSpLocks/>
          </p:cNvCxnSpPr>
          <p:nvPr/>
        </p:nvCxnSpPr>
        <p:spPr>
          <a:xfrm>
            <a:off x="4070500" y="10090890"/>
            <a:ext cx="1442945" cy="0"/>
          </a:xfrm>
          <a:prstGeom prst="line">
            <a:avLst/>
          </a:prstGeom>
          <a:ln w="28575">
            <a:solidFill>
              <a:srgbClr val="FFC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9" name="!!movingline_up">
            <a:extLst>
              <a:ext uri="{FF2B5EF4-FFF2-40B4-BE49-F238E27FC236}">
                <a16:creationId xmlns:a16="http://schemas.microsoft.com/office/drawing/2014/main" id="{8F0EB740-302F-4605-B583-78EC8443A2D1}"/>
              </a:ext>
            </a:extLst>
          </p:cNvPr>
          <p:cNvCxnSpPr>
            <a:cxnSpLocks/>
          </p:cNvCxnSpPr>
          <p:nvPr/>
        </p:nvCxnSpPr>
        <p:spPr>
          <a:xfrm flipV="1">
            <a:off x="4261626" y="8824174"/>
            <a:ext cx="0" cy="737501"/>
          </a:xfrm>
          <a:prstGeom prst="line">
            <a:avLst/>
          </a:prstGeom>
          <a:ln w="28575">
            <a:solidFill>
              <a:srgbClr val="FFC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4" name="!!movingline_down">
            <a:extLst>
              <a:ext uri="{FF2B5EF4-FFF2-40B4-BE49-F238E27FC236}">
                <a16:creationId xmlns:a16="http://schemas.microsoft.com/office/drawing/2014/main" id="{D629F6FB-7D04-4DE5-AD4C-A01710CA4A89}"/>
              </a:ext>
            </a:extLst>
          </p:cNvPr>
          <p:cNvCxnSpPr>
            <a:cxnSpLocks/>
          </p:cNvCxnSpPr>
          <p:nvPr/>
        </p:nvCxnSpPr>
        <p:spPr>
          <a:xfrm>
            <a:off x="4265387" y="9360906"/>
            <a:ext cx="0" cy="731025"/>
          </a:xfrm>
          <a:prstGeom prst="line">
            <a:avLst/>
          </a:prstGeom>
          <a:ln w="28575">
            <a:solidFill>
              <a:srgbClr val="FFC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8" name="Freeform: Shape 237">
            <a:extLst>
              <a:ext uri="{FF2B5EF4-FFF2-40B4-BE49-F238E27FC236}">
                <a16:creationId xmlns:a16="http://schemas.microsoft.com/office/drawing/2014/main" id="{B2CD7CFE-4A38-4C04-90B3-19361963A929}"/>
              </a:ext>
            </a:extLst>
          </p:cNvPr>
          <p:cNvSpPr/>
          <p:nvPr/>
        </p:nvSpPr>
        <p:spPr bwMode="blackWhite">
          <a:xfrm rot="5400000">
            <a:off x="4013452" y="9894536"/>
            <a:ext cx="466536" cy="483903"/>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2" name="Freeform: Shape 241">
            <a:extLst>
              <a:ext uri="{FF2B5EF4-FFF2-40B4-BE49-F238E27FC236}">
                <a16:creationId xmlns:a16="http://schemas.microsoft.com/office/drawing/2014/main" id="{19205870-B7FC-41FF-9A23-2EF283BD6EC0}"/>
              </a:ext>
            </a:extLst>
          </p:cNvPr>
          <p:cNvSpPr/>
          <p:nvPr/>
        </p:nvSpPr>
        <p:spPr bwMode="blackWhite">
          <a:xfrm rot="10800000">
            <a:off x="3982763" y="8570722"/>
            <a:ext cx="466536" cy="483903"/>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85" name="!!movingline_right">
            <a:extLst>
              <a:ext uri="{FF2B5EF4-FFF2-40B4-BE49-F238E27FC236}">
                <a16:creationId xmlns:a16="http://schemas.microsoft.com/office/drawing/2014/main" id="{AFE5E8FC-3ECC-48AD-8F7A-E7D6F077CE55}"/>
              </a:ext>
            </a:extLst>
          </p:cNvPr>
          <p:cNvCxnSpPr>
            <a:cxnSpLocks/>
          </p:cNvCxnSpPr>
          <p:nvPr/>
        </p:nvCxnSpPr>
        <p:spPr>
          <a:xfrm>
            <a:off x="5401728" y="8829210"/>
            <a:ext cx="950086" cy="0"/>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1" name="!!movingline_right">
            <a:extLst>
              <a:ext uri="{FF2B5EF4-FFF2-40B4-BE49-F238E27FC236}">
                <a16:creationId xmlns:a16="http://schemas.microsoft.com/office/drawing/2014/main" id="{0FE632FC-B77F-4E7E-AB7A-3E42A427C156}"/>
              </a:ext>
            </a:extLst>
          </p:cNvPr>
          <p:cNvCxnSpPr>
            <a:cxnSpLocks/>
          </p:cNvCxnSpPr>
          <p:nvPr/>
        </p:nvCxnSpPr>
        <p:spPr>
          <a:xfrm>
            <a:off x="3746680" y="9473706"/>
            <a:ext cx="1747336" cy="0"/>
          </a:xfrm>
          <a:prstGeom prst="line">
            <a:avLst/>
          </a:prstGeom>
          <a:ln w="28575">
            <a:solidFill>
              <a:srgbClr val="FFC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5" name="!!movingline_left">
            <a:extLst>
              <a:ext uri="{FF2B5EF4-FFF2-40B4-BE49-F238E27FC236}">
                <a16:creationId xmlns:a16="http://schemas.microsoft.com/office/drawing/2014/main" id="{3B718639-BD14-413D-B64F-293B4CA8493D}"/>
              </a:ext>
            </a:extLst>
          </p:cNvPr>
          <p:cNvCxnSpPr>
            <a:cxnSpLocks/>
          </p:cNvCxnSpPr>
          <p:nvPr/>
        </p:nvCxnSpPr>
        <p:spPr>
          <a:xfrm>
            <a:off x="6407672" y="10090888"/>
            <a:ext cx="914635" cy="0"/>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BAEFBD2D-7E24-49D3-B5C8-0D3B3CDC16FF}"/>
              </a:ext>
            </a:extLst>
          </p:cNvPr>
          <p:cNvSpPr/>
          <p:nvPr/>
        </p:nvSpPr>
        <p:spPr bwMode="blackWhite">
          <a:xfrm>
            <a:off x="5706540" y="9564849"/>
            <a:ext cx="393909" cy="397824"/>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2" name="!!vm_title">
            <a:hlinkClick r:id="" action="ppaction://noaction"/>
            <a:extLst>
              <a:ext uri="{FF2B5EF4-FFF2-40B4-BE49-F238E27FC236}">
                <a16:creationId xmlns:a16="http://schemas.microsoft.com/office/drawing/2014/main" id="{C042F4F1-9B2E-4E5A-83CB-834B5708C540}"/>
              </a:ext>
            </a:extLst>
          </p:cNvPr>
          <p:cNvSpPr txBox="1"/>
          <p:nvPr/>
        </p:nvSpPr>
        <p:spPr>
          <a:xfrm>
            <a:off x="4465078" y="8742663"/>
            <a:ext cx="594848" cy="167496"/>
          </a:xfrm>
          <a:prstGeom prst="roundRect">
            <a:avLst/>
          </a:prstGeom>
          <a:solidFill>
            <a:srgbClr val="FFC000"/>
          </a:solidFill>
        </p:spPr>
        <p:txBody>
          <a:bodyPr wrap="none" lIns="0" tIns="0" rIns="0" bIns="0" rtlCol="0" anchor="ctr">
            <a:noAutofit/>
          </a:bodyPr>
          <a:lstStyle>
            <a:defPPr>
              <a:defRPr lang="en-US"/>
            </a:defPPr>
            <a:lvl1pPr algn="ctr">
              <a:defRPr sz="1000" b="1">
                <a:solidFill>
                  <a:srgbClr val="003C46"/>
                </a:solidFill>
              </a:defRPr>
            </a:lvl1pPr>
          </a:lstStyle>
          <a:p>
            <a:pPr defTabSz="932597">
              <a:defRPr/>
            </a:pPr>
            <a:r>
              <a:rPr lang="en-US" sz="816">
                <a:solidFill>
                  <a:srgbClr val="221A00"/>
                </a:solidFill>
                <a:latin typeface="Segoe UI"/>
              </a:rPr>
              <a:t>Syslog/CEF</a:t>
            </a:r>
          </a:p>
        </p:txBody>
      </p:sp>
      <p:sp>
        <p:nvSpPr>
          <p:cNvPr id="314" name="!!vm_title">
            <a:hlinkClick r:id="" action="ppaction://noaction"/>
            <a:extLst>
              <a:ext uri="{FF2B5EF4-FFF2-40B4-BE49-F238E27FC236}">
                <a16:creationId xmlns:a16="http://schemas.microsoft.com/office/drawing/2014/main" id="{532FFC8F-D2EE-41A8-9D03-9505000FD3BF}"/>
              </a:ext>
            </a:extLst>
          </p:cNvPr>
          <p:cNvSpPr txBox="1"/>
          <p:nvPr/>
        </p:nvSpPr>
        <p:spPr>
          <a:xfrm>
            <a:off x="7703774" y="9985087"/>
            <a:ext cx="463136" cy="177122"/>
          </a:xfrm>
          <a:prstGeom prst="roundRect">
            <a:avLst/>
          </a:prstGeom>
          <a:solidFill>
            <a:srgbClr val="50E6FF"/>
          </a:solidFill>
        </p:spPr>
        <p:txBody>
          <a:bodyPr wrap="square" lIns="0" tIns="0" rIns="0" bIns="0" rtlCol="0" anchor="ctr">
            <a:spAutoFit/>
          </a:bodyPr>
          <a:lstStyle>
            <a:defPPr>
              <a:defRPr lang="en-US"/>
            </a:defPPr>
            <a:lvl1pPr algn="ctr">
              <a:defRPr sz="1000" b="1">
                <a:solidFill>
                  <a:srgbClr val="283F03"/>
                </a:solidFill>
              </a:defRPr>
            </a:lvl1pPr>
          </a:lstStyle>
          <a:p>
            <a:pPr defTabSz="932597">
              <a:defRPr/>
            </a:pPr>
            <a:r>
              <a:rPr lang="en-US" sz="1020">
                <a:solidFill>
                  <a:srgbClr val="003C46"/>
                </a:solidFill>
                <a:latin typeface="Segoe UI"/>
              </a:rPr>
              <a:t>WEF</a:t>
            </a:r>
          </a:p>
        </p:txBody>
      </p:sp>
      <p:pic>
        <p:nvPicPr>
          <p:cNvPr id="18447" name="Graphic 18446">
            <a:extLst>
              <a:ext uri="{FF2B5EF4-FFF2-40B4-BE49-F238E27FC236}">
                <a16:creationId xmlns:a16="http://schemas.microsoft.com/office/drawing/2014/main" id="{368E5474-9201-48D1-810F-2D5D4F74C0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97418" y="1131919"/>
            <a:ext cx="360815" cy="360815"/>
          </a:xfrm>
          <a:prstGeom prst="rect">
            <a:avLst/>
          </a:prstGeom>
        </p:spPr>
      </p:pic>
      <p:sp>
        <p:nvSpPr>
          <p:cNvPr id="378" name="!!dep_title">
            <a:extLst>
              <a:ext uri="{FF2B5EF4-FFF2-40B4-BE49-F238E27FC236}">
                <a16:creationId xmlns:a16="http://schemas.microsoft.com/office/drawing/2014/main" id="{D4628746-D686-47B5-A0B6-F01F7CCD549D}"/>
              </a:ext>
            </a:extLst>
          </p:cNvPr>
          <p:cNvSpPr txBox="1">
            <a:spLocks/>
          </p:cNvSpPr>
          <p:nvPr/>
        </p:nvSpPr>
        <p:spPr>
          <a:xfrm>
            <a:off x="5119570" y="2863020"/>
            <a:ext cx="1288640" cy="254262"/>
          </a:xfrm>
          <a:prstGeom prst="rect">
            <a:avLst/>
          </a:prstGeom>
          <a:solidFill>
            <a:schemeClr val="bg1"/>
          </a:solid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srgbClr val="FFFFFF"/>
                </a:solidFill>
                <a:effectLst/>
                <a:uLnTx/>
                <a:uFillTx/>
                <a:latin typeface="Segoe UI Semibold"/>
                <a:cs typeface="Segoe UI" pitchFamily="34" charset="0"/>
              </a:defRPr>
            </a:lvl1pPr>
          </a:lstStyle>
          <a:p>
            <a:pPr defTabSz="932597">
              <a:defRPr/>
            </a:pPr>
            <a:r>
              <a:rPr lang="en-US" sz="1020"/>
              <a:t>Microsoft Sentinel</a:t>
            </a:r>
          </a:p>
        </p:txBody>
      </p:sp>
      <p:pic>
        <p:nvPicPr>
          <p:cNvPr id="379" name="!!az_icon">
            <a:extLst>
              <a:ext uri="{FF2B5EF4-FFF2-40B4-BE49-F238E27FC236}">
                <a16:creationId xmlns:a16="http://schemas.microsoft.com/office/drawing/2014/main" id="{19D933F1-EAFE-4AC2-AA45-0D79FAAA25B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40752" y="2832670"/>
            <a:ext cx="326411" cy="373041"/>
          </a:xfrm>
          <a:prstGeom prst="rect">
            <a:avLst/>
          </a:prstGeom>
        </p:spPr>
      </p:pic>
      <p:grpSp>
        <p:nvGrpSpPr>
          <p:cNvPr id="708" name="!!arrowup_2pt">
            <a:extLst>
              <a:ext uri="{FF2B5EF4-FFF2-40B4-BE49-F238E27FC236}">
                <a16:creationId xmlns:a16="http://schemas.microsoft.com/office/drawing/2014/main" id="{53278FB3-A210-47C0-8F24-D460D0448EB0}"/>
              </a:ext>
            </a:extLst>
          </p:cNvPr>
          <p:cNvGrpSpPr/>
          <p:nvPr/>
        </p:nvGrpSpPr>
        <p:grpSpPr>
          <a:xfrm rot="10800000">
            <a:off x="7249700" y="10032787"/>
            <a:ext cx="232312" cy="76887"/>
            <a:chOff x="2615998" y="3899987"/>
            <a:chExt cx="230255" cy="76206"/>
          </a:xfrm>
        </p:grpSpPr>
        <p:sp>
          <p:nvSpPr>
            <p:cNvPr id="709" name="Rectangle 708">
              <a:extLst>
                <a:ext uri="{FF2B5EF4-FFF2-40B4-BE49-F238E27FC236}">
                  <a16:creationId xmlns:a16="http://schemas.microsoft.com/office/drawing/2014/main" id="{B6B9D34F-9CBA-458B-B2CD-FBB0D8E7CF0F}"/>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0" name="Isosceles Triangle 709">
              <a:extLst>
                <a:ext uri="{FF2B5EF4-FFF2-40B4-BE49-F238E27FC236}">
                  <a16:creationId xmlns:a16="http://schemas.microsoft.com/office/drawing/2014/main" id="{1CA1C41E-7C44-46B4-8A45-BDC528583BC8}"/>
                </a:ext>
              </a:extLst>
            </p:cNvPr>
            <p:cNvSpPr/>
            <p:nvPr/>
          </p:nvSpPr>
          <p:spPr bwMode="blackWhite">
            <a:xfrm rot="5400000">
              <a:off x="2615996" y="3899989"/>
              <a:ext cx="76203" cy="76200"/>
            </a:xfrm>
            <a:prstGeom prst="triangl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81" name="vm_ama_icon">
            <a:extLst>
              <a:ext uri="{FF2B5EF4-FFF2-40B4-BE49-F238E27FC236}">
                <a16:creationId xmlns:a16="http://schemas.microsoft.com/office/drawing/2014/main" id="{85F323AE-AD1D-4FE5-B2BC-9A6A387FE3B1}"/>
              </a:ext>
            </a:extLst>
          </p:cNvPr>
          <p:cNvGrpSpPr>
            <a:grpSpLocks noChangeAspect="1"/>
          </p:cNvGrpSpPr>
          <p:nvPr/>
        </p:nvGrpSpPr>
        <p:grpSpPr>
          <a:xfrm>
            <a:off x="7071350" y="9934071"/>
            <a:ext cx="373041" cy="313639"/>
            <a:chOff x="976803" y="2843851"/>
            <a:chExt cx="788793" cy="663185"/>
          </a:xfrm>
        </p:grpSpPr>
        <p:pic>
          <p:nvPicPr>
            <p:cNvPr id="282" name="!!vm_icon" descr="Windows Virtual Machine icon">
              <a:hlinkClick r:id="" action="ppaction://noaction"/>
              <a:extLst>
                <a:ext uri="{FF2B5EF4-FFF2-40B4-BE49-F238E27FC236}">
                  <a16:creationId xmlns:a16="http://schemas.microsoft.com/office/drawing/2014/main" id="{20F645A8-33AA-4736-ABDD-6BE30C9EEFF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6803" y="2843851"/>
              <a:ext cx="663185" cy="663185"/>
            </a:xfrm>
            <a:prstGeom prst="rect">
              <a:avLst/>
            </a:prstGeom>
          </p:spPr>
        </p:pic>
        <p:grpSp>
          <p:nvGrpSpPr>
            <p:cNvPr id="283" name="Graphic 58">
              <a:extLst>
                <a:ext uri="{FF2B5EF4-FFF2-40B4-BE49-F238E27FC236}">
                  <a16:creationId xmlns:a16="http://schemas.microsoft.com/office/drawing/2014/main" id="{4A0561F1-CD81-4429-8F32-D48501C9AD58}"/>
                </a:ext>
              </a:extLst>
            </p:cNvPr>
            <p:cNvGrpSpPr/>
            <p:nvPr/>
          </p:nvGrpSpPr>
          <p:grpSpPr>
            <a:xfrm>
              <a:off x="1358330" y="3110403"/>
              <a:ext cx="407264" cy="322562"/>
              <a:chOff x="2112465" y="2876134"/>
              <a:chExt cx="519141" cy="411171"/>
            </a:xfrm>
          </p:grpSpPr>
          <p:sp>
            <p:nvSpPr>
              <p:cNvPr id="284" name="Freeform: Shape 283">
                <a:extLst>
                  <a:ext uri="{FF2B5EF4-FFF2-40B4-BE49-F238E27FC236}">
                    <a16:creationId xmlns:a16="http://schemas.microsoft.com/office/drawing/2014/main" id="{F09A907D-E922-4B33-87B9-125A4033E32D}"/>
                  </a:ext>
                </a:extLst>
              </p:cNvPr>
              <p:cNvSpPr/>
              <p:nvPr/>
            </p:nvSpPr>
            <p:spPr>
              <a:xfrm>
                <a:off x="2112465" y="2876134"/>
                <a:ext cx="519141"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285" name="Freeform: Shape 284">
                <a:extLst>
                  <a:ext uri="{FF2B5EF4-FFF2-40B4-BE49-F238E27FC236}">
                    <a16:creationId xmlns:a16="http://schemas.microsoft.com/office/drawing/2014/main" id="{E6476839-6D0A-45BA-878B-A06121A05F0D}"/>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86" name="Freeform: Shape 285">
                <a:extLst>
                  <a:ext uri="{FF2B5EF4-FFF2-40B4-BE49-F238E27FC236}">
                    <a16:creationId xmlns:a16="http://schemas.microsoft.com/office/drawing/2014/main" id="{CBC7E102-9983-4966-9DDA-C690FE1C29F7}"/>
                  </a:ext>
                </a:extLst>
              </p:cNvPr>
              <p:cNvSpPr/>
              <p:nvPr/>
            </p:nvSpPr>
            <p:spPr>
              <a:xfrm>
                <a:off x="2276703" y="3080283"/>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87" name="Freeform: Shape 286">
                <a:extLst>
                  <a:ext uri="{FF2B5EF4-FFF2-40B4-BE49-F238E27FC236}">
                    <a16:creationId xmlns:a16="http://schemas.microsoft.com/office/drawing/2014/main" id="{D0C1AC5B-86DE-48DD-B7DF-D759D4452D57}"/>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88" name="Freeform: Shape 287">
                <a:extLst>
                  <a:ext uri="{FF2B5EF4-FFF2-40B4-BE49-F238E27FC236}">
                    <a16:creationId xmlns:a16="http://schemas.microsoft.com/office/drawing/2014/main" id="{4D666C93-FB69-43AF-A05A-208246615769}"/>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89" name="Freeform: Shape 288">
                <a:extLst>
                  <a:ext uri="{FF2B5EF4-FFF2-40B4-BE49-F238E27FC236}">
                    <a16:creationId xmlns:a16="http://schemas.microsoft.com/office/drawing/2014/main" id="{45479E8F-67DF-4E04-A81E-CD460F96F5E3}"/>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90" name="Freeform: Shape 289">
                <a:extLst>
                  <a:ext uri="{FF2B5EF4-FFF2-40B4-BE49-F238E27FC236}">
                    <a16:creationId xmlns:a16="http://schemas.microsoft.com/office/drawing/2014/main" id="{93A3BD9B-2F4A-468D-A8AD-AA98554BC005}"/>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91" name="Freeform: Shape 290">
                <a:extLst>
                  <a:ext uri="{FF2B5EF4-FFF2-40B4-BE49-F238E27FC236}">
                    <a16:creationId xmlns:a16="http://schemas.microsoft.com/office/drawing/2014/main" id="{840C4212-B4A6-42E2-B91C-BDD29FFB0330}"/>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92" name="Freeform: Shape 291">
                <a:extLst>
                  <a:ext uri="{FF2B5EF4-FFF2-40B4-BE49-F238E27FC236}">
                    <a16:creationId xmlns:a16="http://schemas.microsoft.com/office/drawing/2014/main" id="{469CFD22-0AC3-4172-A648-E6272E4213A9}"/>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sp>
        <p:nvSpPr>
          <p:cNvPr id="712" name="Rectangle 711">
            <a:extLst>
              <a:ext uri="{FF2B5EF4-FFF2-40B4-BE49-F238E27FC236}">
                <a16:creationId xmlns:a16="http://schemas.microsoft.com/office/drawing/2014/main" id="{C4E0774B-BFA1-492D-A934-894C3B13831F}"/>
              </a:ext>
            </a:extLst>
          </p:cNvPr>
          <p:cNvSpPr/>
          <p:nvPr/>
        </p:nvSpPr>
        <p:spPr bwMode="blackWhite">
          <a:xfrm rot="10800000">
            <a:off x="7249701" y="8683063"/>
            <a:ext cx="232309" cy="768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14" name="!!arrowup_2pt">
            <a:extLst>
              <a:ext uri="{FF2B5EF4-FFF2-40B4-BE49-F238E27FC236}">
                <a16:creationId xmlns:a16="http://schemas.microsoft.com/office/drawing/2014/main" id="{3D9606E2-9839-4AA7-826B-C406E1B59579}"/>
              </a:ext>
            </a:extLst>
          </p:cNvPr>
          <p:cNvGrpSpPr/>
          <p:nvPr/>
        </p:nvGrpSpPr>
        <p:grpSpPr>
          <a:xfrm>
            <a:off x="5254069" y="8793622"/>
            <a:ext cx="232312" cy="76887"/>
            <a:chOff x="2615998" y="3899987"/>
            <a:chExt cx="230255" cy="76206"/>
          </a:xfrm>
        </p:grpSpPr>
        <p:sp>
          <p:nvSpPr>
            <p:cNvPr id="715" name="Rectangle 714">
              <a:extLst>
                <a:ext uri="{FF2B5EF4-FFF2-40B4-BE49-F238E27FC236}">
                  <a16:creationId xmlns:a16="http://schemas.microsoft.com/office/drawing/2014/main" id="{5AB6F5DE-9299-475E-A852-D7930952F9AD}"/>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6" name="Isosceles Triangle 715">
              <a:extLst>
                <a:ext uri="{FF2B5EF4-FFF2-40B4-BE49-F238E27FC236}">
                  <a16:creationId xmlns:a16="http://schemas.microsoft.com/office/drawing/2014/main" id="{D8EC925B-14FC-433D-A6BB-CEBD62AFBE81}"/>
                </a:ext>
              </a:extLst>
            </p:cNvPr>
            <p:cNvSpPr/>
            <p:nvPr/>
          </p:nvSpPr>
          <p:spPr bwMode="blackWhite">
            <a:xfrm rot="5400000">
              <a:off x="2615996" y="3899989"/>
              <a:ext cx="76203" cy="76200"/>
            </a:xfrm>
            <a:prstGeom prst="triangl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17" name="!!arrowup_2pt">
            <a:extLst>
              <a:ext uri="{FF2B5EF4-FFF2-40B4-BE49-F238E27FC236}">
                <a16:creationId xmlns:a16="http://schemas.microsoft.com/office/drawing/2014/main" id="{9F17D663-51AD-4298-B5D9-A60E4D36CC27}"/>
              </a:ext>
            </a:extLst>
          </p:cNvPr>
          <p:cNvGrpSpPr/>
          <p:nvPr/>
        </p:nvGrpSpPr>
        <p:grpSpPr>
          <a:xfrm>
            <a:off x="5283459" y="9436185"/>
            <a:ext cx="232312" cy="76887"/>
            <a:chOff x="2615998" y="3899987"/>
            <a:chExt cx="230255" cy="76206"/>
          </a:xfrm>
        </p:grpSpPr>
        <p:sp>
          <p:nvSpPr>
            <p:cNvPr id="718" name="Rectangle 717">
              <a:extLst>
                <a:ext uri="{FF2B5EF4-FFF2-40B4-BE49-F238E27FC236}">
                  <a16:creationId xmlns:a16="http://schemas.microsoft.com/office/drawing/2014/main" id="{59D3D7E0-96BB-424D-A3AC-CC37F757106C}"/>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9" name="Isosceles Triangle 718">
              <a:extLst>
                <a:ext uri="{FF2B5EF4-FFF2-40B4-BE49-F238E27FC236}">
                  <a16:creationId xmlns:a16="http://schemas.microsoft.com/office/drawing/2014/main" id="{74C45F21-AD10-4FF2-BA57-3C2F29EF0D9B}"/>
                </a:ext>
              </a:extLst>
            </p:cNvPr>
            <p:cNvSpPr/>
            <p:nvPr/>
          </p:nvSpPr>
          <p:spPr bwMode="blackWhite">
            <a:xfrm rot="5400000">
              <a:off x="2615996" y="3899989"/>
              <a:ext cx="76203" cy="76200"/>
            </a:xfrm>
            <a:prstGeom prst="triangl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20" name="!!arrowup_2pt">
            <a:extLst>
              <a:ext uri="{FF2B5EF4-FFF2-40B4-BE49-F238E27FC236}">
                <a16:creationId xmlns:a16="http://schemas.microsoft.com/office/drawing/2014/main" id="{3CC490B9-4DBA-4370-966B-AEDA37FDB2B4}"/>
              </a:ext>
            </a:extLst>
          </p:cNvPr>
          <p:cNvGrpSpPr/>
          <p:nvPr/>
        </p:nvGrpSpPr>
        <p:grpSpPr>
          <a:xfrm>
            <a:off x="5283459" y="10053253"/>
            <a:ext cx="232312" cy="76887"/>
            <a:chOff x="2615998" y="3899987"/>
            <a:chExt cx="230255" cy="76206"/>
          </a:xfrm>
        </p:grpSpPr>
        <p:sp>
          <p:nvSpPr>
            <p:cNvPr id="721" name="Rectangle 720">
              <a:extLst>
                <a:ext uri="{FF2B5EF4-FFF2-40B4-BE49-F238E27FC236}">
                  <a16:creationId xmlns:a16="http://schemas.microsoft.com/office/drawing/2014/main" id="{75938B98-E0B0-4516-900E-7BEF6B436389}"/>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2" name="Isosceles Triangle 721">
              <a:extLst>
                <a:ext uri="{FF2B5EF4-FFF2-40B4-BE49-F238E27FC236}">
                  <a16:creationId xmlns:a16="http://schemas.microsoft.com/office/drawing/2014/main" id="{7EC22C7C-821F-40CB-86E0-89FC80722472}"/>
                </a:ext>
              </a:extLst>
            </p:cNvPr>
            <p:cNvSpPr/>
            <p:nvPr/>
          </p:nvSpPr>
          <p:spPr bwMode="blackWhite">
            <a:xfrm rot="5400000">
              <a:off x="2615996" y="3899989"/>
              <a:ext cx="76203" cy="76200"/>
            </a:xfrm>
            <a:prstGeom prst="triangl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 name="TextBox 4">
            <a:extLst>
              <a:ext uri="{FF2B5EF4-FFF2-40B4-BE49-F238E27FC236}">
                <a16:creationId xmlns:a16="http://schemas.microsoft.com/office/drawing/2014/main" id="{D4D5B45B-0DC2-4722-9053-04C754915C7B}"/>
              </a:ext>
            </a:extLst>
          </p:cNvPr>
          <p:cNvSpPr txBox="1"/>
          <p:nvPr/>
        </p:nvSpPr>
        <p:spPr>
          <a:xfrm>
            <a:off x="8100186" y="1552594"/>
            <a:ext cx="2038522" cy="2580840"/>
          </a:xfrm>
          <a:prstGeom prst="roundRect">
            <a:avLst>
              <a:gd name="adj" fmla="val 2924"/>
            </a:avLst>
          </a:prstGeom>
          <a:noFill/>
          <a:ln w="12700">
            <a:solidFill>
              <a:schemeClr val="bg1">
                <a:lumMod val="65000"/>
                <a:lumOff val="3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rgbClr val="FFFFFF"/>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51028">
              <a:defRPr/>
            </a:pPr>
            <a:endParaRPr lang="en-US" sz="2040">
              <a:latin typeface="Segoe UI Semibold"/>
            </a:endParaRPr>
          </a:p>
        </p:txBody>
      </p:sp>
      <p:grpSp>
        <p:nvGrpSpPr>
          <p:cNvPr id="60" name="Group 59">
            <a:extLst>
              <a:ext uri="{FF2B5EF4-FFF2-40B4-BE49-F238E27FC236}">
                <a16:creationId xmlns:a16="http://schemas.microsoft.com/office/drawing/2014/main" id="{980F3B0E-467D-484F-BE10-EDF7098A8045}"/>
              </a:ext>
            </a:extLst>
          </p:cNvPr>
          <p:cNvGrpSpPr/>
          <p:nvPr/>
        </p:nvGrpSpPr>
        <p:grpSpPr>
          <a:xfrm>
            <a:off x="8298723" y="2769237"/>
            <a:ext cx="1782535" cy="186521"/>
            <a:chOff x="9911327" y="2667555"/>
            <a:chExt cx="1747742" cy="182880"/>
          </a:xfrm>
        </p:grpSpPr>
        <p:pic>
          <p:nvPicPr>
            <p:cNvPr id="10" name="MS logo gray - EMF">
              <a:extLst>
                <a:ext uri="{FF2B5EF4-FFF2-40B4-BE49-F238E27FC236}">
                  <a16:creationId xmlns:a16="http://schemas.microsoft.com/office/drawing/2014/main" id="{3C7954F6-E2A5-4ADA-9F92-7914DD692981}"/>
                </a:ext>
                <a:ext uri="{C183D7F6-B498-43B3-948B-1728B52AA6E4}">
                  <adec:decorative xmlns:adec="http://schemas.microsoft.com/office/drawing/2017/decorative" val="1"/>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r="77975"/>
            <a:stretch/>
          </p:blipFill>
          <p:spPr bwMode="black">
            <a:xfrm>
              <a:off x="9911327" y="2667555"/>
              <a:ext cx="188098" cy="182880"/>
            </a:xfrm>
            <a:prstGeom prst="rect">
              <a:avLst/>
            </a:prstGeom>
          </p:spPr>
        </p:pic>
        <p:sp>
          <p:nvSpPr>
            <p:cNvPr id="17" name="TextBox 16">
              <a:extLst>
                <a:ext uri="{FF2B5EF4-FFF2-40B4-BE49-F238E27FC236}">
                  <a16:creationId xmlns:a16="http://schemas.microsoft.com/office/drawing/2014/main" id="{29B457C9-50DE-4717-B5EF-71A25535FA5B}"/>
                </a:ext>
              </a:extLst>
            </p:cNvPr>
            <p:cNvSpPr txBox="1"/>
            <p:nvPr/>
          </p:nvSpPr>
          <p:spPr>
            <a:xfrm>
              <a:off x="10141331" y="2688367"/>
              <a:ext cx="1517738" cy="141257"/>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Defender for Cloud Apps</a:t>
              </a:r>
            </a:p>
          </p:txBody>
        </p:sp>
      </p:grpSp>
      <p:sp>
        <p:nvSpPr>
          <p:cNvPr id="19" name="TextBox 18">
            <a:extLst>
              <a:ext uri="{FF2B5EF4-FFF2-40B4-BE49-F238E27FC236}">
                <a16:creationId xmlns:a16="http://schemas.microsoft.com/office/drawing/2014/main" id="{4666D5D2-582D-4DA8-98F5-DF786D41A178}"/>
              </a:ext>
            </a:extLst>
          </p:cNvPr>
          <p:cNvSpPr txBox="1"/>
          <p:nvPr/>
        </p:nvSpPr>
        <p:spPr>
          <a:xfrm>
            <a:off x="8525363" y="2548074"/>
            <a:ext cx="1269318" cy="144069"/>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Defender for Cloud</a:t>
            </a:r>
          </a:p>
        </p:txBody>
      </p:sp>
      <p:grpSp>
        <p:nvGrpSpPr>
          <p:cNvPr id="62" name="Group 61">
            <a:extLst>
              <a:ext uri="{FF2B5EF4-FFF2-40B4-BE49-F238E27FC236}">
                <a16:creationId xmlns:a16="http://schemas.microsoft.com/office/drawing/2014/main" id="{9770F880-5B00-48C3-BCF7-2888F7B59DF4}"/>
              </a:ext>
            </a:extLst>
          </p:cNvPr>
          <p:cNvGrpSpPr/>
          <p:nvPr/>
        </p:nvGrpSpPr>
        <p:grpSpPr>
          <a:xfrm>
            <a:off x="8298723" y="2289086"/>
            <a:ext cx="1940081" cy="186521"/>
            <a:chOff x="9911327" y="2215828"/>
            <a:chExt cx="1902213" cy="182880"/>
          </a:xfrm>
        </p:grpSpPr>
        <p:pic>
          <p:nvPicPr>
            <p:cNvPr id="9" name="Content Placeholder 2">
              <a:extLst>
                <a:ext uri="{FF2B5EF4-FFF2-40B4-BE49-F238E27FC236}">
                  <a16:creationId xmlns:a16="http://schemas.microsoft.com/office/drawing/2014/main" id="{5D874E8C-0E3E-4BAB-993B-C0DA170AE60E}"/>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911327" y="2215828"/>
              <a:ext cx="182883" cy="182880"/>
            </a:xfrm>
            <a:prstGeom prst="rect">
              <a:avLst/>
            </a:prstGeom>
          </p:spPr>
        </p:pic>
        <p:sp>
          <p:nvSpPr>
            <p:cNvPr id="20" name="TextBox 19">
              <a:extLst>
                <a:ext uri="{FF2B5EF4-FFF2-40B4-BE49-F238E27FC236}">
                  <a16:creationId xmlns:a16="http://schemas.microsoft.com/office/drawing/2014/main" id="{FE1C6FE2-438C-4108-8D71-FE06FBA7ACEF}"/>
                </a:ext>
              </a:extLst>
            </p:cNvPr>
            <p:cNvSpPr txBox="1"/>
            <p:nvPr/>
          </p:nvSpPr>
          <p:spPr>
            <a:xfrm>
              <a:off x="10143591" y="2236640"/>
              <a:ext cx="1669949" cy="141257"/>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Azure AD Identity Protection</a:t>
              </a:r>
            </a:p>
          </p:txBody>
        </p:sp>
      </p:grpSp>
      <p:grpSp>
        <p:nvGrpSpPr>
          <p:cNvPr id="66" name="Group 65">
            <a:extLst>
              <a:ext uri="{FF2B5EF4-FFF2-40B4-BE49-F238E27FC236}">
                <a16:creationId xmlns:a16="http://schemas.microsoft.com/office/drawing/2014/main" id="{5226C9BE-A06D-4013-B103-513C6A4216FE}"/>
              </a:ext>
            </a:extLst>
          </p:cNvPr>
          <p:cNvGrpSpPr/>
          <p:nvPr/>
        </p:nvGrpSpPr>
        <p:grpSpPr>
          <a:xfrm>
            <a:off x="8298723" y="2059514"/>
            <a:ext cx="1715845" cy="186521"/>
            <a:chOff x="9911327" y="1985050"/>
            <a:chExt cx="1682354" cy="182880"/>
          </a:xfrm>
        </p:grpSpPr>
        <p:pic>
          <p:nvPicPr>
            <p:cNvPr id="13" name="Graphic 12">
              <a:extLst>
                <a:ext uri="{FF2B5EF4-FFF2-40B4-BE49-F238E27FC236}">
                  <a16:creationId xmlns:a16="http://schemas.microsoft.com/office/drawing/2014/main" id="{BFBF966A-E223-4A8B-BB7E-26E4F8275C5A}"/>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911327" y="1985050"/>
              <a:ext cx="182880" cy="182880"/>
            </a:xfrm>
            <a:prstGeom prst="rect">
              <a:avLst/>
            </a:prstGeom>
          </p:spPr>
        </p:pic>
        <p:sp>
          <p:nvSpPr>
            <p:cNvPr id="21" name="TextBox 20">
              <a:extLst>
                <a:ext uri="{FF2B5EF4-FFF2-40B4-BE49-F238E27FC236}">
                  <a16:creationId xmlns:a16="http://schemas.microsoft.com/office/drawing/2014/main" id="{A93965B7-31E8-40E8-BE76-9E213E353734}"/>
                </a:ext>
              </a:extLst>
            </p:cNvPr>
            <p:cNvSpPr txBox="1"/>
            <p:nvPr/>
          </p:nvSpPr>
          <p:spPr>
            <a:xfrm>
              <a:off x="10143591" y="2005862"/>
              <a:ext cx="1450090" cy="141257"/>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Azure Activity</a:t>
              </a:r>
            </a:p>
          </p:txBody>
        </p:sp>
      </p:grpSp>
      <p:grpSp>
        <p:nvGrpSpPr>
          <p:cNvPr id="67" name="Group 66">
            <a:extLst>
              <a:ext uri="{FF2B5EF4-FFF2-40B4-BE49-F238E27FC236}">
                <a16:creationId xmlns:a16="http://schemas.microsoft.com/office/drawing/2014/main" id="{206D7EE8-8369-4106-A790-14E4F5752F5A}"/>
              </a:ext>
            </a:extLst>
          </p:cNvPr>
          <p:cNvGrpSpPr/>
          <p:nvPr/>
        </p:nvGrpSpPr>
        <p:grpSpPr>
          <a:xfrm>
            <a:off x="8298723" y="1810007"/>
            <a:ext cx="1722788" cy="186521"/>
            <a:chOff x="9911327" y="1774678"/>
            <a:chExt cx="1689161" cy="182880"/>
          </a:xfrm>
        </p:grpSpPr>
        <p:pic>
          <p:nvPicPr>
            <p:cNvPr id="7" name="Content Placeholder 2">
              <a:extLst>
                <a:ext uri="{FF2B5EF4-FFF2-40B4-BE49-F238E27FC236}">
                  <a16:creationId xmlns:a16="http://schemas.microsoft.com/office/drawing/2014/main" id="{17D0B3A1-80BA-42A2-8B03-94190D6D9EC7}"/>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911327" y="1774678"/>
              <a:ext cx="182883" cy="182880"/>
            </a:xfrm>
            <a:prstGeom prst="rect">
              <a:avLst/>
            </a:prstGeom>
          </p:spPr>
        </p:pic>
        <p:sp>
          <p:nvSpPr>
            <p:cNvPr id="22" name="TextBox 21">
              <a:extLst>
                <a:ext uri="{FF2B5EF4-FFF2-40B4-BE49-F238E27FC236}">
                  <a16:creationId xmlns:a16="http://schemas.microsoft.com/office/drawing/2014/main" id="{84A776DD-D09C-4566-9BAA-AD9C7E8CD118}"/>
                </a:ext>
              </a:extLst>
            </p:cNvPr>
            <p:cNvSpPr txBox="1"/>
            <p:nvPr/>
          </p:nvSpPr>
          <p:spPr>
            <a:xfrm>
              <a:off x="10150398" y="1795490"/>
              <a:ext cx="1450090" cy="141257"/>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Azure Active Directory</a:t>
              </a:r>
            </a:p>
          </p:txBody>
        </p:sp>
      </p:grpSp>
      <p:grpSp>
        <p:nvGrpSpPr>
          <p:cNvPr id="57" name="Group 56">
            <a:extLst>
              <a:ext uri="{FF2B5EF4-FFF2-40B4-BE49-F238E27FC236}">
                <a16:creationId xmlns:a16="http://schemas.microsoft.com/office/drawing/2014/main" id="{6C547DAA-BEC6-4299-B8DB-B93674C6A501}"/>
              </a:ext>
            </a:extLst>
          </p:cNvPr>
          <p:cNvGrpSpPr/>
          <p:nvPr/>
        </p:nvGrpSpPr>
        <p:grpSpPr>
          <a:xfrm>
            <a:off x="8298723" y="3458330"/>
            <a:ext cx="1589412" cy="186521"/>
            <a:chOff x="9911327" y="3287623"/>
            <a:chExt cx="1558389" cy="182880"/>
          </a:xfrm>
        </p:grpSpPr>
        <p:pic>
          <p:nvPicPr>
            <p:cNvPr id="6" name="Picture 281">
              <a:extLst>
                <a:ext uri="{FF2B5EF4-FFF2-40B4-BE49-F238E27FC236}">
                  <a16:creationId xmlns:a16="http://schemas.microsoft.com/office/drawing/2014/main" id="{3D62229B-6352-4E06-A870-7F62DEDACDAB}"/>
                </a:ext>
                <a:ext uri="{C183D7F6-B498-43B3-948B-1728B52AA6E4}">
                  <adec:decorative xmlns:adec="http://schemas.microsoft.com/office/drawing/2017/decorative" val="1"/>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a:stretch/>
          </p:blipFill>
          <p:spPr bwMode="auto">
            <a:xfrm>
              <a:off x="9911327" y="3287623"/>
              <a:ext cx="192072" cy="18288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998D3AD8-2C60-48AB-892B-7D01F044FD29}"/>
                </a:ext>
              </a:extLst>
            </p:cNvPr>
            <p:cNvSpPr txBox="1"/>
            <p:nvPr/>
          </p:nvSpPr>
          <p:spPr>
            <a:xfrm>
              <a:off x="10143591" y="3308435"/>
              <a:ext cx="1326125" cy="141257"/>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Defender for O365</a:t>
              </a:r>
            </a:p>
          </p:txBody>
        </p:sp>
      </p:grpSp>
      <p:sp>
        <p:nvSpPr>
          <p:cNvPr id="18450" name="!!wb_title">
            <a:extLst>
              <a:ext uri="{FF2B5EF4-FFF2-40B4-BE49-F238E27FC236}">
                <a16:creationId xmlns:a16="http://schemas.microsoft.com/office/drawing/2014/main" id="{291A1ED0-1A5E-484C-9635-B26753608A71}"/>
              </a:ext>
            </a:extLst>
          </p:cNvPr>
          <p:cNvSpPr txBox="1"/>
          <p:nvPr/>
        </p:nvSpPr>
        <p:spPr>
          <a:xfrm>
            <a:off x="8277270" y="1439412"/>
            <a:ext cx="1637311" cy="254262"/>
          </a:xfrm>
          <a:prstGeom prst="rect">
            <a:avLst/>
          </a:prstGeom>
          <a:solidFill>
            <a:schemeClr val="bg1"/>
          </a:solid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srgbClr val="FFFFFF"/>
                </a:solidFill>
                <a:effectLst/>
                <a:uLnTx/>
                <a:uFillTx/>
                <a:latin typeface="Segoe UI Semibold"/>
                <a:cs typeface="Segoe UI" pitchFamily="34" charset="0"/>
              </a:defRPr>
            </a:lvl1pPr>
          </a:lstStyle>
          <a:p>
            <a:pPr defTabSz="932597">
              <a:defRPr/>
            </a:pPr>
            <a:r>
              <a:rPr lang="en-US" sz="1020" dirty="0"/>
              <a:t>Native Data Connectors</a:t>
            </a:r>
          </a:p>
        </p:txBody>
      </p:sp>
      <p:pic>
        <p:nvPicPr>
          <p:cNvPr id="18449" name="Graphic 18448">
            <a:extLst>
              <a:ext uri="{FF2B5EF4-FFF2-40B4-BE49-F238E27FC236}">
                <a16:creationId xmlns:a16="http://schemas.microsoft.com/office/drawing/2014/main" id="{E01A08EE-7691-45B0-956A-52107BB9D88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78027" y="1379485"/>
            <a:ext cx="373041" cy="373041"/>
          </a:xfrm>
          <a:prstGeom prst="rect">
            <a:avLst/>
          </a:prstGeom>
        </p:spPr>
      </p:pic>
      <p:grpSp>
        <p:nvGrpSpPr>
          <p:cNvPr id="752" name="Group 751">
            <a:extLst>
              <a:ext uri="{FF2B5EF4-FFF2-40B4-BE49-F238E27FC236}">
                <a16:creationId xmlns:a16="http://schemas.microsoft.com/office/drawing/2014/main" id="{D44CC4D4-12B2-488F-8A85-9615D3A37765}"/>
              </a:ext>
            </a:extLst>
          </p:cNvPr>
          <p:cNvGrpSpPr/>
          <p:nvPr/>
        </p:nvGrpSpPr>
        <p:grpSpPr>
          <a:xfrm>
            <a:off x="10068534" y="9162497"/>
            <a:ext cx="1688858" cy="1147432"/>
            <a:chOff x="4800600" y="1981200"/>
            <a:chExt cx="2415963" cy="1641436"/>
          </a:xfrm>
        </p:grpSpPr>
        <p:pic>
          <p:nvPicPr>
            <p:cNvPr id="753" name="Picture 752" descr="A picture containing computer, computer, sky&#10;&#10;Description automatically generated">
              <a:extLst>
                <a:ext uri="{FF2B5EF4-FFF2-40B4-BE49-F238E27FC236}">
                  <a16:creationId xmlns:a16="http://schemas.microsoft.com/office/drawing/2014/main" id="{FEF9D23C-F325-4B18-A7B0-868B9C7A571A}"/>
                </a:ext>
              </a:extLst>
            </p:cNvPr>
            <p:cNvPicPr>
              <a:picLocks noChangeAspect="1"/>
            </p:cNvPicPr>
            <p:nvPr/>
          </p:nvPicPr>
          <p:blipFill rotWithShape="1">
            <a:blip r:embed="rId19" cstate="print">
              <a:lum bright="70000" contrast="-70000"/>
              <a:extLst>
                <a:ext uri="{28A0092B-C50C-407E-A947-70E740481C1C}">
                  <a14:useLocalDpi xmlns:a14="http://schemas.microsoft.com/office/drawing/2010/main" val="0"/>
                </a:ext>
              </a:extLst>
            </a:blip>
            <a:srcRect l="51290" t="68219" r="39420"/>
            <a:stretch/>
          </p:blipFill>
          <p:spPr>
            <a:xfrm>
              <a:off x="4800600" y="3263903"/>
              <a:ext cx="486568" cy="358733"/>
            </a:xfrm>
            <a:prstGeom prst="rect">
              <a:avLst/>
            </a:prstGeom>
          </p:spPr>
        </p:pic>
        <p:pic>
          <p:nvPicPr>
            <p:cNvPr id="754" name="Graphic 594">
              <a:extLst>
                <a:ext uri="{FF2B5EF4-FFF2-40B4-BE49-F238E27FC236}">
                  <a16:creationId xmlns:a16="http://schemas.microsoft.com/office/drawing/2014/main" id="{94BA0D29-36A4-4438-8C12-CB92D7DE11EA}"/>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800600" y="2357257"/>
              <a:ext cx="649867" cy="145317"/>
            </a:xfrm>
            <a:prstGeom prst="rect">
              <a:avLst/>
            </a:prstGeom>
          </p:spPr>
        </p:pic>
        <p:pic>
          <p:nvPicPr>
            <p:cNvPr id="755" name="Picture 754" descr="A screen shot of a building&#10;&#10;Description automatically generated">
              <a:extLst>
                <a:ext uri="{FF2B5EF4-FFF2-40B4-BE49-F238E27FC236}">
                  <a16:creationId xmlns:a16="http://schemas.microsoft.com/office/drawing/2014/main" id="{C2D9D991-F3B2-45F0-8D94-DDACB7E79BF1}"/>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800600" y="1996540"/>
              <a:ext cx="360251" cy="138822"/>
            </a:xfrm>
            <a:prstGeom prst="rect">
              <a:avLst/>
            </a:prstGeom>
          </p:spPr>
        </p:pic>
        <p:pic>
          <p:nvPicPr>
            <p:cNvPr id="756" name="Picture 755" descr="Logo&#10;&#10;Description automatically generated">
              <a:extLst>
                <a:ext uri="{FF2B5EF4-FFF2-40B4-BE49-F238E27FC236}">
                  <a16:creationId xmlns:a16="http://schemas.microsoft.com/office/drawing/2014/main" id="{91F5DCE6-1C86-4F18-98E8-49B1FBA69467}"/>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6532472" y="1981200"/>
              <a:ext cx="621571" cy="240868"/>
            </a:xfrm>
            <a:prstGeom prst="rect">
              <a:avLst/>
            </a:prstGeom>
          </p:spPr>
        </p:pic>
        <p:pic>
          <p:nvPicPr>
            <p:cNvPr id="757" name="Picture 756" descr="Text&#10;&#10;Description automatically generated">
              <a:extLst>
                <a:ext uri="{FF2B5EF4-FFF2-40B4-BE49-F238E27FC236}">
                  <a16:creationId xmlns:a16="http://schemas.microsoft.com/office/drawing/2014/main" id="{5290ECCD-B369-4C78-8454-B28373C5DF05}"/>
                </a:ext>
              </a:extLst>
            </p:cNvPr>
            <p:cNvPicPr>
              <a:picLocks noChangeAspect="1"/>
            </p:cNvPicPr>
            <p:nvPr/>
          </p:nvPicPr>
          <p:blipFill>
            <a:blip r:embed="rId24"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474593" y="2713102"/>
              <a:ext cx="741970" cy="246316"/>
            </a:xfrm>
            <a:prstGeom prst="rect">
              <a:avLst/>
            </a:prstGeom>
          </p:spPr>
        </p:pic>
        <p:pic>
          <p:nvPicPr>
            <p:cNvPr id="758" name="Picture 757" descr="A picture containing logo&#10;&#10;Description automatically generated">
              <a:extLst>
                <a:ext uri="{FF2B5EF4-FFF2-40B4-BE49-F238E27FC236}">
                  <a16:creationId xmlns:a16="http://schemas.microsoft.com/office/drawing/2014/main" id="{1F808BAE-4279-466F-BD94-B68516F215F5}"/>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800600" y="2741976"/>
              <a:ext cx="584162" cy="188569"/>
            </a:xfrm>
            <a:prstGeom prst="rect">
              <a:avLst/>
            </a:prstGeom>
          </p:spPr>
        </p:pic>
        <p:pic>
          <p:nvPicPr>
            <p:cNvPr id="759" name="Picture 758" descr="Icon&#10;&#10;Description automatically generated">
              <a:extLst>
                <a:ext uri="{FF2B5EF4-FFF2-40B4-BE49-F238E27FC236}">
                  <a16:creationId xmlns:a16="http://schemas.microsoft.com/office/drawing/2014/main" id="{2C0F70F8-28D2-4D5F-BAFF-B0CEC2E3BB5F}"/>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5657801" y="2293844"/>
              <a:ext cx="254350" cy="246316"/>
            </a:xfrm>
            <a:prstGeom prst="rect">
              <a:avLst/>
            </a:prstGeom>
          </p:spPr>
        </p:pic>
        <p:pic>
          <p:nvPicPr>
            <p:cNvPr id="760" name="Picture 759" descr="A picture containing drawing&#10;&#10;Description automatically generated">
              <a:extLst>
                <a:ext uri="{FF2B5EF4-FFF2-40B4-BE49-F238E27FC236}">
                  <a16:creationId xmlns:a16="http://schemas.microsoft.com/office/drawing/2014/main" id="{9675D65E-0D9F-44DA-B933-158D4E5A2FC5}"/>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6060211" y="2382936"/>
              <a:ext cx="807406" cy="138207"/>
            </a:xfrm>
            <a:prstGeom prst="rect">
              <a:avLst/>
            </a:prstGeom>
          </p:spPr>
        </p:pic>
        <p:pic>
          <p:nvPicPr>
            <p:cNvPr id="761" name="Picture 760" descr="Logo&#10;&#10;Description automatically generated">
              <a:extLst>
                <a:ext uri="{FF2B5EF4-FFF2-40B4-BE49-F238E27FC236}">
                  <a16:creationId xmlns:a16="http://schemas.microsoft.com/office/drawing/2014/main" id="{2FAD6A71-EA3A-4CAC-B4CF-A86B7FC6631C}"/>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6084848" y="3263903"/>
              <a:ext cx="638001" cy="94124"/>
            </a:xfrm>
            <a:prstGeom prst="rect">
              <a:avLst/>
            </a:prstGeom>
          </p:spPr>
        </p:pic>
        <p:pic>
          <p:nvPicPr>
            <p:cNvPr id="762" name="Picture 761" descr="A picture containing clock, drawing&#10;&#10;Description automatically generated">
              <a:extLst>
                <a:ext uri="{FF2B5EF4-FFF2-40B4-BE49-F238E27FC236}">
                  <a16:creationId xmlns:a16="http://schemas.microsoft.com/office/drawing/2014/main" id="{7122B9B1-7E4B-4496-9F18-F1168C15B3D3}"/>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5442767" y="3412265"/>
              <a:ext cx="566930" cy="104313"/>
            </a:xfrm>
            <a:prstGeom prst="rect">
              <a:avLst/>
            </a:prstGeom>
          </p:spPr>
        </p:pic>
        <p:grpSp>
          <p:nvGrpSpPr>
            <p:cNvPr id="763" name="Group 762">
              <a:extLst>
                <a:ext uri="{FF2B5EF4-FFF2-40B4-BE49-F238E27FC236}">
                  <a16:creationId xmlns:a16="http://schemas.microsoft.com/office/drawing/2014/main" id="{9B59F6B1-044F-4380-9A6A-2B72D95F20A6}"/>
                </a:ext>
              </a:extLst>
            </p:cNvPr>
            <p:cNvGrpSpPr/>
            <p:nvPr/>
          </p:nvGrpSpPr>
          <p:grpSpPr>
            <a:xfrm>
              <a:off x="6876803" y="3273027"/>
              <a:ext cx="323182" cy="75875"/>
              <a:chOff x="11747105" y="3392325"/>
              <a:chExt cx="402854" cy="97663"/>
            </a:xfrm>
          </p:grpSpPr>
          <p:sp>
            <p:nvSpPr>
              <p:cNvPr id="773" name="Oval 772">
                <a:extLst>
                  <a:ext uri="{FF2B5EF4-FFF2-40B4-BE49-F238E27FC236}">
                    <a16:creationId xmlns:a16="http://schemas.microsoft.com/office/drawing/2014/main" id="{F962C9C6-8C15-44E4-9BF0-B7371760C57E}"/>
                  </a:ext>
                </a:extLst>
              </p:cNvPr>
              <p:cNvSpPr/>
              <p:nvPr/>
            </p:nvSpPr>
            <p:spPr bwMode="auto">
              <a:xfrm flipV="1">
                <a:off x="11747105" y="3392359"/>
                <a:ext cx="97626" cy="97626"/>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4" name="Oval 773">
                <a:extLst>
                  <a:ext uri="{FF2B5EF4-FFF2-40B4-BE49-F238E27FC236}">
                    <a16:creationId xmlns:a16="http://schemas.microsoft.com/office/drawing/2014/main" id="{82ACE0AC-D3BE-4C78-A758-650023E077A8}"/>
                  </a:ext>
                </a:extLst>
              </p:cNvPr>
              <p:cNvSpPr/>
              <p:nvPr/>
            </p:nvSpPr>
            <p:spPr bwMode="auto">
              <a:xfrm flipV="1">
                <a:off x="11899729" y="3392362"/>
                <a:ext cx="97626" cy="97626"/>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5" name="Oval 774">
                <a:extLst>
                  <a:ext uri="{FF2B5EF4-FFF2-40B4-BE49-F238E27FC236}">
                    <a16:creationId xmlns:a16="http://schemas.microsoft.com/office/drawing/2014/main" id="{9CE61C88-C848-4EEF-990B-4F913C3300C6}"/>
                  </a:ext>
                </a:extLst>
              </p:cNvPr>
              <p:cNvSpPr/>
              <p:nvPr/>
            </p:nvSpPr>
            <p:spPr bwMode="auto">
              <a:xfrm flipV="1">
                <a:off x="12052333" y="3392325"/>
                <a:ext cx="97626" cy="97626"/>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64" name="Group 763">
              <a:extLst>
                <a:ext uri="{FF2B5EF4-FFF2-40B4-BE49-F238E27FC236}">
                  <a16:creationId xmlns:a16="http://schemas.microsoft.com/office/drawing/2014/main" id="{7EC755C2-D6CE-45F3-9F72-ECCC41C65CA1}"/>
                </a:ext>
              </a:extLst>
            </p:cNvPr>
            <p:cNvGrpSpPr/>
            <p:nvPr/>
          </p:nvGrpSpPr>
          <p:grpSpPr>
            <a:xfrm>
              <a:off x="5384762" y="1981200"/>
              <a:ext cx="965818" cy="180635"/>
              <a:chOff x="5710686" y="1981200"/>
              <a:chExt cx="1504682" cy="281417"/>
            </a:xfrm>
          </p:grpSpPr>
          <p:pic>
            <p:nvPicPr>
              <p:cNvPr id="771" name="Picture 770" descr="A picture containing shape&#10;&#10;Description automatically generated">
                <a:extLst>
                  <a:ext uri="{FF2B5EF4-FFF2-40B4-BE49-F238E27FC236}">
                    <a16:creationId xmlns:a16="http://schemas.microsoft.com/office/drawing/2014/main" id="{126705F9-96D4-4EC9-AC81-E27B73559D5D}"/>
                  </a:ext>
                </a:extLst>
              </p:cNvPr>
              <p:cNvPicPr>
                <a:picLocks noChangeAspect="1"/>
              </p:cNvPicPr>
              <p:nvPr/>
            </p:nvPicPr>
            <p:blipFill rotWithShape="1">
              <a:blip r:embed="rId30" cstate="print">
                <a:extLst>
                  <a:ext uri="{28A0092B-C50C-407E-A947-70E740481C1C}">
                    <a14:useLocalDpi xmlns:a14="http://schemas.microsoft.com/office/drawing/2010/main" val="0"/>
                  </a:ext>
                </a:extLst>
              </a:blip>
              <a:srcRect t="-8128"/>
              <a:stretch/>
            </p:blipFill>
            <p:spPr>
              <a:xfrm>
                <a:off x="6934200" y="1981200"/>
                <a:ext cx="281168" cy="281417"/>
              </a:xfrm>
              <a:prstGeom prst="rect">
                <a:avLst/>
              </a:prstGeom>
            </p:spPr>
          </p:pic>
          <p:pic>
            <p:nvPicPr>
              <p:cNvPr id="772" name="Picture 771" descr="A picture containing shape&#10;&#10;Description automatically generated">
                <a:extLst>
                  <a:ext uri="{FF2B5EF4-FFF2-40B4-BE49-F238E27FC236}">
                    <a16:creationId xmlns:a16="http://schemas.microsoft.com/office/drawing/2014/main" id="{3FFD4112-1320-4F44-A59F-D23837B674A6}"/>
                  </a:ext>
                </a:extLst>
              </p:cNvPr>
              <p:cNvPicPr>
                <a:picLocks noChangeAspect="1"/>
              </p:cNvPicPr>
              <p:nvPr/>
            </p:nvPicPr>
            <p:blipFill rotWithShape="1">
              <a:blip r:embed="rId31" cstate="print">
                <a:lum bright="70000" contrast="-70000"/>
                <a:extLst>
                  <a:ext uri="{28A0092B-C50C-407E-A947-70E740481C1C}">
                    <a14:useLocalDpi xmlns:a14="http://schemas.microsoft.com/office/drawing/2010/main" val="0"/>
                  </a:ext>
                </a:extLst>
              </a:blip>
              <a:srcRect/>
              <a:stretch/>
            </p:blipFill>
            <p:spPr>
              <a:xfrm>
                <a:off x="5710686" y="2002934"/>
                <a:ext cx="1276592" cy="215317"/>
              </a:xfrm>
              <a:prstGeom prst="rect">
                <a:avLst/>
              </a:prstGeom>
            </p:spPr>
          </p:pic>
        </p:grpSp>
        <p:grpSp>
          <p:nvGrpSpPr>
            <p:cNvPr id="765" name="Group 764">
              <a:extLst>
                <a:ext uri="{FF2B5EF4-FFF2-40B4-BE49-F238E27FC236}">
                  <a16:creationId xmlns:a16="http://schemas.microsoft.com/office/drawing/2014/main" id="{84AC55C1-F27E-49D2-AD10-979DA955CE1A}"/>
                </a:ext>
              </a:extLst>
            </p:cNvPr>
            <p:cNvGrpSpPr/>
            <p:nvPr/>
          </p:nvGrpSpPr>
          <p:grpSpPr>
            <a:xfrm>
              <a:off x="5606273" y="2739642"/>
              <a:ext cx="744307" cy="190903"/>
              <a:chOff x="6136065" y="3649686"/>
              <a:chExt cx="1159582" cy="297414"/>
            </a:xfrm>
          </p:grpSpPr>
          <p:pic>
            <p:nvPicPr>
              <p:cNvPr id="769" name="Picture 768" descr="A picture containing shape&#10;&#10;Description automatically generated">
                <a:extLst>
                  <a:ext uri="{FF2B5EF4-FFF2-40B4-BE49-F238E27FC236}">
                    <a16:creationId xmlns:a16="http://schemas.microsoft.com/office/drawing/2014/main" id="{082F2625-2C06-4B6B-B56E-C4A528B1444F}"/>
                  </a:ext>
                </a:extLst>
              </p:cNvPr>
              <p:cNvPicPr>
                <a:picLocks noChangeAspect="1"/>
              </p:cNvPicPr>
              <p:nvPr/>
            </p:nvPicPr>
            <p:blipFill rotWithShape="1">
              <a:blip r:embed="rId32" cstate="print">
                <a:lum bright="70000" contrast="-70000"/>
                <a:extLst>
                  <a:ext uri="{28A0092B-C50C-407E-A947-70E740481C1C}">
                    <a14:useLocalDpi xmlns:a14="http://schemas.microsoft.com/office/drawing/2010/main" val="0"/>
                  </a:ext>
                </a:extLst>
              </a:blip>
              <a:srcRect/>
              <a:stretch/>
            </p:blipFill>
            <p:spPr>
              <a:xfrm>
                <a:off x="6385561" y="3700361"/>
                <a:ext cx="910086" cy="241783"/>
              </a:xfrm>
              <a:prstGeom prst="rect">
                <a:avLst/>
              </a:prstGeom>
            </p:spPr>
          </p:pic>
          <p:pic>
            <p:nvPicPr>
              <p:cNvPr id="770" name="Picture 769" descr="A picture containing shape&#10;&#10;Description automatically generated">
                <a:extLst>
                  <a:ext uri="{FF2B5EF4-FFF2-40B4-BE49-F238E27FC236}">
                    <a16:creationId xmlns:a16="http://schemas.microsoft.com/office/drawing/2014/main" id="{C3EB50C6-77DC-469D-8B07-238643EED6DB}"/>
                  </a:ext>
                </a:extLst>
              </p:cNvPr>
              <p:cNvPicPr>
                <a:picLocks noChangeAspect="1"/>
              </p:cNvPicPr>
              <p:nvPr/>
            </p:nvPicPr>
            <p:blipFill rotWithShape="1">
              <a:blip r:embed="rId33" cstate="print">
                <a:extLst>
                  <a:ext uri="{28A0092B-C50C-407E-A947-70E740481C1C}">
                    <a14:useLocalDpi xmlns:a14="http://schemas.microsoft.com/office/drawing/2010/main" val="0"/>
                  </a:ext>
                </a:extLst>
              </a:blip>
              <a:srcRect/>
              <a:stretch/>
            </p:blipFill>
            <p:spPr>
              <a:xfrm>
                <a:off x="6136065" y="3649686"/>
                <a:ext cx="264736" cy="297414"/>
              </a:xfrm>
              <a:prstGeom prst="rect">
                <a:avLst/>
              </a:prstGeom>
            </p:spPr>
          </p:pic>
        </p:grpSp>
        <p:grpSp>
          <p:nvGrpSpPr>
            <p:cNvPr id="766" name="Group 765">
              <a:extLst>
                <a:ext uri="{FF2B5EF4-FFF2-40B4-BE49-F238E27FC236}">
                  <a16:creationId xmlns:a16="http://schemas.microsoft.com/office/drawing/2014/main" id="{EAB29C06-283B-47EA-A4FF-85BC70F945ED}"/>
                </a:ext>
              </a:extLst>
            </p:cNvPr>
            <p:cNvGrpSpPr/>
            <p:nvPr/>
          </p:nvGrpSpPr>
          <p:grpSpPr>
            <a:xfrm>
              <a:off x="5026706" y="3055838"/>
              <a:ext cx="1047430" cy="175386"/>
              <a:chOff x="8792552" y="1472580"/>
              <a:chExt cx="1631828" cy="273240"/>
            </a:xfrm>
          </p:grpSpPr>
          <p:pic>
            <p:nvPicPr>
              <p:cNvPr id="767" name="Picture 766" descr="Logo, company name&#10;&#10;Description automatically generated">
                <a:extLst>
                  <a:ext uri="{FF2B5EF4-FFF2-40B4-BE49-F238E27FC236}">
                    <a16:creationId xmlns:a16="http://schemas.microsoft.com/office/drawing/2014/main" id="{0CCB35B5-9834-4DB2-82CC-6622FBAA3C72}"/>
                  </a:ext>
                </a:extLst>
              </p:cNvPr>
              <p:cNvPicPr>
                <a:picLocks noChangeAspect="1"/>
              </p:cNvPicPr>
              <p:nvPr/>
            </p:nvPicPr>
            <p:blipFill rotWithShape="1">
              <a:blip r:embed="rId34" cstate="print">
                <a:lum bright="70000" contrast="-70000"/>
                <a:extLst>
                  <a:ext uri="{28A0092B-C50C-407E-A947-70E740481C1C}">
                    <a14:useLocalDpi xmlns:a14="http://schemas.microsoft.com/office/drawing/2010/main" val="0"/>
                  </a:ext>
                </a:extLst>
              </a:blip>
              <a:srcRect/>
              <a:stretch/>
            </p:blipFill>
            <p:spPr>
              <a:xfrm>
                <a:off x="9205413" y="1515676"/>
                <a:ext cx="1218967" cy="230144"/>
              </a:xfrm>
              <a:prstGeom prst="rect">
                <a:avLst/>
              </a:prstGeom>
            </p:spPr>
          </p:pic>
          <p:pic>
            <p:nvPicPr>
              <p:cNvPr id="768" name="Picture 767" descr="Logo, company name&#10;&#10;Description automatically generated">
                <a:extLst>
                  <a:ext uri="{FF2B5EF4-FFF2-40B4-BE49-F238E27FC236}">
                    <a16:creationId xmlns:a16="http://schemas.microsoft.com/office/drawing/2014/main" id="{62C9A80D-9DF6-46AE-B893-D55C8E3079BC}"/>
                  </a:ext>
                </a:extLst>
              </p:cNvPr>
              <p:cNvPicPr>
                <a:picLocks noChangeAspect="1"/>
              </p:cNvPicPr>
              <p:nvPr/>
            </p:nvPicPr>
            <p:blipFill rotWithShape="1">
              <a:blip r:embed="rId35" cstate="print">
                <a:extLst>
                  <a:ext uri="{28A0092B-C50C-407E-A947-70E740481C1C}">
                    <a14:useLocalDpi xmlns:a14="http://schemas.microsoft.com/office/drawing/2010/main" val="0"/>
                  </a:ext>
                </a:extLst>
              </a:blip>
              <a:srcRect/>
              <a:stretch/>
            </p:blipFill>
            <p:spPr>
              <a:xfrm>
                <a:off x="8792552" y="1472580"/>
                <a:ext cx="427648" cy="246398"/>
              </a:xfrm>
              <a:prstGeom prst="rect">
                <a:avLst/>
              </a:prstGeom>
            </p:spPr>
          </p:pic>
        </p:grpSp>
      </p:grpSp>
      <p:pic>
        <p:nvPicPr>
          <p:cNvPr id="3" name="Picture 2" descr="See the source image">
            <a:extLst>
              <a:ext uri="{FF2B5EF4-FFF2-40B4-BE49-F238E27FC236}">
                <a16:creationId xmlns:a16="http://schemas.microsoft.com/office/drawing/2014/main" id="{723E59C4-DAC8-4EDC-8B73-37E0612FB2F0}"/>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6118492" y="9819923"/>
            <a:ext cx="494162" cy="494162"/>
          </a:xfrm>
          <a:prstGeom prst="rect">
            <a:avLst/>
          </a:prstGeom>
          <a:noFill/>
          <a:extLst>
            <a:ext uri="{909E8E84-426E-40DD-AFC4-6F175D3DCCD1}">
              <a14:hiddenFill xmlns:a14="http://schemas.microsoft.com/office/drawing/2010/main">
                <a:solidFill>
                  <a:srgbClr val="FFFFFF"/>
                </a:solidFill>
              </a14:hiddenFill>
            </a:ext>
          </a:extLst>
        </p:spPr>
      </p:pic>
      <p:grpSp>
        <p:nvGrpSpPr>
          <p:cNvPr id="119" name="Group 118">
            <a:extLst>
              <a:ext uri="{FF2B5EF4-FFF2-40B4-BE49-F238E27FC236}">
                <a16:creationId xmlns:a16="http://schemas.microsoft.com/office/drawing/2014/main" id="{350457DB-D3BA-47B2-83BB-8C4ED14629CE}"/>
              </a:ext>
            </a:extLst>
          </p:cNvPr>
          <p:cNvGrpSpPr/>
          <p:nvPr/>
        </p:nvGrpSpPr>
        <p:grpSpPr>
          <a:xfrm>
            <a:off x="8441634" y="9214429"/>
            <a:ext cx="1244141" cy="1220564"/>
            <a:chOff x="8300846" y="5074891"/>
            <a:chExt cx="1219857" cy="1196740"/>
          </a:xfrm>
        </p:grpSpPr>
        <p:sp>
          <p:nvSpPr>
            <p:cNvPr id="120" name="!!syslog_area">
              <a:extLst>
                <a:ext uri="{FF2B5EF4-FFF2-40B4-BE49-F238E27FC236}">
                  <a16:creationId xmlns:a16="http://schemas.microsoft.com/office/drawing/2014/main" id="{DD10630A-9503-4367-943B-A43279EB193F}"/>
                </a:ext>
              </a:extLst>
            </p:cNvPr>
            <p:cNvSpPr/>
            <p:nvPr/>
          </p:nvSpPr>
          <p:spPr bwMode="auto">
            <a:xfrm>
              <a:off x="8300846" y="5211849"/>
              <a:ext cx="1219857" cy="1059782"/>
            </a:xfrm>
            <a:prstGeom prst="roundRect">
              <a:avLst>
                <a:gd name="adj" fmla="val 2891"/>
              </a:avLst>
            </a:prstGeom>
            <a:solidFill>
              <a:schemeClr val="bg1"/>
            </a:solidFill>
            <a:ln w="9525">
              <a:solidFill>
                <a:schemeClr val="bg2">
                  <a:lumMod val="40000"/>
                  <a:lumOff val="6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000000"/>
                </a:solidFill>
                <a:latin typeface="Segoe UI"/>
                <a:ea typeface="Segoe UI" pitchFamily="34" charset="0"/>
                <a:cs typeface="Segoe UI" pitchFamily="34" charset="0"/>
              </a:endParaRPr>
            </a:p>
          </p:txBody>
        </p:sp>
        <p:pic>
          <p:nvPicPr>
            <p:cNvPr id="121" name="!!vm_icon" descr="Windows Virtual Machine icon">
              <a:hlinkClick r:id="" action="ppaction://noaction"/>
              <a:extLst>
                <a:ext uri="{FF2B5EF4-FFF2-40B4-BE49-F238E27FC236}">
                  <a16:creationId xmlns:a16="http://schemas.microsoft.com/office/drawing/2014/main" id="{47590F2A-DFDA-4236-BF7A-D7691747738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99077" y="5469061"/>
              <a:ext cx="365760" cy="365760"/>
            </a:xfrm>
            <a:prstGeom prst="rect">
              <a:avLst/>
            </a:prstGeom>
          </p:spPr>
        </p:pic>
        <p:pic>
          <p:nvPicPr>
            <p:cNvPr id="122" name="!!vm_icon" descr="Windows Virtual Machine icon">
              <a:hlinkClick r:id="" action="ppaction://noaction"/>
              <a:extLst>
                <a:ext uri="{FF2B5EF4-FFF2-40B4-BE49-F238E27FC236}">
                  <a16:creationId xmlns:a16="http://schemas.microsoft.com/office/drawing/2014/main" id="{8E9C6F11-F9EF-43D6-A490-CF6CC7212B4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36680" y="5631127"/>
              <a:ext cx="365760" cy="365760"/>
            </a:xfrm>
            <a:prstGeom prst="rect">
              <a:avLst/>
            </a:prstGeom>
          </p:spPr>
        </p:pic>
        <p:pic>
          <p:nvPicPr>
            <p:cNvPr id="123" name="!!vm_icon" descr="Windows Virtual Machine icon">
              <a:hlinkClick r:id="" action="ppaction://noaction"/>
              <a:extLst>
                <a:ext uri="{FF2B5EF4-FFF2-40B4-BE49-F238E27FC236}">
                  <a16:creationId xmlns:a16="http://schemas.microsoft.com/office/drawing/2014/main" id="{CE68F530-8715-4885-A14B-07D08C87DE3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54487" y="5792189"/>
              <a:ext cx="365760" cy="365760"/>
            </a:xfrm>
            <a:prstGeom prst="rect">
              <a:avLst/>
            </a:prstGeom>
          </p:spPr>
        </p:pic>
        <p:sp>
          <p:nvSpPr>
            <p:cNvPr id="124" name="!!syslog_title">
              <a:extLst>
                <a:ext uri="{FF2B5EF4-FFF2-40B4-BE49-F238E27FC236}">
                  <a16:creationId xmlns:a16="http://schemas.microsoft.com/office/drawing/2014/main" id="{DE111827-A989-4E9E-9A13-9AA9C78A7030}"/>
                </a:ext>
              </a:extLst>
            </p:cNvPr>
            <p:cNvSpPr txBox="1">
              <a:spLocks/>
            </p:cNvSpPr>
            <p:nvPr/>
          </p:nvSpPr>
          <p:spPr>
            <a:xfrm>
              <a:off x="8555782" y="5074891"/>
              <a:ext cx="677430" cy="282513"/>
            </a:xfrm>
            <a:prstGeom prst="rect">
              <a:avLst/>
            </a:prstGeom>
            <a:solidFill>
              <a:srgbClr val="000000"/>
            </a:solidFill>
            <a:ln>
              <a:noFill/>
              <a:prstDash/>
            </a:ln>
            <a:effectLst/>
          </p:spPr>
          <p:txBody>
            <a:bodyPr rot="0" spcFirstLastPara="0" vertOverflow="overflow" horzOverflow="overflow" vert="horz" wrap="none" lIns="46630" tIns="0" rIns="46630" bIns="0" numCol="1" spcCol="0" rtlCol="0" fromWordArt="0" anchor="t" anchorCtr="0" forceAA="0" compatLnSpc="1">
              <a:prstTxWarp prst="textNoShape">
                <a:avLst/>
              </a:prstTxWarp>
              <a:spAutoFit/>
            </a:bodyPr>
            <a:lstStyle>
              <a:defPPr>
                <a:defRPr lang="en-US"/>
              </a:defPPr>
              <a:lvl1pPr marR="0" lvl="0" indent="0" algn="ctr" defTabSz="932742" fontAlgn="auto">
                <a:lnSpc>
                  <a:spcPct val="90000"/>
                </a:lnSpc>
                <a:spcBef>
                  <a:spcPct val="0"/>
                </a:spcBef>
                <a:spcAft>
                  <a:spcPts val="0"/>
                </a:spcAft>
                <a:buClrTx/>
                <a:buSzTx/>
                <a:buFontTx/>
                <a:buNone/>
                <a:tabLst/>
                <a:defRPr kumimoji="0" sz="1400" b="0" i="0" u="none" strike="noStrike" cap="none" spc="0" normalizeH="0" baseline="0">
                  <a:ln w="3175">
                    <a:noFill/>
                  </a:ln>
                  <a:gradFill>
                    <a:gsLst>
                      <a:gs pos="0">
                        <a:srgbClr val="FFFFFF"/>
                      </a:gs>
                      <a:gs pos="100000">
                        <a:srgbClr val="FFFFFF"/>
                      </a:gs>
                    </a:gsLst>
                    <a:lin ang="5400000" scaled="1"/>
                  </a:gradFill>
                  <a:effectLst/>
                  <a:uLnTx/>
                  <a:uFillTx/>
                  <a:latin typeface="Segoe UI Semibold"/>
                  <a:cs typeface="Segoe UI" pitchFamily="34" charset="0"/>
                </a:defRPr>
              </a:lvl1pPr>
            </a:lstStyle>
            <a:p>
              <a:pPr defTabSz="951304">
                <a:defRPr/>
              </a:pPr>
              <a:r>
                <a:rPr lang="en-US" sz="1020">
                  <a:solidFill>
                    <a:srgbClr val="EBEBEB">
                      <a:lumMod val="90000"/>
                    </a:srgbClr>
                  </a:solidFill>
                </a:rPr>
                <a:t>Windows </a:t>
              </a:r>
            </a:p>
            <a:p>
              <a:pPr defTabSz="951304">
                <a:defRPr/>
              </a:pPr>
              <a:r>
                <a:rPr lang="en-US" sz="1020">
                  <a:solidFill>
                    <a:srgbClr val="EBEBEB">
                      <a:lumMod val="90000"/>
                    </a:srgbClr>
                  </a:solidFill>
                </a:rPr>
                <a:t>Servers</a:t>
              </a:r>
            </a:p>
          </p:txBody>
        </p:sp>
      </p:grpSp>
      <p:cxnSp>
        <p:nvCxnSpPr>
          <p:cNvPr id="134" name="!!movingline_left">
            <a:extLst>
              <a:ext uri="{FF2B5EF4-FFF2-40B4-BE49-F238E27FC236}">
                <a16:creationId xmlns:a16="http://schemas.microsoft.com/office/drawing/2014/main" id="{E20E0A4C-E79F-44AE-BDFC-E5A4FA5F3EB0}"/>
              </a:ext>
            </a:extLst>
          </p:cNvPr>
          <p:cNvCxnSpPr>
            <a:cxnSpLocks/>
          </p:cNvCxnSpPr>
          <p:nvPr/>
        </p:nvCxnSpPr>
        <p:spPr>
          <a:xfrm>
            <a:off x="6295954" y="9305135"/>
            <a:ext cx="988467" cy="0"/>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9" name="Group 88">
            <a:extLst>
              <a:ext uri="{FF2B5EF4-FFF2-40B4-BE49-F238E27FC236}">
                <a16:creationId xmlns:a16="http://schemas.microsoft.com/office/drawing/2014/main" id="{EA5F7456-60BC-4889-B034-AA4B90367954}"/>
              </a:ext>
            </a:extLst>
          </p:cNvPr>
          <p:cNvGrpSpPr/>
          <p:nvPr/>
        </p:nvGrpSpPr>
        <p:grpSpPr>
          <a:xfrm>
            <a:off x="7069778" y="9172804"/>
            <a:ext cx="373041" cy="313639"/>
            <a:chOff x="6137960" y="5359120"/>
            <a:chExt cx="365760" cy="307517"/>
          </a:xfrm>
        </p:grpSpPr>
        <p:pic>
          <p:nvPicPr>
            <p:cNvPr id="269" name="!!vm_icon" descr="Windows Virtual Machine icon">
              <a:hlinkClick r:id="" action="ppaction://noaction"/>
              <a:extLst>
                <a:ext uri="{FF2B5EF4-FFF2-40B4-BE49-F238E27FC236}">
                  <a16:creationId xmlns:a16="http://schemas.microsoft.com/office/drawing/2014/main" id="{ECB9240B-344E-4D6D-9324-A60231D6343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37960" y="5359120"/>
              <a:ext cx="307516" cy="307517"/>
            </a:xfrm>
            <a:prstGeom prst="rect">
              <a:avLst/>
            </a:prstGeom>
          </p:spPr>
        </p:pic>
        <p:grpSp>
          <p:nvGrpSpPr>
            <p:cNvPr id="270" name="Graphic 58">
              <a:extLst>
                <a:ext uri="{FF2B5EF4-FFF2-40B4-BE49-F238E27FC236}">
                  <a16:creationId xmlns:a16="http://schemas.microsoft.com/office/drawing/2014/main" id="{6EE2BF96-DC14-4AC8-81B9-572C3E59A695}"/>
                </a:ext>
              </a:extLst>
            </p:cNvPr>
            <p:cNvGrpSpPr/>
            <p:nvPr/>
          </p:nvGrpSpPr>
          <p:grpSpPr>
            <a:xfrm>
              <a:off x="6314873" y="5482719"/>
              <a:ext cx="188847" cy="149571"/>
              <a:chOff x="2112465" y="2876133"/>
              <a:chExt cx="519142" cy="411171"/>
            </a:xfrm>
          </p:grpSpPr>
          <p:sp>
            <p:nvSpPr>
              <p:cNvPr id="271" name="Freeform: Shape 270">
                <a:extLst>
                  <a:ext uri="{FF2B5EF4-FFF2-40B4-BE49-F238E27FC236}">
                    <a16:creationId xmlns:a16="http://schemas.microsoft.com/office/drawing/2014/main" id="{FA4ADEB4-9F01-4D78-A52F-932F15E6AF8F}"/>
                  </a:ext>
                </a:extLst>
              </p:cNvPr>
              <p:cNvSpPr/>
              <p:nvPr/>
            </p:nvSpPr>
            <p:spPr>
              <a:xfrm>
                <a:off x="2112465" y="2876133"/>
                <a:ext cx="519142"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272" name="Freeform: Shape 271">
                <a:extLst>
                  <a:ext uri="{FF2B5EF4-FFF2-40B4-BE49-F238E27FC236}">
                    <a16:creationId xmlns:a16="http://schemas.microsoft.com/office/drawing/2014/main" id="{4664A804-BC3C-4D12-AF07-8D7210B946DC}"/>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73" name="Freeform: Shape 272">
                <a:extLst>
                  <a:ext uri="{FF2B5EF4-FFF2-40B4-BE49-F238E27FC236}">
                    <a16:creationId xmlns:a16="http://schemas.microsoft.com/office/drawing/2014/main" id="{3F769B0A-D339-42CC-9829-B2775B61A0D4}"/>
                  </a:ext>
                </a:extLst>
              </p:cNvPr>
              <p:cNvSpPr/>
              <p:nvPr/>
            </p:nvSpPr>
            <p:spPr>
              <a:xfrm>
                <a:off x="2276703" y="3080283"/>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74" name="Freeform: Shape 273">
                <a:extLst>
                  <a:ext uri="{FF2B5EF4-FFF2-40B4-BE49-F238E27FC236}">
                    <a16:creationId xmlns:a16="http://schemas.microsoft.com/office/drawing/2014/main" id="{F6B333C0-9DEA-42C5-817C-A8202A2F4A5E}"/>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75" name="Freeform: Shape 274">
                <a:extLst>
                  <a:ext uri="{FF2B5EF4-FFF2-40B4-BE49-F238E27FC236}">
                    <a16:creationId xmlns:a16="http://schemas.microsoft.com/office/drawing/2014/main" id="{5232BAFE-3871-4AC7-A572-E2177DE9C9B3}"/>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76" name="Freeform: Shape 275">
                <a:extLst>
                  <a:ext uri="{FF2B5EF4-FFF2-40B4-BE49-F238E27FC236}">
                    <a16:creationId xmlns:a16="http://schemas.microsoft.com/office/drawing/2014/main" id="{DE973FA1-F368-40D6-AB9A-88DD4F0EA1F2}"/>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77" name="Freeform: Shape 276">
                <a:extLst>
                  <a:ext uri="{FF2B5EF4-FFF2-40B4-BE49-F238E27FC236}">
                    <a16:creationId xmlns:a16="http://schemas.microsoft.com/office/drawing/2014/main" id="{F0BE74A9-09D8-41AB-A5FE-275C91D806F6}"/>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78" name="Freeform: Shape 277">
                <a:extLst>
                  <a:ext uri="{FF2B5EF4-FFF2-40B4-BE49-F238E27FC236}">
                    <a16:creationId xmlns:a16="http://schemas.microsoft.com/office/drawing/2014/main" id="{097FF72E-1762-425C-8453-00C9E8B7F3F8}"/>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79" name="Freeform: Shape 278">
                <a:extLst>
                  <a:ext uri="{FF2B5EF4-FFF2-40B4-BE49-F238E27FC236}">
                    <a16:creationId xmlns:a16="http://schemas.microsoft.com/office/drawing/2014/main" id="{86F51002-266D-4AC0-AAED-B0BC27C36078}"/>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cxnSp>
        <p:nvCxnSpPr>
          <p:cNvPr id="340" name="!!movingline_left">
            <a:extLst>
              <a:ext uri="{FF2B5EF4-FFF2-40B4-BE49-F238E27FC236}">
                <a16:creationId xmlns:a16="http://schemas.microsoft.com/office/drawing/2014/main" id="{B3F21AE9-EAC4-4EDF-A734-146115CE4102}"/>
              </a:ext>
            </a:extLst>
          </p:cNvPr>
          <p:cNvCxnSpPr>
            <a:cxnSpLocks/>
          </p:cNvCxnSpPr>
          <p:nvPr/>
        </p:nvCxnSpPr>
        <p:spPr>
          <a:xfrm>
            <a:off x="10407670" y="8595435"/>
            <a:ext cx="1297873" cy="0"/>
          </a:xfrm>
          <a:prstGeom prst="line">
            <a:avLst/>
          </a:prstGeom>
          <a:ln w="28575">
            <a:solidFill>
              <a:schemeClr val="bg1">
                <a:lumMod val="50000"/>
                <a:lumOff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1" name="!!movingline_up">
            <a:extLst>
              <a:ext uri="{FF2B5EF4-FFF2-40B4-BE49-F238E27FC236}">
                <a16:creationId xmlns:a16="http://schemas.microsoft.com/office/drawing/2014/main" id="{9B452215-F32E-47C9-9F65-7664DFCC74A0}"/>
              </a:ext>
            </a:extLst>
          </p:cNvPr>
          <p:cNvCxnSpPr>
            <a:cxnSpLocks/>
          </p:cNvCxnSpPr>
          <p:nvPr/>
        </p:nvCxnSpPr>
        <p:spPr>
          <a:xfrm flipV="1">
            <a:off x="10973020" y="8603969"/>
            <a:ext cx="0" cy="345019"/>
          </a:xfrm>
          <a:prstGeom prst="line">
            <a:avLst/>
          </a:prstGeom>
          <a:ln w="28575">
            <a:solidFill>
              <a:schemeClr val="bg1">
                <a:lumMod val="50000"/>
                <a:lumOff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Freeform: Shape 39">
            <a:extLst>
              <a:ext uri="{FF2B5EF4-FFF2-40B4-BE49-F238E27FC236}">
                <a16:creationId xmlns:a16="http://schemas.microsoft.com/office/drawing/2014/main" id="{92EC0288-67EF-4E84-9EAD-9693CACC0370}"/>
              </a:ext>
            </a:extLst>
          </p:cNvPr>
          <p:cNvSpPr/>
          <p:nvPr/>
        </p:nvSpPr>
        <p:spPr bwMode="blackWhite">
          <a:xfrm rot="16200000">
            <a:off x="10980675" y="8310292"/>
            <a:ext cx="393339" cy="483903"/>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vm_title">
            <a:hlinkClick r:id="" action="ppaction://noaction"/>
            <a:extLst>
              <a:ext uri="{FF2B5EF4-FFF2-40B4-BE49-F238E27FC236}">
                <a16:creationId xmlns:a16="http://schemas.microsoft.com/office/drawing/2014/main" id="{23781F2B-1E29-4AD2-AC62-7AB1A055FC52}"/>
              </a:ext>
            </a:extLst>
          </p:cNvPr>
          <p:cNvSpPr txBox="1"/>
          <p:nvPr/>
        </p:nvSpPr>
        <p:spPr>
          <a:xfrm>
            <a:off x="11172325" y="8361947"/>
            <a:ext cx="1129236" cy="526377"/>
          </a:xfrm>
          <a:prstGeom prst="rect">
            <a:avLst/>
          </a:prstGeom>
          <a:solidFill>
            <a:schemeClr val="bg1"/>
          </a:solid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solidFill>
                  <a:srgbClr val="FFFFFF"/>
                </a:solidFill>
                <a:effectLst/>
                <a:uLnTx/>
                <a:uFillTx/>
                <a:latin typeface="Segoe UI Semibold"/>
                <a:cs typeface="Segoe UI" pitchFamily="34" charset="0"/>
              </a:defRPr>
            </a:lvl1pPr>
          </a:lstStyle>
          <a:p>
            <a:pPr defTabSz="932597">
              <a:defRPr/>
            </a:pPr>
            <a:r>
              <a:rPr lang="en-US" sz="918"/>
              <a:t>Defender for IoT</a:t>
            </a:r>
          </a:p>
          <a:p>
            <a:pPr defTabSz="932597">
              <a:defRPr/>
            </a:pPr>
            <a:r>
              <a:rPr lang="en-US" sz="918"/>
              <a:t>Online/Offline Sensor</a:t>
            </a:r>
          </a:p>
        </p:txBody>
      </p:sp>
      <p:sp>
        <p:nvSpPr>
          <p:cNvPr id="394" name="!!syslog_title">
            <a:extLst>
              <a:ext uri="{FF2B5EF4-FFF2-40B4-BE49-F238E27FC236}">
                <a16:creationId xmlns:a16="http://schemas.microsoft.com/office/drawing/2014/main" id="{C53E5D2F-9C14-4C24-9B57-10DBC330B411}"/>
              </a:ext>
            </a:extLst>
          </p:cNvPr>
          <p:cNvSpPr txBox="1">
            <a:spLocks/>
          </p:cNvSpPr>
          <p:nvPr/>
        </p:nvSpPr>
        <p:spPr>
          <a:xfrm>
            <a:off x="9960218" y="8893528"/>
            <a:ext cx="1343028" cy="172909"/>
          </a:xfrm>
          <a:prstGeom prst="rect">
            <a:avLst/>
          </a:prstGeom>
          <a:solidFill>
            <a:srgbClr val="000000"/>
          </a:solidFill>
          <a:ln>
            <a:noFill/>
            <a:prstDash/>
          </a:ln>
          <a:effectLst/>
        </p:spPr>
        <p:txBody>
          <a:bodyPr rot="0" spcFirstLastPara="0" vertOverflow="overflow" horzOverflow="overflow" vert="horz" wrap="square" lIns="46630" tIns="0" rIns="46630" bIns="0" numCol="1" spcCol="0" rtlCol="0" fromWordArt="0" anchor="t" anchorCtr="0" forceAA="0" compatLnSpc="1">
            <a:prstTxWarp prst="textNoShape">
              <a:avLst/>
            </a:prstTxWarp>
            <a:spAutoFit/>
          </a:bodyPr>
          <a:lstStyle>
            <a:defPPr>
              <a:defRPr lang="en-US"/>
            </a:defPPr>
            <a:lvl1pPr marR="0" lvl="0" indent="0" algn="ctr" defTabSz="932742" fontAlgn="auto">
              <a:lnSpc>
                <a:spcPct val="90000"/>
              </a:lnSpc>
              <a:spcBef>
                <a:spcPct val="0"/>
              </a:spcBef>
              <a:spcAft>
                <a:spcPts val="0"/>
              </a:spcAft>
              <a:buClrTx/>
              <a:buSzTx/>
              <a:buFontTx/>
              <a:buNone/>
              <a:tabLst/>
              <a:defRPr kumimoji="0" sz="1400" b="0" i="0" u="none" strike="noStrike" cap="none" spc="0" normalizeH="0" baseline="0">
                <a:ln w="3175">
                  <a:noFill/>
                </a:ln>
                <a:gradFill>
                  <a:gsLst>
                    <a:gs pos="0">
                      <a:srgbClr val="FFFFFF"/>
                    </a:gs>
                    <a:gs pos="100000">
                      <a:srgbClr val="FFFFFF"/>
                    </a:gs>
                  </a:gsLst>
                  <a:lin ang="5400000" scaled="1"/>
                </a:gradFill>
                <a:effectLst/>
                <a:uLnTx/>
                <a:uFillTx/>
                <a:latin typeface="Segoe UI Semibold"/>
                <a:cs typeface="Segoe UI" pitchFamily="34" charset="0"/>
              </a:defRPr>
            </a:lvl1pPr>
          </a:lstStyle>
          <a:p>
            <a:pPr defTabSz="951304">
              <a:defRPr/>
            </a:pPr>
            <a:r>
              <a:rPr lang="en-US" sz="1224">
                <a:solidFill>
                  <a:srgbClr val="EBEBEB">
                    <a:lumMod val="90000"/>
                  </a:srgbClr>
                </a:solidFill>
              </a:rPr>
              <a:t>IOT/OT Network</a:t>
            </a:r>
          </a:p>
        </p:txBody>
      </p:sp>
      <p:sp>
        <p:nvSpPr>
          <p:cNvPr id="367" name="Freeform: Shape 366">
            <a:extLst>
              <a:ext uri="{FF2B5EF4-FFF2-40B4-BE49-F238E27FC236}">
                <a16:creationId xmlns:a16="http://schemas.microsoft.com/office/drawing/2014/main" id="{A97856FF-3324-4848-BBAA-05FA973C7C46}"/>
              </a:ext>
            </a:extLst>
          </p:cNvPr>
          <p:cNvSpPr/>
          <p:nvPr/>
        </p:nvSpPr>
        <p:spPr bwMode="blackWhite">
          <a:xfrm rot="10800000">
            <a:off x="6377558" y="8701366"/>
            <a:ext cx="310243" cy="331573"/>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88" name="!!firewall" descr="Azure Firewall Manager">
            <a:extLst>
              <a:ext uri="{FF2B5EF4-FFF2-40B4-BE49-F238E27FC236}">
                <a16:creationId xmlns:a16="http://schemas.microsoft.com/office/drawing/2014/main" id="{E991FBFD-4D45-4B30-8EC6-301D5FE0CED4}"/>
              </a:ext>
            </a:extLst>
          </p:cNvPr>
          <p:cNvGrpSpPr/>
          <p:nvPr/>
        </p:nvGrpSpPr>
        <p:grpSpPr>
          <a:xfrm>
            <a:off x="6168053" y="8135350"/>
            <a:ext cx="498402" cy="402002"/>
            <a:chOff x="5001707" y="4454945"/>
            <a:chExt cx="488674" cy="394155"/>
          </a:xfrm>
        </p:grpSpPr>
        <p:sp>
          <p:nvSpPr>
            <p:cNvPr id="489" name="Freeform: Shape 488">
              <a:extLst>
                <a:ext uri="{FF2B5EF4-FFF2-40B4-BE49-F238E27FC236}">
                  <a16:creationId xmlns:a16="http://schemas.microsoft.com/office/drawing/2014/main" id="{AC27C961-93DF-4AC0-A440-07DFFCB85B4D}"/>
                </a:ext>
              </a:extLst>
            </p:cNvPr>
            <p:cNvSpPr/>
            <p:nvPr/>
          </p:nvSpPr>
          <p:spPr>
            <a:xfrm>
              <a:off x="5001707" y="4454945"/>
              <a:ext cx="387399" cy="215281"/>
            </a:xfrm>
            <a:custGeom>
              <a:avLst/>
              <a:gdLst>
                <a:gd name="connsiteX0" fmla="*/ 214660 w 387399"/>
                <a:gd name="connsiteY0" fmla="*/ 131029 h 215281"/>
                <a:gd name="connsiteX1" fmla="*/ 222955 w 387399"/>
                <a:gd name="connsiteY1" fmla="*/ 122474 h 215281"/>
                <a:gd name="connsiteX2" fmla="*/ 341946 w 387399"/>
                <a:gd name="connsiteY2" fmla="*/ 85662 h 215281"/>
                <a:gd name="connsiteX3" fmla="*/ 386794 w 387399"/>
                <a:gd name="connsiteY3" fmla="*/ 98883 h 215281"/>
                <a:gd name="connsiteX4" fmla="*/ 386794 w 387399"/>
                <a:gd name="connsiteY4" fmla="*/ 15668 h 215281"/>
                <a:gd name="connsiteX5" fmla="*/ 379214 w 387399"/>
                <a:gd name="connsiteY5" fmla="*/ 602 h 215281"/>
                <a:gd name="connsiteX6" fmla="*/ 373832 w 387399"/>
                <a:gd name="connsiteY6" fmla="*/ 113 h 215281"/>
                <a:gd name="connsiteX7" fmla="*/ 16083 w 387399"/>
                <a:gd name="connsiteY7" fmla="*/ 113 h 215281"/>
                <a:gd name="connsiteX8" fmla="*/ 37 w 387399"/>
                <a:gd name="connsiteY8" fmla="*/ 14065 h 215281"/>
                <a:gd name="connsiteX9" fmla="*/ 10 w 387399"/>
                <a:gd name="connsiteY9" fmla="*/ 15668 h 215281"/>
                <a:gd name="connsiteX10" fmla="*/ 10 w 387399"/>
                <a:gd name="connsiteY10" fmla="*/ 199727 h 215281"/>
                <a:gd name="connsiteX11" fmla="*/ 15565 w 387399"/>
                <a:gd name="connsiteY11" fmla="*/ 215281 h 215281"/>
                <a:gd name="connsiteX12" fmla="*/ 214660 w 387399"/>
                <a:gd name="connsiteY12" fmla="*/ 215281 h 215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7399" h="215281">
                  <a:moveTo>
                    <a:pt x="214660" y="131029"/>
                  </a:moveTo>
                  <a:cubicBezTo>
                    <a:pt x="214660" y="125325"/>
                    <a:pt x="217252" y="122474"/>
                    <a:pt x="222955" y="122474"/>
                  </a:cubicBezTo>
                  <a:cubicBezTo>
                    <a:pt x="302282" y="119363"/>
                    <a:pt x="285172" y="85662"/>
                    <a:pt x="341946" y="85662"/>
                  </a:cubicBezTo>
                  <a:cubicBezTo>
                    <a:pt x="357987" y="84645"/>
                    <a:pt x="373871" y="89328"/>
                    <a:pt x="386794" y="98883"/>
                  </a:cubicBezTo>
                  <a:lnTo>
                    <a:pt x="386794" y="15668"/>
                  </a:lnTo>
                  <a:cubicBezTo>
                    <a:pt x="388860" y="9414"/>
                    <a:pt x="385467" y="2670"/>
                    <a:pt x="379214" y="602"/>
                  </a:cubicBezTo>
                  <a:cubicBezTo>
                    <a:pt x="377482" y="30"/>
                    <a:pt x="375639" y="-138"/>
                    <a:pt x="373832" y="113"/>
                  </a:cubicBezTo>
                  <a:lnTo>
                    <a:pt x="16083" y="113"/>
                  </a:lnTo>
                  <a:cubicBezTo>
                    <a:pt x="7799" y="-465"/>
                    <a:pt x="615" y="5781"/>
                    <a:pt x="37" y="14065"/>
                  </a:cubicBezTo>
                  <a:cubicBezTo>
                    <a:pt x="-1" y="14598"/>
                    <a:pt x="-9" y="15134"/>
                    <a:pt x="10" y="15668"/>
                  </a:cubicBezTo>
                  <a:lnTo>
                    <a:pt x="10" y="199727"/>
                  </a:lnTo>
                  <a:cubicBezTo>
                    <a:pt x="629" y="208047"/>
                    <a:pt x="7244" y="214662"/>
                    <a:pt x="15565" y="215281"/>
                  </a:cubicBezTo>
                  <a:lnTo>
                    <a:pt x="214660" y="215281"/>
                  </a:lnTo>
                  <a:close/>
                </a:path>
              </a:pathLst>
            </a:custGeom>
            <a:solidFill>
              <a:srgbClr val="821010"/>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490" name="Freeform: Shape 489">
              <a:extLst>
                <a:ext uri="{FF2B5EF4-FFF2-40B4-BE49-F238E27FC236}">
                  <a16:creationId xmlns:a16="http://schemas.microsoft.com/office/drawing/2014/main" id="{40B9EA1D-2F27-4CC0-A59F-13A0331FC75A}"/>
                </a:ext>
              </a:extLst>
            </p:cNvPr>
            <p:cNvSpPr/>
            <p:nvPr/>
          </p:nvSpPr>
          <p:spPr>
            <a:xfrm>
              <a:off x="5025567" y="4475797"/>
              <a:ext cx="106287" cy="46662"/>
            </a:xfrm>
            <a:custGeom>
              <a:avLst/>
              <a:gdLst>
                <a:gd name="connsiteX0" fmla="*/ 0 w 106287"/>
                <a:gd name="connsiteY0" fmla="*/ 0 h 46662"/>
                <a:gd name="connsiteX1" fmla="*/ 106288 w 106287"/>
                <a:gd name="connsiteY1" fmla="*/ 0 h 46662"/>
                <a:gd name="connsiteX2" fmla="*/ 106288 w 106287"/>
                <a:gd name="connsiteY2" fmla="*/ 46663 h 46662"/>
                <a:gd name="connsiteX3" fmla="*/ 0 w 106287"/>
                <a:gd name="connsiteY3" fmla="*/ 46663 h 46662"/>
              </a:gdLst>
              <a:ahLst/>
              <a:cxnLst>
                <a:cxn ang="0">
                  <a:pos x="connsiteX0" y="connsiteY0"/>
                </a:cxn>
                <a:cxn ang="0">
                  <a:pos x="connsiteX1" y="connsiteY1"/>
                </a:cxn>
                <a:cxn ang="0">
                  <a:pos x="connsiteX2" y="connsiteY2"/>
                </a:cxn>
                <a:cxn ang="0">
                  <a:pos x="connsiteX3" y="connsiteY3"/>
                </a:cxn>
              </a:cxnLst>
              <a:rect l="l" t="t" r="r" b="b"/>
              <a:pathLst>
                <a:path w="106287" h="46662">
                  <a:moveTo>
                    <a:pt x="0" y="0"/>
                  </a:moveTo>
                  <a:lnTo>
                    <a:pt x="106288" y="0"/>
                  </a:lnTo>
                  <a:lnTo>
                    <a:pt x="106288" y="46663"/>
                  </a:lnTo>
                  <a:lnTo>
                    <a:pt x="0" y="46663"/>
                  </a:lnTo>
                  <a:close/>
                </a:path>
              </a:pathLst>
            </a:custGeom>
            <a:solidFill>
              <a:srgbClr val="E62323"/>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492" name="Freeform: Shape 491">
              <a:extLst>
                <a:ext uri="{FF2B5EF4-FFF2-40B4-BE49-F238E27FC236}">
                  <a16:creationId xmlns:a16="http://schemas.microsoft.com/office/drawing/2014/main" id="{19F0737E-0E32-401D-A321-75C1035C04DF}"/>
                </a:ext>
              </a:extLst>
            </p:cNvPr>
            <p:cNvSpPr/>
            <p:nvPr/>
          </p:nvSpPr>
          <p:spPr>
            <a:xfrm>
              <a:off x="5144817" y="4475797"/>
              <a:ext cx="106287" cy="46662"/>
            </a:xfrm>
            <a:custGeom>
              <a:avLst/>
              <a:gdLst>
                <a:gd name="connsiteX0" fmla="*/ 0 w 106287"/>
                <a:gd name="connsiteY0" fmla="*/ 0 h 46662"/>
                <a:gd name="connsiteX1" fmla="*/ 106288 w 106287"/>
                <a:gd name="connsiteY1" fmla="*/ 0 h 46662"/>
                <a:gd name="connsiteX2" fmla="*/ 106288 w 106287"/>
                <a:gd name="connsiteY2" fmla="*/ 46663 h 46662"/>
                <a:gd name="connsiteX3" fmla="*/ 0 w 106287"/>
                <a:gd name="connsiteY3" fmla="*/ 46663 h 46662"/>
              </a:gdLst>
              <a:ahLst/>
              <a:cxnLst>
                <a:cxn ang="0">
                  <a:pos x="connsiteX0" y="connsiteY0"/>
                </a:cxn>
                <a:cxn ang="0">
                  <a:pos x="connsiteX1" y="connsiteY1"/>
                </a:cxn>
                <a:cxn ang="0">
                  <a:pos x="connsiteX2" y="connsiteY2"/>
                </a:cxn>
                <a:cxn ang="0">
                  <a:pos x="connsiteX3" y="connsiteY3"/>
                </a:cxn>
              </a:cxnLst>
              <a:rect l="l" t="t" r="r" b="b"/>
              <a:pathLst>
                <a:path w="106287" h="46662">
                  <a:moveTo>
                    <a:pt x="0" y="0"/>
                  </a:moveTo>
                  <a:lnTo>
                    <a:pt x="106288" y="0"/>
                  </a:lnTo>
                  <a:lnTo>
                    <a:pt x="106288" y="46663"/>
                  </a:lnTo>
                  <a:lnTo>
                    <a:pt x="0" y="46663"/>
                  </a:lnTo>
                  <a:close/>
                </a:path>
              </a:pathLst>
            </a:custGeom>
            <a:solidFill>
              <a:srgbClr val="FF7381"/>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493" name="Freeform: Shape 492">
              <a:extLst>
                <a:ext uri="{FF2B5EF4-FFF2-40B4-BE49-F238E27FC236}">
                  <a16:creationId xmlns:a16="http://schemas.microsoft.com/office/drawing/2014/main" id="{A6E02FB2-5615-4836-8767-A3E021E8B635}"/>
                </a:ext>
              </a:extLst>
            </p:cNvPr>
            <p:cNvSpPr/>
            <p:nvPr/>
          </p:nvSpPr>
          <p:spPr>
            <a:xfrm>
              <a:off x="5266659" y="4475797"/>
              <a:ext cx="106287" cy="46662"/>
            </a:xfrm>
            <a:custGeom>
              <a:avLst/>
              <a:gdLst>
                <a:gd name="connsiteX0" fmla="*/ 0 w 106287"/>
                <a:gd name="connsiteY0" fmla="*/ 0 h 46662"/>
                <a:gd name="connsiteX1" fmla="*/ 106288 w 106287"/>
                <a:gd name="connsiteY1" fmla="*/ 0 h 46662"/>
                <a:gd name="connsiteX2" fmla="*/ 106288 w 106287"/>
                <a:gd name="connsiteY2" fmla="*/ 46663 h 46662"/>
                <a:gd name="connsiteX3" fmla="*/ 0 w 106287"/>
                <a:gd name="connsiteY3" fmla="*/ 46663 h 46662"/>
              </a:gdLst>
              <a:ahLst/>
              <a:cxnLst>
                <a:cxn ang="0">
                  <a:pos x="connsiteX0" y="connsiteY0"/>
                </a:cxn>
                <a:cxn ang="0">
                  <a:pos x="connsiteX1" y="connsiteY1"/>
                </a:cxn>
                <a:cxn ang="0">
                  <a:pos x="connsiteX2" y="connsiteY2"/>
                </a:cxn>
                <a:cxn ang="0">
                  <a:pos x="connsiteX3" y="connsiteY3"/>
                </a:cxn>
              </a:cxnLst>
              <a:rect l="l" t="t" r="r" b="b"/>
              <a:pathLst>
                <a:path w="106287" h="46662">
                  <a:moveTo>
                    <a:pt x="0" y="0"/>
                  </a:moveTo>
                  <a:lnTo>
                    <a:pt x="106288" y="0"/>
                  </a:lnTo>
                  <a:lnTo>
                    <a:pt x="106288" y="46663"/>
                  </a:lnTo>
                  <a:lnTo>
                    <a:pt x="0" y="46663"/>
                  </a:lnTo>
                  <a:close/>
                </a:path>
              </a:pathLst>
            </a:custGeom>
            <a:solidFill>
              <a:srgbClr val="E62323"/>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494" name="Freeform: Shape 493">
              <a:extLst>
                <a:ext uri="{FF2B5EF4-FFF2-40B4-BE49-F238E27FC236}">
                  <a16:creationId xmlns:a16="http://schemas.microsoft.com/office/drawing/2014/main" id="{4F34C119-FAE8-4B5F-99FB-8DEAB1F5D78F}"/>
                </a:ext>
              </a:extLst>
            </p:cNvPr>
            <p:cNvSpPr/>
            <p:nvPr/>
          </p:nvSpPr>
          <p:spPr>
            <a:xfrm>
              <a:off x="5025567" y="4540607"/>
              <a:ext cx="44070" cy="46662"/>
            </a:xfrm>
            <a:custGeom>
              <a:avLst/>
              <a:gdLst>
                <a:gd name="connsiteX0" fmla="*/ 0 w 44070"/>
                <a:gd name="connsiteY0" fmla="*/ 0 h 46662"/>
                <a:gd name="connsiteX1" fmla="*/ 44071 w 44070"/>
                <a:gd name="connsiteY1" fmla="*/ 0 h 46662"/>
                <a:gd name="connsiteX2" fmla="*/ 44071 w 44070"/>
                <a:gd name="connsiteY2" fmla="*/ 46663 h 46662"/>
                <a:gd name="connsiteX3" fmla="*/ 0 w 44070"/>
                <a:gd name="connsiteY3" fmla="*/ 46663 h 46662"/>
              </a:gdLst>
              <a:ahLst/>
              <a:cxnLst>
                <a:cxn ang="0">
                  <a:pos x="connsiteX0" y="connsiteY0"/>
                </a:cxn>
                <a:cxn ang="0">
                  <a:pos x="connsiteX1" y="connsiteY1"/>
                </a:cxn>
                <a:cxn ang="0">
                  <a:pos x="connsiteX2" y="connsiteY2"/>
                </a:cxn>
                <a:cxn ang="0">
                  <a:pos x="connsiteX3" y="connsiteY3"/>
                </a:cxn>
              </a:cxnLst>
              <a:rect l="l" t="t" r="r" b="b"/>
              <a:pathLst>
                <a:path w="44070" h="46662">
                  <a:moveTo>
                    <a:pt x="0" y="0"/>
                  </a:moveTo>
                  <a:lnTo>
                    <a:pt x="44071" y="0"/>
                  </a:lnTo>
                  <a:lnTo>
                    <a:pt x="44071" y="46663"/>
                  </a:lnTo>
                  <a:lnTo>
                    <a:pt x="0" y="46663"/>
                  </a:lnTo>
                  <a:close/>
                </a:path>
              </a:pathLst>
            </a:custGeom>
            <a:solidFill>
              <a:srgbClr val="E62323"/>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495" name="Freeform: Shape 494">
              <a:extLst>
                <a:ext uri="{FF2B5EF4-FFF2-40B4-BE49-F238E27FC236}">
                  <a16:creationId xmlns:a16="http://schemas.microsoft.com/office/drawing/2014/main" id="{DAAAC4F9-DBC6-46AE-A32E-0EEF12628C41}"/>
                </a:ext>
              </a:extLst>
            </p:cNvPr>
            <p:cNvSpPr/>
            <p:nvPr/>
          </p:nvSpPr>
          <p:spPr>
            <a:xfrm>
              <a:off x="5085192" y="4540607"/>
              <a:ext cx="106287" cy="46662"/>
            </a:xfrm>
            <a:custGeom>
              <a:avLst/>
              <a:gdLst>
                <a:gd name="connsiteX0" fmla="*/ 0 w 106287"/>
                <a:gd name="connsiteY0" fmla="*/ 0 h 46662"/>
                <a:gd name="connsiteX1" fmla="*/ 106288 w 106287"/>
                <a:gd name="connsiteY1" fmla="*/ 0 h 46662"/>
                <a:gd name="connsiteX2" fmla="*/ 106288 w 106287"/>
                <a:gd name="connsiteY2" fmla="*/ 46663 h 46662"/>
                <a:gd name="connsiteX3" fmla="*/ 0 w 106287"/>
                <a:gd name="connsiteY3" fmla="*/ 46663 h 46662"/>
              </a:gdLst>
              <a:ahLst/>
              <a:cxnLst>
                <a:cxn ang="0">
                  <a:pos x="connsiteX0" y="connsiteY0"/>
                </a:cxn>
                <a:cxn ang="0">
                  <a:pos x="connsiteX1" y="connsiteY1"/>
                </a:cxn>
                <a:cxn ang="0">
                  <a:pos x="connsiteX2" y="connsiteY2"/>
                </a:cxn>
                <a:cxn ang="0">
                  <a:pos x="connsiteX3" y="connsiteY3"/>
                </a:cxn>
              </a:cxnLst>
              <a:rect l="l" t="t" r="r" b="b"/>
              <a:pathLst>
                <a:path w="106287" h="46662">
                  <a:moveTo>
                    <a:pt x="0" y="0"/>
                  </a:moveTo>
                  <a:lnTo>
                    <a:pt x="106288" y="0"/>
                  </a:lnTo>
                  <a:lnTo>
                    <a:pt x="106288" y="46663"/>
                  </a:lnTo>
                  <a:lnTo>
                    <a:pt x="0" y="46663"/>
                  </a:lnTo>
                  <a:close/>
                </a:path>
              </a:pathLst>
            </a:custGeom>
            <a:solidFill>
              <a:srgbClr val="FF7381"/>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497" name="Freeform: Shape 496">
              <a:extLst>
                <a:ext uri="{FF2B5EF4-FFF2-40B4-BE49-F238E27FC236}">
                  <a16:creationId xmlns:a16="http://schemas.microsoft.com/office/drawing/2014/main" id="{8E98AA5E-F6A8-48B4-9CBD-4624253CCB6A}"/>
                </a:ext>
              </a:extLst>
            </p:cNvPr>
            <p:cNvSpPr/>
            <p:nvPr/>
          </p:nvSpPr>
          <p:spPr>
            <a:xfrm>
              <a:off x="5204442" y="4540607"/>
              <a:ext cx="106287" cy="46662"/>
            </a:xfrm>
            <a:custGeom>
              <a:avLst/>
              <a:gdLst>
                <a:gd name="connsiteX0" fmla="*/ 0 w 106287"/>
                <a:gd name="connsiteY0" fmla="*/ 46663 h 46662"/>
                <a:gd name="connsiteX1" fmla="*/ 11925 w 106287"/>
                <a:gd name="connsiteY1" fmla="*/ 46663 h 46662"/>
                <a:gd name="connsiteX2" fmla="*/ 11925 w 106287"/>
                <a:gd name="connsiteY2" fmla="*/ 46663 h 46662"/>
                <a:gd name="connsiteX3" fmla="*/ 20221 w 106287"/>
                <a:gd name="connsiteY3" fmla="*/ 38108 h 46662"/>
                <a:gd name="connsiteX4" fmla="*/ 106288 w 106287"/>
                <a:gd name="connsiteY4" fmla="*/ 7518 h 46662"/>
                <a:gd name="connsiteX5" fmla="*/ 106288 w 106287"/>
                <a:gd name="connsiteY5" fmla="*/ 0 h 46662"/>
                <a:gd name="connsiteX6" fmla="*/ 0 w 106287"/>
                <a:gd name="connsiteY6" fmla="*/ 0 h 4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87" h="46662">
                  <a:moveTo>
                    <a:pt x="0" y="46663"/>
                  </a:moveTo>
                  <a:lnTo>
                    <a:pt x="11925" y="46663"/>
                  </a:lnTo>
                  <a:lnTo>
                    <a:pt x="11925" y="46663"/>
                  </a:lnTo>
                  <a:cubicBezTo>
                    <a:pt x="11925" y="40960"/>
                    <a:pt x="14517" y="38108"/>
                    <a:pt x="20221" y="38108"/>
                  </a:cubicBezTo>
                  <a:cubicBezTo>
                    <a:pt x="78290" y="36034"/>
                    <a:pt x="84771" y="17369"/>
                    <a:pt x="106288" y="7518"/>
                  </a:cubicBezTo>
                  <a:lnTo>
                    <a:pt x="106288" y="0"/>
                  </a:lnTo>
                  <a:lnTo>
                    <a:pt x="0" y="0"/>
                  </a:lnTo>
                  <a:close/>
                </a:path>
              </a:pathLst>
            </a:custGeom>
            <a:solidFill>
              <a:srgbClr val="E62323"/>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499" name="Freeform: Shape 498">
              <a:extLst>
                <a:ext uri="{FF2B5EF4-FFF2-40B4-BE49-F238E27FC236}">
                  <a16:creationId xmlns:a16="http://schemas.microsoft.com/office/drawing/2014/main" id="{108E97B9-0607-407C-85A6-3AD9EC0DD2BC}"/>
                </a:ext>
              </a:extLst>
            </p:cNvPr>
            <p:cNvSpPr/>
            <p:nvPr/>
          </p:nvSpPr>
          <p:spPr>
            <a:xfrm>
              <a:off x="5025567" y="4602824"/>
              <a:ext cx="106287" cy="46662"/>
            </a:xfrm>
            <a:custGeom>
              <a:avLst/>
              <a:gdLst>
                <a:gd name="connsiteX0" fmla="*/ 0 w 106287"/>
                <a:gd name="connsiteY0" fmla="*/ 0 h 46662"/>
                <a:gd name="connsiteX1" fmla="*/ 106288 w 106287"/>
                <a:gd name="connsiteY1" fmla="*/ 0 h 46662"/>
                <a:gd name="connsiteX2" fmla="*/ 106288 w 106287"/>
                <a:gd name="connsiteY2" fmla="*/ 46663 h 46662"/>
                <a:gd name="connsiteX3" fmla="*/ 0 w 106287"/>
                <a:gd name="connsiteY3" fmla="*/ 46663 h 46662"/>
              </a:gdLst>
              <a:ahLst/>
              <a:cxnLst>
                <a:cxn ang="0">
                  <a:pos x="connsiteX0" y="connsiteY0"/>
                </a:cxn>
                <a:cxn ang="0">
                  <a:pos x="connsiteX1" y="connsiteY1"/>
                </a:cxn>
                <a:cxn ang="0">
                  <a:pos x="connsiteX2" y="connsiteY2"/>
                </a:cxn>
                <a:cxn ang="0">
                  <a:pos x="connsiteX3" y="connsiteY3"/>
                </a:cxn>
              </a:cxnLst>
              <a:rect l="l" t="t" r="r" b="b"/>
              <a:pathLst>
                <a:path w="106287" h="46662">
                  <a:moveTo>
                    <a:pt x="0" y="0"/>
                  </a:moveTo>
                  <a:lnTo>
                    <a:pt x="106288" y="0"/>
                  </a:lnTo>
                  <a:lnTo>
                    <a:pt x="106288" y="46663"/>
                  </a:lnTo>
                  <a:lnTo>
                    <a:pt x="0" y="46663"/>
                  </a:lnTo>
                  <a:close/>
                </a:path>
              </a:pathLst>
            </a:custGeom>
            <a:solidFill>
              <a:srgbClr val="E62323"/>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500" name="Freeform: Shape 499">
              <a:extLst>
                <a:ext uri="{FF2B5EF4-FFF2-40B4-BE49-F238E27FC236}">
                  <a16:creationId xmlns:a16="http://schemas.microsoft.com/office/drawing/2014/main" id="{91F52386-A3D6-4592-B0D2-E46822504CD1}"/>
                </a:ext>
              </a:extLst>
            </p:cNvPr>
            <p:cNvSpPr/>
            <p:nvPr/>
          </p:nvSpPr>
          <p:spPr>
            <a:xfrm>
              <a:off x="5144817" y="4602824"/>
              <a:ext cx="71549" cy="46662"/>
            </a:xfrm>
            <a:custGeom>
              <a:avLst/>
              <a:gdLst>
                <a:gd name="connsiteX0" fmla="*/ 0 w 71549"/>
                <a:gd name="connsiteY0" fmla="*/ 0 h 46662"/>
                <a:gd name="connsiteX1" fmla="*/ 71550 w 71549"/>
                <a:gd name="connsiteY1" fmla="*/ 0 h 46662"/>
                <a:gd name="connsiteX2" fmla="*/ 71550 w 71549"/>
                <a:gd name="connsiteY2" fmla="*/ 46663 h 46662"/>
                <a:gd name="connsiteX3" fmla="*/ 0 w 71549"/>
                <a:gd name="connsiteY3" fmla="*/ 46663 h 46662"/>
              </a:gdLst>
              <a:ahLst/>
              <a:cxnLst>
                <a:cxn ang="0">
                  <a:pos x="connsiteX0" y="connsiteY0"/>
                </a:cxn>
                <a:cxn ang="0">
                  <a:pos x="connsiteX1" y="connsiteY1"/>
                </a:cxn>
                <a:cxn ang="0">
                  <a:pos x="connsiteX2" y="connsiteY2"/>
                </a:cxn>
                <a:cxn ang="0">
                  <a:pos x="connsiteX3" y="connsiteY3"/>
                </a:cxn>
              </a:cxnLst>
              <a:rect l="l" t="t" r="r" b="b"/>
              <a:pathLst>
                <a:path w="71549" h="46662">
                  <a:moveTo>
                    <a:pt x="0" y="0"/>
                  </a:moveTo>
                  <a:lnTo>
                    <a:pt x="71550" y="0"/>
                  </a:lnTo>
                  <a:lnTo>
                    <a:pt x="71550" y="46663"/>
                  </a:lnTo>
                  <a:lnTo>
                    <a:pt x="0" y="46663"/>
                  </a:lnTo>
                  <a:close/>
                </a:path>
              </a:pathLst>
            </a:custGeom>
            <a:solidFill>
              <a:srgbClr val="FF7381"/>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501" name="Freeform: Shape 500">
              <a:extLst>
                <a:ext uri="{FF2B5EF4-FFF2-40B4-BE49-F238E27FC236}">
                  <a16:creationId xmlns:a16="http://schemas.microsoft.com/office/drawing/2014/main" id="{26353B2E-D815-44C0-8263-EE0ED594543C}"/>
                </a:ext>
              </a:extLst>
            </p:cNvPr>
            <p:cNvSpPr/>
            <p:nvPr/>
          </p:nvSpPr>
          <p:spPr>
            <a:xfrm>
              <a:off x="5202627" y="4561346"/>
              <a:ext cx="287754" cy="287754"/>
            </a:xfrm>
            <a:custGeom>
              <a:avLst/>
              <a:gdLst>
                <a:gd name="connsiteX0" fmla="*/ 0 w 287754"/>
                <a:gd name="connsiteY0" fmla="*/ 0 h 287754"/>
                <a:gd name="connsiteX1" fmla="*/ 287755 w 287754"/>
                <a:gd name="connsiteY1" fmla="*/ 0 h 287754"/>
                <a:gd name="connsiteX2" fmla="*/ 287755 w 287754"/>
                <a:gd name="connsiteY2" fmla="*/ 287755 h 287754"/>
                <a:gd name="connsiteX3" fmla="*/ 0 w 287754"/>
                <a:gd name="connsiteY3" fmla="*/ 287755 h 287754"/>
              </a:gdLst>
              <a:ahLst/>
              <a:cxnLst>
                <a:cxn ang="0">
                  <a:pos x="connsiteX0" y="connsiteY0"/>
                </a:cxn>
                <a:cxn ang="0">
                  <a:pos x="connsiteX1" y="connsiteY1"/>
                </a:cxn>
                <a:cxn ang="0">
                  <a:pos x="connsiteX2" y="connsiteY2"/>
                </a:cxn>
                <a:cxn ang="0">
                  <a:pos x="connsiteX3" y="connsiteY3"/>
                </a:cxn>
              </a:cxnLst>
              <a:rect l="l" t="t" r="r" b="b"/>
              <a:pathLst>
                <a:path w="287754" h="287754">
                  <a:moveTo>
                    <a:pt x="0" y="0"/>
                  </a:moveTo>
                  <a:lnTo>
                    <a:pt x="287755" y="0"/>
                  </a:lnTo>
                  <a:lnTo>
                    <a:pt x="287755" y="287755"/>
                  </a:lnTo>
                  <a:lnTo>
                    <a:pt x="0" y="287755"/>
                  </a:lnTo>
                  <a:close/>
                </a:path>
              </a:pathLst>
            </a:custGeom>
            <a:no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502" name="Freeform: Shape 501">
              <a:extLst>
                <a:ext uri="{FF2B5EF4-FFF2-40B4-BE49-F238E27FC236}">
                  <a16:creationId xmlns:a16="http://schemas.microsoft.com/office/drawing/2014/main" id="{14445E11-C13D-42D1-A48F-353333F72B0B}"/>
                </a:ext>
              </a:extLst>
            </p:cNvPr>
            <p:cNvSpPr/>
            <p:nvPr/>
          </p:nvSpPr>
          <p:spPr>
            <a:xfrm>
              <a:off x="5228501" y="4554865"/>
              <a:ext cx="235956" cy="288078"/>
            </a:xfrm>
            <a:custGeom>
              <a:avLst/>
              <a:gdLst>
                <a:gd name="connsiteX0" fmla="*/ 235957 w 235956"/>
                <a:gd name="connsiteY0" fmla="*/ 134804 h 288078"/>
                <a:gd name="connsiteX1" fmla="*/ 122151 w 235956"/>
                <a:gd name="connsiteY1" fmla="*/ 287495 h 288078"/>
                <a:gd name="connsiteX2" fmla="*/ 113855 w 235956"/>
                <a:gd name="connsiteY2" fmla="*/ 287495 h 288078"/>
                <a:gd name="connsiteX3" fmla="*/ 50 w 235956"/>
                <a:gd name="connsiteY3" fmla="*/ 134804 h 288078"/>
                <a:gd name="connsiteX4" fmla="*/ 50 w 235956"/>
                <a:gd name="connsiteY4" fmla="*/ 41478 h 288078"/>
                <a:gd name="connsiteX5" fmla="*/ 6173 w 235956"/>
                <a:gd name="connsiteY5" fmla="*/ 33701 h 288078"/>
                <a:gd name="connsiteX6" fmla="*/ 7827 w 235956"/>
                <a:gd name="connsiteY6" fmla="*/ 33701 h 288078"/>
                <a:gd name="connsiteX7" fmla="*/ 116707 w 235956"/>
                <a:gd name="connsiteY7" fmla="*/ 0 h 288078"/>
                <a:gd name="connsiteX8" fmla="*/ 225587 w 235956"/>
                <a:gd name="connsiteY8" fmla="*/ 33701 h 288078"/>
                <a:gd name="connsiteX9" fmla="*/ 233364 w 235956"/>
                <a:gd name="connsiteY9" fmla="*/ 39825 h 288078"/>
                <a:gd name="connsiteX10" fmla="*/ 233364 w 235956"/>
                <a:gd name="connsiteY10" fmla="*/ 41478 h 28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956" h="288078">
                  <a:moveTo>
                    <a:pt x="235957" y="134804"/>
                  </a:moveTo>
                  <a:cubicBezTo>
                    <a:pt x="235957" y="212575"/>
                    <a:pt x="146519" y="280755"/>
                    <a:pt x="122151" y="287495"/>
                  </a:cubicBezTo>
                  <a:cubicBezTo>
                    <a:pt x="119439" y="288273"/>
                    <a:pt x="116567" y="288273"/>
                    <a:pt x="113855" y="287495"/>
                  </a:cubicBezTo>
                  <a:cubicBezTo>
                    <a:pt x="89487" y="280755"/>
                    <a:pt x="50" y="212316"/>
                    <a:pt x="50" y="134804"/>
                  </a:cubicBezTo>
                  <a:lnTo>
                    <a:pt x="50" y="41478"/>
                  </a:lnTo>
                  <a:cubicBezTo>
                    <a:pt x="-407" y="37640"/>
                    <a:pt x="2335" y="34157"/>
                    <a:pt x="6173" y="33701"/>
                  </a:cubicBezTo>
                  <a:cubicBezTo>
                    <a:pt x="6723" y="33636"/>
                    <a:pt x="7278" y="33636"/>
                    <a:pt x="7827" y="33701"/>
                  </a:cubicBezTo>
                  <a:cubicBezTo>
                    <a:pt x="80414" y="31109"/>
                    <a:pt x="64859" y="0"/>
                    <a:pt x="116707" y="0"/>
                  </a:cubicBezTo>
                  <a:cubicBezTo>
                    <a:pt x="168555" y="0"/>
                    <a:pt x="153000" y="31109"/>
                    <a:pt x="225587" y="33701"/>
                  </a:cubicBezTo>
                  <a:cubicBezTo>
                    <a:pt x="229426" y="33244"/>
                    <a:pt x="232908" y="35986"/>
                    <a:pt x="233364" y="39825"/>
                  </a:cubicBezTo>
                  <a:cubicBezTo>
                    <a:pt x="233429" y="40374"/>
                    <a:pt x="233429" y="40929"/>
                    <a:pt x="233364" y="41478"/>
                  </a:cubicBezTo>
                  <a:close/>
                </a:path>
              </a:pathLst>
            </a:custGeom>
            <a:solidFill>
              <a:srgbClr val="DFA500"/>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503" name="Freeform: Shape 502">
              <a:extLst>
                <a:ext uri="{FF2B5EF4-FFF2-40B4-BE49-F238E27FC236}">
                  <a16:creationId xmlns:a16="http://schemas.microsoft.com/office/drawing/2014/main" id="{944C4DE6-909E-43C0-917E-B92CAC54A764}"/>
                </a:ext>
              </a:extLst>
            </p:cNvPr>
            <p:cNvSpPr/>
            <p:nvPr/>
          </p:nvSpPr>
          <p:spPr>
            <a:xfrm>
              <a:off x="5238921" y="4567827"/>
              <a:ext cx="215167" cy="264423"/>
            </a:xfrm>
            <a:custGeom>
              <a:avLst/>
              <a:gdLst>
                <a:gd name="connsiteX0" fmla="*/ 106288 w 215167"/>
                <a:gd name="connsiteY0" fmla="*/ 132212 h 264423"/>
                <a:gd name="connsiteX1" fmla="*/ 106288 w 215167"/>
                <a:gd name="connsiteY1" fmla="*/ 0 h 264423"/>
                <a:gd name="connsiteX2" fmla="*/ 207391 w 215167"/>
                <a:gd name="connsiteY2" fmla="*/ 31109 h 264423"/>
                <a:gd name="connsiteX3" fmla="*/ 215168 w 215167"/>
                <a:gd name="connsiteY3" fmla="*/ 38886 h 264423"/>
                <a:gd name="connsiteX4" fmla="*/ 215168 w 215167"/>
                <a:gd name="connsiteY4" fmla="*/ 38886 h 264423"/>
                <a:gd name="connsiteX5" fmla="*/ 215168 w 215167"/>
                <a:gd name="connsiteY5" fmla="*/ 129619 h 264423"/>
                <a:gd name="connsiteX6" fmla="*/ 106288 w 215167"/>
                <a:gd name="connsiteY6" fmla="*/ 132212 h 264423"/>
                <a:gd name="connsiteX7" fmla="*/ 0 w 215167"/>
                <a:gd name="connsiteY7" fmla="*/ 132212 h 264423"/>
                <a:gd name="connsiteX8" fmla="*/ 103695 w 215167"/>
                <a:gd name="connsiteY8" fmla="*/ 261831 h 264423"/>
                <a:gd name="connsiteX9" fmla="*/ 108880 w 215167"/>
                <a:gd name="connsiteY9" fmla="*/ 264423 h 264423"/>
                <a:gd name="connsiteX10" fmla="*/ 108880 w 215167"/>
                <a:gd name="connsiteY10" fmla="*/ 264423 h 264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167" h="264423">
                  <a:moveTo>
                    <a:pt x="106288" y="132212"/>
                  </a:moveTo>
                  <a:lnTo>
                    <a:pt x="106288" y="0"/>
                  </a:lnTo>
                  <a:cubicBezTo>
                    <a:pt x="155543" y="0"/>
                    <a:pt x="139989" y="28516"/>
                    <a:pt x="207391" y="31109"/>
                  </a:cubicBezTo>
                  <a:cubicBezTo>
                    <a:pt x="211575" y="31363"/>
                    <a:pt x="214914" y="34700"/>
                    <a:pt x="215168" y="38886"/>
                  </a:cubicBezTo>
                  <a:lnTo>
                    <a:pt x="215168" y="38886"/>
                  </a:lnTo>
                  <a:lnTo>
                    <a:pt x="215168" y="129619"/>
                  </a:lnTo>
                  <a:close/>
                  <a:moveTo>
                    <a:pt x="106288" y="132212"/>
                  </a:moveTo>
                  <a:lnTo>
                    <a:pt x="0" y="132212"/>
                  </a:lnTo>
                  <a:cubicBezTo>
                    <a:pt x="5185" y="199614"/>
                    <a:pt x="85549" y="251461"/>
                    <a:pt x="103695" y="261831"/>
                  </a:cubicBezTo>
                  <a:lnTo>
                    <a:pt x="108880" y="264423"/>
                  </a:lnTo>
                  <a:lnTo>
                    <a:pt x="108880" y="264423"/>
                  </a:lnTo>
                  <a:close/>
                </a:path>
              </a:pathLst>
            </a:custGeom>
            <a:solidFill>
              <a:srgbClr val="FFD70F"/>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504" name="Freeform: Shape 503">
              <a:extLst>
                <a:ext uri="{FF2B5EF4-FFF2-40B4-BE49-F238E27FC236}">
                  <a16:creationId xmlns:a16="http://schemas.microsoft.com/office/drawing/2014/main" id="{72A08A7C-F753-4EB6-8C25-FA392F0914D0}"/>
                </a:ext>
              </a:extLst>
            </p:cNvPr>
            <p:cNvSpPr/>
            <p:nvPr/>
          </p:nvSpPr>
          <p:spPr>
            <a:xfrm>
              <a:off x="5238921" y="4569123"/>
              <a:ext cx="106287" cy="132211"/>
            </a:xfrm>
            <a:custGeom>
              <a:avLst/>
              <a:gdLst>
                <a:gd name="connsiteX0" fmla="*/ 5185 w 106287"/>
                <a:gd name="connsiteY0" fmla="*/ 31109 h 132211"/>
                <a:gd name="connsiteX1" fmla="*/ 106288 w 106287"/>
                <a:gd name="connsiteY1" fmla="*/ 0 h 132211"/>
                <a:gd name="connsiteX2" fmla="*/ 106288 w 106287"/>
                <a:gd name="connsiteY2" fmla="*/ 132212 h 132211"/>
                <a:gd name="connsiteX3" fmla="*/ 0 w 106287"/>
                <a:gd name="connsiteY3" fmla="*/ 132212 h 132211"/>
                <a:gd name="connsiteX4" fmla="*/ 0 w 106287"/>
                <a:gd name="connsiteY4" fmla="*/ 37590 h 132211"/>
                <a:gd name="connsiteX5" fmla="*/ 5185 w 106287"/>
                <a:gd name="connsiteY5" fmla="*/ 31109 h 13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287" h="132211">
                  <a:moveTo>
                    <a:pt x="5185" y="31109"/>
                  </a:moveTo>
                  <a:cubicBezTo>
                    <a:pt x="72587" y="28516"/>
                    <a:pt x="57032" y="0"/>
                    <a:pt x="106288" y="0"/>
                  </a:cubicBezTo>
                  <a:lnTo>
                    <a:pt x="106288" y="132212"/>
                  </a:lnTo>
                  <a:lnTo>
                    <a:pt x="0" y="132212"/>
                  </a:lnTo>
                  <a:lnTo>
                    <a:pt x="0" y="37590"/>
                  </a:lnTo>
                  <a:cubicBezTo>
                    <a:pt x="0" y="32405"/>
                    <a:pt x="2592" y="31109"/>
                    <a:pt x="5185" y="31109"/>
                  </a:cubicBezTo>
                  <a:close/>
                </a:path>
              </a:pathLst>
            </a:custGeom>
            <a:solidFill>
              <a:srgbClr val="FFD400"/>
            </a:solidFill>
            <a:ln w="25400" cap="flat">
              <a:noFill/>
              <a:prstDash val="solid"/>
              <a:miter/>
            </a:ln>
          </p:spPr>
          <p:txBody>
            <a:bodyPr rtlCol="0" anchor="ctr"/>
            <a:lstStyle/>
            <a:p>
              <a:pPr defTabSz="932597">
                <a:defRPr/>
              </a:pPr>
              <a:endParaRPr lang="en-US" sz="1836">
                <a:solidFill>
                  <a:srgbClr val="FFFFFF"/>
                </a:solidFill>
                <a:latin typeface="Segoe UI"/>
              </a:endParaRPr>
            </a:p>
          </p:txBody>
        </p:sp>
      </p:grpSp>
      <p:sp>
        <p:nvSpPr>
          <p:cNvPr id="14" name="TextBox 13">
            <a:extLst>
              <a:ext uri="{FF2B5EF4-FFF2-40B4-BE49-F238E27FC236}">
                <a16:creationId xmlns:a16="http://schemas.microsoft.com/office/drawing/2014/main" id="{3957E920-709E-458D-9D83-6CEE4FF987A6}"/>
              </a:ext>
            </a:extLst>
          </p:cNvPr>
          <p:cNvSpPr txBox="1"/>
          <p:nvPr/>
        </p:nvSpPr>
        <p:spPr>
          <a:xfrm>
            <a:off x="6999711" y="2155278"/>
            <a:ext cx="862513" cy="388586"/>
          </a:xfrm>
          <a:prstGeom prst="rect">
            <a:avLst/>
          </a:prstGeom>
          <a:solidFill>
            <a:schemeClr val="bg1"/>
          </a:solidFill>
        </p:spPr>
        <p:txBody>
          <a:bodyPr wrap="none" lIns="0" tIns="0" rIns="0" bIns="0" rtlCol="0" anchor="ctr" anchorCtr="0">
            <a:noAutofit/>
          </a:bodyPr>
          <a:lstStyle/>
          <a:p>
            <a:pPr algn="ctr" defTabSz="932597">
              <a:defRPr/>
            </a:pPr>
            <a:r>
              <a:rPr lang="en-US" sz="918" dirty="0">
                <a:solidFill>
                  <a:srgbClr val="FFFFFF"/>
                </a:solidFill>
                <a:latin typeface="Segoe UI Semibold"/>
                <a:cs typeface="Segoe UI" pitchFamily="34" charset="0"/>
              </a:rPr>
              <a:t>Azure Diagnostic</a:t>
            </a:r>
          </a:p>
          <a:p>
            <a:pPr algn="ctr" defTabSz="932597">
              <a:defRPr/>
            </a:pPr>
            <a:r>
              <a:rPr lang="en-US" sz="918" dirty="0">
                <a:solidFill>
                  <a:srgbClr val="FFFFFF"/>
                </a:solidFill>
                <a:latin typeface="Segoe UI Semibold"/>
                <a:cs typeface="Segoe UI" pitchFamily="34" charset="0"/>
              </a:rPr>
              <a:t>Logs</a:t>
            </a:r>
          </a:p>
        </p:txBody>
      </p:sp>
      <p:grpSp>
        <p:nvGrpSpPr>
          <p:cNvPr id="357" name="!!onprem_server">
            <a:extLst>
              <a:ext uri="{FF2B5EF4-FFF2-40B4-BE49-F238E27FC236}">
                <a16:creationId xmlns:a16="http://schemas.microsoft.com/office/drawing/2014/main" id="{72B748B7-EC01-409A-9B1F-E6771E2598CD}"/>
              </a:ext>
              <a:ext uri="{C183D7F6-B498-43B3-948B-1728B52AA6E4}">
                <adec:decorative xmlns:adec="http://schemas.microsoft.com/office/drawing/2017/decorative" val="1"/>
              </a:ext>
            </a:extLst>
          </p:cNvPr>
          <p:cNvGrpSpPr>
            <a:grpSpLocks noChangeAspect="1"/>
          </p:cNvGrpSpPr>
          <p:nvPr/>
        </p:nvGrpSpPr>
        <p:grpSpPr>
          <a:xfrm>
            <a:off x="10128595" y="8394697"/>
            <a:ext cx="170456" cy="290228"/>
            <a:chOff x="6566036" y="2614540"/>
            <a:chExt cx="479588" cy="816573"/>
          </a:xfrm>
        </p:grpSpPr>
        <p:sp>
          <p:nvSpPr>
            <p:cNvPr id="362" name="Freeform: Shape 361">
              <a:extLst>
                <a:ext uri="{FF2B5EF4-FFF2-40B4-BE49-F238E27FC236}">
                  <a16:creationId xmlns:a16="http://schemas.microsoft.com/office/drawing/2014/main" id="{9F55F3B9-9A42-4798-9061-56A78E260074}"/>
                </a:ext>
              </a:extLst>
            </p:cNvPr>
            <p:cNvSpPr/>
            <p:nvPr/>
          </p:nvSpPr>
          <p:spPr>
            <a:xfrm>
              <a:off x="6566036" y="2614540"/>
              <a:ext cx="479588" cy="816573"/>
            </a:xfrm>
            <a:custGeom>
              <a:avLst/>
              <a:gdLst>
                <a:gd name="connsiteX0" fmla="*/ 479588 w 479588"/>
                <a:gd name="connsiteY0" fmla="*/ 788745 h 816573"/>
                <a:gd name="connsiteX1" fmla="*/ 451759 w 479588"/>
                <a:gd name="connsiteY1" fmla="*/ 816574 h 816573"/>
                <a:gd name="connsiteX2" fmla="*/ 27833 w 479588"/>
                <a:gd name="connsiteY2" fmla="*/ 816574 h 816573"/>
                <a:gd name="connsiteX3" fmla="*/ 4 w 479588"/>
                <a:gd name="connsiteY3" fmla="*/ 788745 h 816573"/>
                <a:gd name="connsiteX4" fmla="*/ 4 w 479588"/>
                <a:gd name="connsiteY4" fmla="*/ 27829 h 816573"/>
                <a:gd name="connsiteX5" fmla="*/ 26839 w 479588"/>
                <a:gd name="connsiteY5" fmla="*/ 0 h 816573"/>
                <a:gd name="connsiteX6" fmla="*/ 451759 w 479588"/>
                <a:gd name="connsiteY6" fmla="*/ 0 h 816573"/>
                <a:gd name="connsiteX7" fmla="*/ 479588 w 479588"/>
                <a:gd name="connsiteY7" fmla="*/ 27829 h 81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588" h="816573">
                  <a:moveTo>
                    <a:pt x="479588" y="788745"/>
                  </a:moveTo>
                  <a:cubicBezTo>
                    <a:pt x="479337" y="804010"/>
                    <a:pt x="467024" y="816322"/>
                    <a:pt x="451759" y="816574"/>
                  </a:cubicBezTo>
                  <a:lnTo>
                    <a:pt x="27833" y="816574"/>
                  </a:lnTo>
                  <a:cubicBezTo>
                    <a:pt x="12464" y="816574"/>
                    <a:pt x="4" y="804115"/>
                    <a:pt x="4" y="788745"/>
                  </a:cubicBezTo>
                  <a:lnTo>
                    <a:pt x="4" y="27829"/>
                  </a:lnTo>
                  <a:cubicBezTo>
                    <a:pt x="-257" y="12739"/>
                    <a:pt x="11750" y="288"/>
                    <a:pt x="26839" y="0"/>
                  </a:cubicBezTo>
                  <a:lnTo>
                    <a:pt x="451759" y="0"/>
                  </a:lnTo>
                  <a:cubicBezTo>
                    <a:pt x="467130" y="0"/>
                    <a:pt x="479588" y="12459"/>
                    <a:pt x="479588" y="27829"/>
                  </a:cubicBezTo>
                  <a:close/>
                </a:path>
              </a:pathLst>
            </a:custGeom>
            <a:solidFill>
              <a:srgbClr val="949494"/>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363" name="Freeform: Shape 362">
              <a:extLst>
                <a:ext uri="{FF2B5EF4-FFF2-40B4-BE49-F238E27FC236}">
                  <a16:creationId xmlns:a16="http://schemas.microsoft.com/office/drawing/2014/main" id="{C37B344E-072D-4D2E-9B11-3DE18C08EBFF}"/>
                </a:ext>
              </a:extLst>
            </p:cNvPr>
            <p:cNvSpPr/>
            <p:nvPr/>
          </p:nvSpPr>
          <p:spPr>
            <a:xfrm>
              <a:off x="6636371" y="2694147"/>
              <a:ext cx="344766" cy="259194"/>
            </a:xfrm>
            <a:custGeom>
              <a:avLst/>
              <a:gdLst>
                <a:gd name="connsiteX0" fmla="*/ 2 w 344766"/>
                <a:gd name="connsiteY0" fmla="*/ 206577 h 259194"/>
                <a:gd name="connsiteX1" fmla="*/ 51801 w 344766"/>
                <a:gd name="connsiteY1" fmla="*/ 154835 h 259194"/>
                <a:gd name="connsiteX2" fmla="*/ 291096 w 344766"/>
                <a:gd name="connsiteY2" fmla="*/ 154835 h 259194"/>
                <a:gd name="connsiteX3" fmla="*/ 344766 w 344766"/>
                <a:gd name="connsiteY3" fmla="*/ 205542 h 259194"/>
                <a:gd name="connsiteX4" fmla="*/ 344767 w 344766"/>
                <a:gd name="connsiteY4" fmla="*/ 205583 h 259194"/>
                <a:gd name="connsiteX5" fmla="*/ 344767 w 344766"/>
                <a:gd name="connsiteY5" fmla="*/ 206577 h 259194"/>
                <a:gd name="connsiteX6" fmla="*/ 344767 w 344766"/>
                <a:gd name="connsiteY6" fmla="*/ 206577 h 259194"/>
                <a:gd name="connsiteX7" fmla="*/ 292500 w 344766"/>
                <a:gd name="connsiteY7" fmla="*/ 259195 h 259194"/>
                <a:gd name="connsiteX8" fmla="*/ 51801 w 344766"/>
                <a:gd name="connsiteY8" fmla="*/ 259195 h 259194"/>
                <a:gd name="connsiteX9" fmla="*/ 2 w 344766"/>
                <a:gd name="connsiteY9" fmla="*/ 206579 h 259194"/>
                <a:gd name="connsiteX10" fmla="*/ 2 w 344766"/>
                <a:gd name="connsiteY10" fmla="*/ 206577 h 259194"/>
                <a:gd name="connsiteX11" fmla="*/ 51801 w 344766"/>
                <a:gd name="connsiteY11" fmla="*/ 104030 h 259194"/>
                <a:gd name="connsiteX12" fmla="*/ 292090 w 344766"/>
                <a:gd name="connsiteY12" fmla="*/ 104030 h 259194"/>
                <a:gd name="connsiteX13" fmla="*/ 344708 w 344766"/>
                <a:gd name="connsiteY13" fmla="*/ 52289 h 259194"/>
                <a:gd name="connsiteX14" fmla="*/ 344708 w 344766"/>
                <a:gd name="connsiteY14" fmla="*/ 52289 h 259194"/>
                <a:gd name="connsiteX15" fmla="*/ 344708 w 344766"/>
                <a:gd name="connsiteY15" fmla="*/ 50769 h 259194"/>
                <a:gd name="connsiteX16" fmla="*/ 291079 w 344766"/>
                <a:gd name="connsiteY16" fmla="*/ 20 h 259194"/>
                <a:gd name="connsiteX17" fmla="*/ 291038 w 344766"/>
                <a:gd name="connsiteY17" fmla="*/ 21 h 259194"/>
                <a:gd name="connsiteX18" fmla="*/ 51801 w 344766"/>
                <a:gd name="connsiteY18" fmla="*/ 21 h 259194"/>
                <a:gd name="connsiteX19" fmla="*/ 1541 w 344766"/>
                <a:gd name="connsiteY19" fmla="*/ 53770 h 259194"/>
                <a:gd name="connsiteX20" fmla="*/ 51801 w 344766"/>
                <a:gd name="connsiteY20" fmla="*/ 104030 h 25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66" h="259194">
                  <a:moveTo>
                    <a:pt x="2" y="206577"/>
                  </a:moveTo>
                  <a:cubicBezTo>
                    <a:pt x="256" y="178084"/>
                    <a:pt x="23308" y="155058"/>
                    <a:pt x="51801" y="154835"/>
                  </a:cubicBezTo>
                  <a:lnTo>
                    <a:pt x="291096" y="154835"/>
                  </a:lnTo>
                  <a:cubicBezTo>
                    <a:pt x="319919" y="154018"/>
                    <a:pt x="343948" y="176719"/>
                    <a:pt x="344766" y="205542"/>
                  </a:cubicBezTo>
                  <a:cubicBezTo>
                    <a:pt x="344766" y="205555"/>
                    <a:pt x="344766" y="205569"/>
                    <a:pt x="344767" y="205583"/>
                  </a:cubicBezTo>
                  <a:lnTo>
                    <a:pt x="344767" y="206577"/>
                  </a:lnTo>
                  <a:lnTo>
                    <a:pt x="344767" y="206577"/>
                  </a:lnTo>
                  <a:cubicBezTo>
                    <a:pt x="344767" y="235500"/>
                    <a:pt x="321423" y="259002"/>
                    <a:pt x="292500" y="259195"/>
                  </a:cubicBezTo>
                  <a:lnTo>
                    <a:pt x="51801" y="259195"/>
                  </a:lnTo>
                  <a:cubicBezTo>
                    <a:pt x="22968" y="258970"/>
                    <a:pt x="-223" y="235413"/>
                    <a:pt x="2" y="206579"/>
                  </a:cubicBezTo>
                  <a:cubicBezTo>
                    <a:pt x="2" y="206579"/>
                    <a:pt x="2" y="206578"/>
                    <a:pt x="2" y="206577"/>
                  </a:cubicBezTo>
                  <a:close/>
                  <a:moveTo>
                    <a:pt x="51801" y="104030"/>
                  </a:moveTo>
                  <a:lnTo>
                    <a:pt x="292090" y="104030"/>
                  </a:lnTo>
                  <a:cubicBezTo>
                    <a:pt x="320902" y="104257"/>
                    <a:pt x="344451" y="81100"/>
                    <a:pt x="344708" y="52289"/>
                  </a:cubicBezTo>
                  <a:lnTo>
                    <a:pt x="344708" y="52289"/>
                  </a:lnTo>
                  <a:cubicBezTo>
                    <a:pt x="344738" y="51782"/>
                    <a:pt x="344738" y="51275"/>
                    <a:pt x="344708" y="50769"/>
                  </a:cubicBezTo>
                  <a:cubicBezTo>
                    <a:pt x="343913" y="21946"/>
                    <a:pt x="319902" y="-775"/>
                    <a:pt x="291079" y="20"/>
                  </a:cubicBezTo>
                  <a:cubicBezTo>
                    <a:pt x="291065" y="21"/>
                    <a:pt x="291051" y="21"/>
                    <a:pt x="291038" y="21"/>
                  </a:cubicBezTo>
                  <a:lnTo>
                    <a:pt x="51801" y="21"/>
                  </a:lnTo>
                  <a:cubicBezTo>
                    <a:pt x="23080" y="984"/>
                    <a:pt x="578" y="25048"/>
                    <a:pt x="1541" y="53770"/>
                  </a:cubicBezTo>
                  <a:cubicBezTo>
                    <a:pt x="2459" y="81139"/>
                    <a:pt x="24432" y="103112"/>
                    <a:pt x="51801" y="104030"/>
                  </a:cubicBezTo>
                  <a:close/>
                </a:path>
              </a:pathLst>
            </a:custGeom>
            <a:solidFill>
              <a:srgbClr val="003067"/>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365" name="Freeform: Shape 364">
              <a:extLst>
                <a:ext uri="{FF2B5EF4-FFF2-40B4-BE49-F238E27FC236}">
                  <a16:creationId xmlns:a16="http://schemas.microsoft.com/office/drawing/2014/main" id="{84370A69-4EE5-4081-A129-95F069124BF2}"/>
                </a:ext>
              </a:extLst>
            </p:cNvPr>
            <p:cNvSpPr/>
            <p:nvPr/>
          </p:nvSpPr>
          <p:spPr>
            <a:xfrm>
              <a:off x="6655783" y="2711240"/>
              <a:ext cx="70157" cy="224562"/>
            </a:xfrm>
            <a:custGeom>
              <a:avLst/>
              <a:gdLst>
                <a:gd name="connsiteX0" fmla="*/ 35079 w 70157"/>
                <a:gd name="connsiteY0" fmla="*/ 0 h 224562"/>
                <a:gd name="connsiteX1" fmla="*/ 70157 w 70157"/>
                <a:gd name="connsiteY1" fmla="*/ 35079 h 224562"/>
                <a:gd name="connsiteX2" fmla="*/ 35079 w 70157"/>
                <a:gd name="connsiteY2" fmla="*/ 70157 h 224562"/>
                <a:gd name="connsiteX3" fmla="*/ 0 w 70157"/>
                <a:gd name="connsiteY3" fmla="*/ 35079 h 224562"/>
                <a:gd name="connsiteX4" fmla="*/ 35079 w 70157"/>
                <a:gd name="connsiteY4" fmla="*/ 0 h 224562"/>
                <a:gd name="connsiteX5" fmla="*/ 0 w 70157"/>
                <a:gd name="connsiteY5" fmla="*/ 189483 h 224562"/>
                <a:gd name="connsiteX6" fmla="*/ 35079 w 70157"/>
                <a:gd name="connsiteY6" fmla="*/ 224562 h 224562"/>
                <a:gd name="connsiteX7" fmla="*/ 70157 w 70157"/>
                <a:gd name="connsiteY7" fmla="*/ 189483 h 224562"/>
                <a:gd name="connsiteX8" fmla="*/ 35079 w 70157"/>
                <a:gd name="connsiteY8" fmla="*/ 154405 h 224562"/>
                <a:gd name="connsiteX9" fmla="*/ 0 w 70157"/>
                <a:gd name="connsiteY9" fmla="*/ 189483 h 22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157" h="224562">
                  <a:moveTo>
                    <a:pt x="35079" y="0"/>
                  </a:moveTo>
                  <a:cubicBezTo>
                    <a:pt x="54452" y="0"/>
                    <a:pt x="70157" y="15705"/>
                    <a:pt x="70157" y="35079"/>
                  </a:cubicBezTo>
                  <a:cubicBezTo>
                    <a:pt x="70157" y="54452"/>
                    <a:pt x="54452" y="70157"/>
                    <a:pt x="35079" y="70157"/>
                  </a:cubicBezTo>
                  <a:cubicBezTo>
                    <a:pt x="15705" y="70157"/>
                    <a:pt x="0" y="54452"/>
                    <a:pt x="0" y="35079"/>
                  </a:cubicBezTo>
                  <a:cubicBezTo>
                    <a:pt x="0" y="15705"/>
                    <a:pt x="15705" y="0"/>
                    <a:pt x="35079" y="0"/>
                  </a:cubicBezTo>
                  <a:close/>
                  <a:moveTo>
                    <a:pt x="0" y="189483"/>
                  </a:moveTo>
                  <a:cubicBezTo>
                    <a:pt x="0" y="208857"/>
                    <a:pt x="15705" y="224562"/>
                    <a:pt x="35079" y="224562"/>
                  </a:cubicBezTo>
                  <a:cubicBezTo>
                    <a:pt x="54452" y="224562"/>
                    <a:pt x="70157" y="208857"/>
                    <a:pt x="70157" y="189483"/>
                  </a:cubicBezTo>
                  <a:cubicBezTo>
                    <a:pt x="70157" y="170110"/>
                    <a:pt x="54452" y="154405"/>
                    <a:pt x="35079" y="154405"/>
                  </a:cubicBezTo>
                  <a:cubicBezTo>
                    <a:pt x="15705" y="154405"/>
                    <a:pt x="0" y="170110"/>
                    <a:pt x="0" y="189483"/>
                  </a:cubicBezTo>
                  <a:close/>
                </a:path>
              </a:pathLst>
            </a:custGeom>
            <a:solidFill>
              <a:srgbClr val="50E6FF"/>
            </a:solidFill>
            <a:ln w="58208" cap="flat">
              <a:noFill/>
              <a:prstDash val="solid"/>
              <a:miter/>
            </a:ln>
          </p:spPr>
          <p:txBody>
            <a:bodyPr rtlCol="0" anchor="ctr"/>
            <a:lstStyle/>
            <a:p>
              <a:pPr defTabSz="932597">
                <a:defRPr/>
              </a:pPr>
              <a:endParaRPr lang="en-US" sz="1836">
                <a:solidFill>
                  <a:srgbClr val="FFFFFF"/>
                </a:solidFill>
                <a:latin typeface="Segoe UI"/>
              </a:endParaRPr>
            </a:p>
          </p:txBody>
        </p:sp>
      </p:grpSp>
      <p:pic>
        <p:nvPicPr>
          <p:cNvPr id="49" name="Graphic 48">
            <a:extLst>
              <a:ext uri="{FF2B5EF4-FFF2-40B4-BE49-F238E27FC236}">
                <a16:creationId xmlns:a16="http://schemas.microsoft.com/office/drawing/2014/main" id="{1495A5F0-4851-43F1-A5E5-F70EC370E5A0}"/>
              </a:ext>
            </a:extLst>
          </p:cNvPr>
          <p:cNvPicPr>
            <a:picLocks noChangeAspect="1"/>
          </p:cNvPicPr>
          <p:nvPr/>
        </p:nvPicPr>
        <p:blipFill>
          <a:blip r:embed="rId37" cstate="print">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7191010" y="1798668"/>
            <a:ext cx="471135" cy="504571"/>
          </a:xfrm>
          <a:prstGeom prst="rect">
            <a:avLst/>
          </a:prstGeom>
        </p:spPr>
      </p:pic>
      <p:sp>
        <p:nvSpPr>
          <p:cNvPr id="63" name="TextBox 62">
            <a:extLst>
              <a:ext uri="{FF2B5EF4-FFF2-40B4-BE49-F238E27FC236}">
                <a16:creationId xmlns:a16="http://schemas.microsoft.com/office/drawing/2014/main" id="{5277516D-1118-477F-9158-BA510166AAC6}"/>
              </a:ext>
            </a:extLst>
          </p:cNvPr>
          <p:cNvSpPr txBox="1"/>
          <p:nvPr/>
        </p:nvSpPr>
        <p:spPr>
          <a:xfrm>
            <a:off x="9700925" y="8151021"/>
            <a:ext cx="999710" cy="177122"/>
          </a:xfrm>
          <a:prstGeom prst="roundRect">
            <a:avLst/>
          </a:prstGeom>
          <a:solidFill>
            <a:schemeClr val="bg2"/>
          </a:solidFill>
        </p:spPr>
        <p:txBody>
          <a:bodyPr wrap="square" lIns="0" tIns="0" rIns="0" bIns="0" rtlCol="0" anchor="ctr">
            <a:spAutoFit/>
          </a:bodyPr>
          <a:lstStyle/>
          <a:p>
            <a:pPr algn="ctr" defTabSz="932597">
              <a:defRPr/>
            </a:pPr>
            <a:r>
              <a:rPr lang="en-US" sz="1020">
                <a:solidFill>
                  <a:srgbClr val="FFFFFF"/>
                </a:solidFill>
                <a:latin typeface="Segoe UI Semibold"/>
              </a:rPr>
              <a:t>Security Events</a:t>
            </a:r>
          </a:p>
        </p:txBody>
      </p:sp>
      <p:sp>
        <p:nvSpPr>
          <p:cNvPr id="331" name="TextBox 330">
            <a:extLst>
              <a:ext uri="{FF2B5EF4-FFF2-40B4-BE49-F238E27FC236}">
                <a16:creationId xmlns:a16="http://schemas.microsoft.com/office/drawing/2014/main" id="{EEB60E0A-6970-4CA3-B34E-6BF151DFD2DE}"/>
              </a:ext>
            </a:extLst>
          </p:cNvPr>
          <p:cNvSpPr txBox="1"/>
          <p:nvPr/>
        </p:nvSpPr>
        <p:spPr>
          <a:xfrm>
            <a:off x="-2897905" y="1134946"/>
            <a:ext cx="2530638" cy="2927037"/>
          </a:xfrm>
          <a:prstGeom prst="roundRect">
            <a:avLst>
              <a:gd name="adj" fmla="val 2924"/>
            </a:avLst>
          </a:prstGeom>
          <a:solidFill>
            <a:schemeClr val="bg1"/>
          </a:solidFill>
          <a:ln w="12700">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rgbClr val="FFFFFF"/>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51028">
              <a:defRPr/>
            </a:pPr>
            <a:endParaRPr lang="en-US" sz="2040">
              <a:latin typeface="Segoe UI Semibold"/>
            </a:endParaRPr>
          </a:p>
        </p:txBody>
      </p:sp>
      <p:pic>
        <p:nvPicPr>
          <p:cNvPr id="423" name="!!cs" descr="A close up of a logo&#10;&#10;Description automatically generated">
            <a:extLst>
              <a:ext uri="{FF2B5EF4-FFF2-40B4-BE49-F238E27FC236}">
                <a16:creationId xmlns:a16="http://schemas.microsoft.com/office/drawing/2014/main" id="{D941013D-1546-4AEB-A49D-473DFD68244B}"/>
              </a:ext>
            </a:extLst>
          </p:cNvPr>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2713441" y="3415031"/>
            <a:ext cx="554328" cy="371398"/>
          </a:xfrm>
          <a:prstGeom prst="rect">
            <a:avLst/>
          </a:prstGeom>
        </p:spPr>
      </p:pic>
      <p:pic>
        <p:nvPicPr>
          <p:cNvPr id="424" name="Picture 423" descr="A close up of a logo&#10;&#10;Description generated with high confidence">
            <a:extLst>
              <a:ext uri="{FF2B5EF4-FFF2-40B4-BE49-F238E27FC236}">
                <a16:creationId xmlns:a16="http://schemas.microsoft.com/office/drawing/2014/main" id="{BEC1DD00-8C18-4DC0-A99E-7A50AC8CDCE3}"/>
              </a:ext>
            </a:extLst>
          </p:cNvPr>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1806585" y="2897278"/>
            <a:ext cx="630703" cy="401356"/>
          </a:xfrm>
          <a:prstGeom prst="rect">
            <a:avLst/>
          </a:prstGeom>
          <a:effectLst>
            <a:outerShdw blurRad="50800" dist="38100" dir="2700000" algn="tl" rotWithShape="0">
              <a:schemeClr val="tx2">
                <a:lumMod val="75000"/>
                <a:alpha val="40000"/>
              </a:schemeClr>
            </a:outerShdw>
          </a:effectLst>
        </p:spPr>
      </p:pic>
      <p:pic>
        <p:nvPicPr>
          <p:cNvPr id="425" name="Picture 424">
            <a:extLst>
              <a:ext uri="{FF2B5EF4-FFF2-40B4-BE49-F238E27FC236}">
                <a16:creationId xmlns:a16="http://schemas.microsoft.com/office/drawing/2014/main" id="{6BBFCC4F-C6F2-4DC6-8E80-04EE68BECE14}"/>
              </a:ext>
            </a:extLst>
          </p:cNvPr>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984500" y="2035366"/>
            <a:ext cx="374882" cy="274914"/>
          </a:xfrm>
          <a:prstGeom prst="rect">
            <a:avLst/>
          </a:prstGeom>
        </p:spPr>
      </p:pic>
      <p:pic>
        <p:nvPicPr>
          <p:cNvPr id="427" name="Picture 426">
            <a:extLst>
              <a:ext uri="{FF2B5EF4-FFF2-40B4-BE49-F238E27FC236}">
                <a16:creationId xmlns:a16="http://schemas.microsoft.com/office/drawing/2014/main" id="{6E5360EC-53B4-4E54-BA5D-88362F232820}"/>
              </a:ext>
            </a:extLst>
          </p:cNvPr>
          <p:cNvPicPr>
            <a:picLocks noChangeAspect="1"/>
          </p:cNvPicPr>
          <p:nvPr/>
        </p:nvPicPr>
        <p:blipFill rotWithShape="1">
          <a:blip r:embed="rId42" cstate="print">
            <a:lum bright="70000" contrast="-70000"/>
            <a:extLst>
              <a:ext uri="{28A0092B-C50C-407E-A947-70E740481C1C}">
                <a14:useLocalDpi xmlns:a14="http://schemas.microsoft.com/office/drawing/2010/main" val="0"/>
              </a:ext>
            </a:extLst>
          </a:blip>
          <a:srcRect/>
          <a:stretch/>
        </p:blipFill>
        <p:spPr>
          <a:xfrm>
            <a:off x="-2736958" y="1706567"/>
            <a:ext cx="971778" cy="222674"/>
          </a:xfrm>
          <a:prstGeom prst="rect">
            <a:avLst/>
          </a:prstGeom>
          <a:effectLst>
            <a:outerShdw blurRad="50800" dist="38100" dir="2700000" algn="tl" rotWithShape="0">
              <a:schemeClr val="tx2">
                <a:lumMod val="75000"/>
                <a:alpha val="40000"/>
              </a:schemeClr>
            </a:outerShdw>
          </a:effectLst>
        </p:spPr>
      </p:pic>
      <p:pic>
        <p:nvPicPr>
          <p:cNvPr id="428" name="Picture 427">
            <a:extLst>
              <a:ext uri="{FF2B5EF4-FFF2-40B4-BE49-F238E27FC236}">
                <a16:creationId xmlns:a16="http://schemas.microsoft.com/office/drawing/2014/main" id="{3DC1E5A2-29BD-4DE8-922D-36DC210B4DFB}"/>
              </a:ext>
            </a:extLst>
          </p:cNvPr>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2496800" y="3050142"/>
            <a:ext cx="524861" cy="169704"/>
          </a:xfrm>
          <a:prstGeom prst="rect">
            <a:avLst/>
          </a:prstGeom>
        </p:spPr>
      </p:pic>
      <p:pic>
        <p:nvPicPr>
          <p:cNvPr id="429" name="Picture 428" descr="Image result for sophos png">
            <a:extLst>
              <a:ext uri="{FF2B5EF4-FFF2-40B4-BE49-F238E27FC236}">
                <a16:creationId xmlns:a16="http://schemas.microsoft.com/office/drawing/2014/main" id="{78D820F8-1FE7-4C51-967F-0E214B067207}"/>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1646482" y="2315023"/>
            <a:ext cx="595513" cy="105145"/>
          </a:xfrm>
          <a:prstGeom prst="rect">
            <a:avLst/>
          </a:prstGeom>
          <a:noFill/>
          <a:extLst>
            <a:ext uri="{909E8E84-426E-40DD-AFC4-6F175D3DCCD1}">
              <a14:hiddenFill xmlns:a14="http://schemas.microsoft.com/office/drawing/2010/main">
                <a:solidFill>
                  <a:srgbClr val="FFFFFF"/>
                </a:solidFill>
              </a14:hiddenFill>
            </a:ext>
          </a:extLst>
        </p:spPr>
      </p:pic>
      <p:pic>
        <p:nvPicPr>
          <p:cNvPr id="431" name="Picture 430" descr="A close up of a logo&#10;&#10;Description automatically generated">
            <a:extLst>
              <a:ext uri="{FF2B5EF4-FFF2-40B4-BE49-F238E27FC236}">
                <a16:creationId xmlns:a16="http://schemas.microsoft.com/office/drawing/2014/main" id="{1783DD1F-88AB-4314-8385-5EB6418322CC}"/>
              </a:ext>
            </a:extLst>
          </p:cNvPr>
          <p:cNvPicPr>
            <a:picLocks noChangeAspect="1"/>
          </p:cNvPicPr>
          <p:nvPr/>
        </p:nvPicPr>
        <p:blipFill>
          <a:blip r:embed="rId45"/>
          <a:stretch>
            <a:fillRect/>
          </a:stretch>
        </p:blipFill>
        <p:spPr>
          <a:xfrm>
            <a:off x="-2183671" y="2269624"/>
            <a:ext cx="563811" cy="63305"/>
          </a:xfrm>
          <a:prstGeom prst="rect">
            <a:avLst/>
          </a:prstGeom>
        </p:spPr>
      </p:pic>
      <p:pic>
        <p:nvPicPr>
          <p:cNvPr id="506" name="Picture 4" descr="Amazon Web Services Logo, history, meaning, symbol, PNG">
            <a:extLst>
              <a:ext uri="{FF2B5EF4-FFF2-40B4-BE49-F238E27FC236}">
                <a16:creationId xmlns:a16="http://schemas.microsoft.com/office/drawing/2014/main" id="{761AE794-F8AA-4346-8EA6-55FF746BA73E}"/>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2268260" y="2343796"/>
            <a:ext cx="546071" cy="307164"/>
          </a:xfrm>
          <a:prstGeom prst="rect">
            <a:avLst/>
          </a:prstGeom>
          <a:noFill/>
          <a:extLst>
            <a:ext uri="{909E8E84-426E-40DD-AFC4-6F175D3DCCD1}">
              <a14:hiddenFill xmlns:a14="http://schemas.microsoft.com/office/drawing/2010/main">
                <a:solidFill>
                  <a:srgbClr val="FFFFFF"/>
                </a:solidFill>
              </a14:hiddenFill>
            </a:ext>
          </a:extLst>
        </p:spPr>
      </p:pic>
      <p:grpSp>
        <p:nvGrpSpPr>
          <p:cNvPr id="617" name="Group 616">
            <a:extLst>
              <a:ext uri="{FF2B5EF4-FFF2-40B4-BE49-F238E27FC236}">
                <a16:creationId xmlns:a16="http://schemas.microsoft.com/office/drawing/2014/main" id="{20C6D944-AA34-4A1F-B87A-A2B85783FF26}"/>
              </a:ext>
            </a:extLst>
          </p:cNvPr>
          <p:cNvGrpSpPr/>
          <p:nvPr/>
        </p:nvGrpSpPr>
        <p:grpSpPr>
          <a:xfrm>
            <a:off x="-2816558" y="996741"/>
            <a:ext cx="2265474" cy="497121"/>
            <a:chOff x="392928" y="1472265"/>
            <a:chExt cx="2221255" cy="487418"/>
          </a:xfrm>
        </p:grpSpPr>
        <p:sp>
          <p:nvSpPr>
            <p:cNvPr id="18461" name="TextBox 18460" descr="Microsoft Partners / Threat Intelligence&#10;">
              <a:extLst>
                <a:ext uri="{FF2B5EF4-FFF2-40B4-BE49-F238E27FC236}">
                  <a16:creationId xmlns:a16="http://schemas.microsoft.com/office/drawing/2014/main" id="{E3EB037B-2FAF-44EF-BAF1-79A2C9F869DB}"/>
                </a:ext>
              </a:extLst>
            </p:cNvPr>
            <p:cNvSpPr txBox="1"/>
            <p:nvPr/>
          </p:nvSpPr>
          <p:spPr>
            <a:xfrm>
              <a:off x="392928" y="1472265"/>
              <a:ext cx="2221255" cy="327949"/>
            </a:xfrm>
            <a:prstGeom prst="rect">
              <a:avLst/>
            </a:prstGeom>
            <a:solidFill>
              <a:schemeClr val="bg1"/>
            </a:solidFill>
          </p:spPr>
          <p:txBody>
            <a:bodyPr wrap="square" lIns="0" tIns="0" rIns="0" bIns="0" rtlCol="0">
              <a:noAutofit/>
            </a:bodyPr>
            <a:lstStyle/>
            <a:p>
              <a:pPr algn="ctr" defTabSz="932597">
                <a:defRPr/>
              </a:pPr>
              <a:r>
                <a:rPr lang="en-US" sz="918">
                  <a:solidFill>
                    <a:srgbClr val="FFFFFF"/>
                  </a:solidFill>
                  <a:latin typeface="Segoe UI Semibold"/>
                  <a:cs typeface="Segoe UI" pitchFamily="34" charset="0"/>
                </a:rPr>
                <a:t>Microsoft Partners / Threat Intelligence/</a:t>
              </a:r>
            </a:p>
          </p:txBody>
        </p:sp>
        <p:sp>
          <p:nvSpPr>
            <p:cNvPr id="507" name="TextBox 506" descr="Microsoft Partners / Threat Intelligence&#10;">
              <a:extLst>
                <a:ext uri="{FF2B5EF4-FFF2-40B4-BE49-F238E27FC236}">
                  <a16:creationId xmlns:a16="http://schemas.microsoft.com/office/drawing/2014/main" id="{87554F61-F189-44D7-A25B-D7BCECA5EA15}"/>
                </a:ext>
              </a:extLst>
            </p:cNvPr>
            <p:cNvSpPr txBox="1"/>
            <p:nvPr/>
          </p:nvSpPr>
          <p:spPr>
            <a:xfrm>
              <a:off x="1029862" y="1631734"/>
              <a:ext cx="851316" cy="327949"/>
            </a:xfrm>
            <a:prstGeom prst="rect">
              <a:avLst/>
            </a:prstGeom>
            <a:solidFill>
              <a:schemeClr val="bg1"/>
            </a:solidFill>
          </p:spPr>
          <p:txBody>
            <a:bodyPr wrap="square" lIns="0" tIns="0" rIns="0" bIns="0" rtlCol="0">
              <a:noAutofit/>
            </a:bodyPr>
            <a:lstStyle/>
            <a:p>
              <a:pPr algn="ctr" defTabSz="932597">
                <a:defRPr/>
              </a:pPr>
              <a:r>
                <a:rPr lang="en-US" sz="918">
                  <a:solidFill>
                    <a:srgbClr val="FFFFFF"/>
                  </a:solidFill>
                  <a:latin typeface="Segoe UI Semibold"/>
                  <a:cs typeface="Segoe UI" pitchFamily="34" charset="0"/>
                </a:rPr>
                <a:t>Vendors</a:t>
              </a:r>
            </a:p>
          </p:txBody>
        </p:sp>
      </p:grpSp>
      <p:pic>
        <p:nvPicPr>
          <p:cNvPr id="648" name="Picture 647">
            <a:extLst>
              <a:ext uri="{FF2B5EF4-FFF2-40B4-BE49-F238E27FC236}">
                <a16:creationId xmlns:a16="http://schemas.microsoft.com/office/drawing/2014/main" id="{5250F273-EF95-4790-802E-749178E14567}"/>
              </a:ext>
            </a:extLst>
          </p:cNvPr>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1826524" y="1862523"/>
            <a:ext cx="285412" cy="285411"/>
          </a:xfrm>
          <a:prstGeom prst="rect">
            <a:avLst/>
          </a:prstGeom>
        </p:spPr>
      </p:pic>
      <p:pic>
        <p:nvPicPr>
          <p:cNvPr id="649" name="Picture 648">
            <a:extLst>
              <a:ext uri="{FF2B5EF4-FFF2-40B4-BE49-F238E27FC236}">
                <a16:creationId xmlns:a16="http://schemas.microsoft.com/office/drawing/2014/main" id="{6F273129-B1DE-4F98-A9AE-91A1884FFAA4}"/>
              </a:ext>
            </a:extLst>
          </p:cNvPr>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2682034" y="2317408"/>
            <a:ext cx="382325" cy="377321"/>
          </a:xfrm>
          <a:prstGeom prst="rect">
            <a:avLst/>
          </a:prstGeom>
        </p:spPr>
      </p:pic>
      <p:grpSp>
        <p:nvGrpSpPr>
          <p:cNvPr id="566" name="Group 565">
            <a:extLst>
              <a:ext uri="{FF2B5EF4-FFF2-40B4-BE49-F238E27FC236}">
                <a16:creationId xmlns:a16="http://schemas.microsoft.com/office/drawing/2014/main" id="{8F268F2E-D13E-46CE-AA75-7E7E160010CA}"/>
              </a:ext>
            </a:extLst>
          </p:cNvPr>
          <p:cNvGrpSpPr/>
          <p:nvPr/>
        </p:nvGrpSpPr>
        <p:grpSpPr>
          <a:xfrm>
            <a:off x="-2755625" y="1272500"/>
            <a:ext cx="556449" cy="556447"/>
            <a:chOff x="5933241" y="3266241"/>
            <a:chExt cx="325518" cy="325517"/>
          </a:xfrm>
        </p:grpSpPr>
        <p:pic>
          <p:nvPicPr>
            <p:cNvPr id="677" name="Graphic 647" descr="Cloud">
              <a:extLst>
                <a:ext uri="{FF2B5EF4-FFF2-40B4-BE49-F238E27FC236}">
                  <a16:creationId xmlns:a16="http://schemas.microsoft.com/office/drawing/2014/main" id="{2279ACAE-4372-4851-B4DE-AFDF2F3F3CCE}"/>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5933241" y="3266241"/>
              <a:ext cx="325518" cy="325517"/>
            </a:xfrm>
            <a:prstGeom prst="rect">
              <a:avLst/>
            </a:prstGeom>
          </p:spPr>
        </p:pic>
        <p:sp>
          <p:nvSpPr>
            <p:cNvPr id="678" name="TextBox 648">
              <a:extLst>
                <a:ext uri="{FF2B5EF4-FFF2-40B4-BE49-F238E27FC236}">
                  <a16:creationId xmlns:a16="http://schemas.microsoft.com/office/drawing/2014/main" id="{22BEBA4F-8A99-40E2-91B6-E745F194E41E}"/>
                </a:ext>
              </a:extLst>
            </p:cNvPr>
            <p:cNvSpPr txBox="1"/>
            <p:nvPr/>
          </p:nvSpPr>
          <p:spPr>
            <a:xfrm>
              <a:off x="6035308" y="3404240"/>
              <a:ext cx="121097" cy="9273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597">
                <a:lnSpc>
                  <a:spcPct val="90000"/>
                </a:lnSpc>
                <a:spcAft>
                  <a:spcPts val="612"/>
                </a:spcAft>
                <a:defRPr/>
              </a:pPr>
              <a:r>
                <a:rPr lang="en-US" sz="1122" b="1">
                  <a:solidFill>
                    <a:srgbClr val="FFFFFF"/>
                  </a:solidFill>
                  <a:latin typeface="Segoe UI Semibold"/>
                  <a:cs typeface="Segoe UI Semibold" panose="020B0702040204020203" pitchFamily="34" charset="0"/>
                </a:rPr>
                <a:t>S</a:t>
              </a:r>
              <a:r>
                <a:rPr lang="en-US" sz="1122" b="1">
                  <a:solidFill>
                    <a:srgbClr val="FFFFFF"/>
                  </a:solidFill>
                  <a:latin typeface="Segoe UI Semibold"/>
                </a:rPr>
                <a:t>3</a:t>
              </a:r>
            </a:p>
          </p:txBody>
        </p:sp>
      </p:grpSp>
      <p:grpSp>
        <p:nvGrpSpPr>
          <p:cNvPr id="568" name="Group 567">
            <a:extLst>
              <a:ext uri="{FF2B5EF4-FFF2-40B4-BE49-F238E27FC236}">
                <a16:creationId xmlns:a16="http://schemas.microsoft.com/office/drawing/2014/main" id="{A4CD9036-C135-41EF-9D18-B0E9076BB4A4}"/>
              </a:ext>
            </a:extLst>
          </p:cNvPr>
          <p:cNvGrpSpPr/>
          <p:nvPr/>
        </p:nvGrpSpPr>
        <p:grpSpPr>
          <a:xfrm>
            <a:off x="-1577528" y="3392724"/>
            <a:ext cx="734857" cy="486200"/>
            <a:chOff x="1886916" y="3605471"/>
            <a:chExt cx="529042" cy="350028"/>
          </a:xfrm>
        </p:grpSpPr>
        <p:pic>
          <p:nvPicPr>
            <p:cNvPr id="436" name="Picture 435" descr="A close up of a logo&#10;&#10;Description generated with very high confidence">
              <a:extLst>
                <a:ext uri="{FF2B5EF4-FFF2-40B4-BE49-F238E27FC236}">
                  <a16:creationId xmlns:a16="http://schemas.microsoft.com/office/drawing/2014/main" id="{508C0B3F-516E-46B1-9D8C-3C2BA218D5B1}"/>
                </a:ext>
              </a:extLst>
            </p:cNvPr>
            <p:cNvPicPr>
              <a:picLocks noChangeAspect="1"/>
            </p:cNvPicPr>
            <p:nvPr/>
          </p:nvPicPr>
          <p:blipFill rotWithShape="1">
            <a:blip r:embed="rId51"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p:blipFill>
          <p:spPr>
            <a:xfrm>
              <a:off x="1898674" y="3809660"/>
              <a:ext cx="517284" cy="145839"/>
            </a:xfrm>
            <a:prstGeom prst="rect">
              <a:avLst/>
            </a:prstGeom>
          </p:spPr>
        </p:pic>
        <p:pic>
          <p:nvPicPr>
            <p:cNvPr id="567" name="Picture 566" descr="A close up of a logo&#10;&#10;Description generated with very high confidence">
              <a:extLst>
                <a:ext uri="{FF2B5EF4-FFF2-40B4-BE49-F238E27FC236}">
                  <a16:creationId xmlns:a16="http://schemas.microsoft.com/office/drawing/2014/main" id="{29FA14A3-8A38-415A-AC48-355268C60E32}"/>
                </a:ext>
              </a:extLst>
            </p:cNvPr>
            <p:cNvPicPr>
              <a:picLocks noChangeAspect="1"/>
            </p:cNvPicPr>
            <p:nvPr/>
          </p:nvPicPr>
          <p:blipFill rotWithShape="1">
            <a:blip r:embed="rId5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886916" y="3605471"/>
              <a:ext cx="517284" cy="203170"/>
            </a:xfrm>
            <a:prstGeom prst="rect">
              <a:avLst/>
            </a:prstGeom>
          </p:spPr>
        </p:pic>
      </p:grpSp>
      <p:grpSp>
        <p:nvGrpSpPr>
          <p:cNvPr id="606" name="Group 605">
            <a:extLst>
              <a:ext uri="{FF2B5EF4-FFF2-40B4-BE49-F238E27FC236}">
                <a16:creationId xmlns:a16="http://schemas.microsoft.com/office/drawing/2014/main" id="{4235F157-532C-4946-89E6-413D167D3445}"/>
              </a:ext>
            </a:extLst>
          </p:cNvPr>
          <p:cNvGrpSpPr/>
          <p:nvPr/>
        </p:nvGrpSpPr>
        <p:grpSpPr>
          <a:xfrm>
            <a:off x="-2174133" y="3378905"/>
            <a:ext cx="592469" cy="434263"/>
            <a:chOff x="2859238" y="3874489"/>
            <a:chExt cx="580905" cy="425787"/>
          </a:xfrm>
        </p:grpSpPr>
        <p:pic>
          <p:nvPicPr>
            <p:cNvPr id="435" name="Picture 434" descr="A close up of a logo&#10;&#10;Description generated with very high confidence">
              <a:extLst>
                <a:ext uri="{FF2B5EF4-FFF2-40B4-BE49-F238E27FC236}">
                  <a16:creationId xmlns:a16="http://schemas.microsoft.com/office/drawing/2014/main" id="{61BBEEB4-590B-475D-A251-88E82E7CB697}"/>
                </a:ext>
              </a:extLst>
            </p:cNvPr>
            <p:cNvPicPr>
              <a:picLocks noChangeAspect="1"/>
            </p:cNvPicPr>
            <p:nvPr/>
          </p:nvPicPr>
          <p:blipFill rotWithShape="1">
            <a:blip r:embed="rId53" cstate="print">
              <a:biLevel thresh="25000"/>
              <a:extLst>
                <a:ext uri="{28A0092B-C50C-407E-A947-70E740481C1C}">
                  <a14:useLocalDpi xmlns:a14="http://schemas.microsoft.com/office/drawing/2010/main" val="0"/>
                </a:ext>
              </a:extLst>
            </a:blip>
            <a:srcRect/>
            <a:stretch/>
          </p:blipFill>
          <p:spPr>
            <a:xfrm>
              <a:off x="2859238" y="4168645"/>
              <a:ext cx="565435" cy="131631"/>
            </a:xfrm>
            <a:prstGeom prst="rect">
              <a:avLst/>
            </a:prstGeom>
          </p:spPr>
        </p:pic>
        <p:pic>
          <p:nvPicPr>
            <p:cNvPr id="604" name="Picture 603" descr="A close up of a logo&#10;&#10;Description generated with very high confidence">
              <a:extLst>
                <a:ext uri="{FF2B5EF4-FFF2-40B4-BE49-F238E27FC236}">
                  <a16:creationId xmlns:a16="http://schemas.microsoft.com/office/drawing/2014/main" id="{AD006EA3-DF36-4A80-9760-F117D4A51EA4}"/>
                </a:ext>
              </a:extLst>
            </p:cNvPr>
            <p:cNvPicPr>
              <a:picLocks noChangeAspect="1"/>
            </p:cNvPicPr>
            <p:nvPr/>
          </p:nvPicPr>
          <p:blipFill rotWithShape="1">
            <a:blip r:embed="rId54" cstate="print">
              <a:extLst>
                <a:ext uri="{28A0092B-C50C-407E-A947-70E740481C1C}">
                  <a14:useLocalDpi xmlns:a14="http://schemas.microsoft.com/office/drawing/2010/main" val="0"/>
                </a:ext>
              </a:extLst>
            </a:blip>
            <a:srcRect/>
            <a:stretch/>
          </p:blipFill>
          <p:spPr>
            <a:xfrm>
              <a:off x="2874708" y="3874489"/>
              <a:ext cx="565435" cy="296657"/>
            </a:xfrm>
            <a:prstGeom prst="rect">
              <a:avLst/>
            </a:prstGeom>
          </p:spPr>
        </p:pic>
      </p:grpSp>
      <p:grpSp>
        <p:nvGrpSpPr>
          <p:cNvPr id="608" name="Group 607">
            <a:extLst>
              <a:ext uri="{FF2B5EF4-FFF2-40B4-BE49-F238E27FC236}">
                <a16:creationId xmlns:a16="http://schemas.microsoft.com/office/drawing/2014/main" id="{D4AD118B-523A-4027-955C-99BD625EB7F7}"/>
              </a:ext>
            </a:extLst>
          </p:cNvPr>
          <p:cNvGrpSpPr/>
          <p:nvPr/>
        </p:nvGrpSpPr>
        <p:grpSpPr>
          <a:xfrm>
            <a:off x="-1660211" y="2627502"/>
            <a:ext cx="792743" cy="324066"/>
            <a:chOff x="2925785" y="3759575"/>
            <a:chExt cx="946563" cy="386947"/>
          </a:xfrm>
        </p:grpSpPr>
        <p:pic>
          <p:nvPicPr>
            <p:cNvPr id="426" name="Picture 425" descr="A close up of a logo&#10;&#10;Description generated with very high confidence">
              <a:extLst>
                <a:ext uri="{FF2B5EF4-FFF2-40B4-BE49-F238E27FC236}">
                  <a16:creationId xmlns:a16="http://schemas.microsoft.com/office/drawing/2014/main" id="{3F439909-ECD1-4213-A00B-DA9B0DCA381F}"/>
                </a:ext>
              </a:extLst>
            </p:cNvPr>
            <p:cNvPicPr>
              <a:picLocks noChangeAspect="1"/>
            </p:cNvPicPr>
            <p:nvPr/>
          </p:nvPicPr>
          <p:blipFill rotWithShape="1">
            <a:blip r:embed="rId55" cstate="print">
              <a:lum bright="70000" contrast="-70000"/>
              <a:extLst>
                <a:ext uri="{28A0092B-C50C-407E-A947-70E740481C1C}">
                  <a14:useLocalDpi xmlns:a14="http://schemas.microsoft.com/office/drawing/2010/main" val="0"/>
                </a:ext>
              </a:extLst>
            </a:blip>
            <a:srcRect l="19560"/>
            <a:stretch/>
          </p:blipFill>
          <p:spPr>
            <a:xfrm>
              <a:off x="3104613" y="3759575"/>
              <a:ext cx="767735" cy="380988"/>
            </a:xfrm>
            <a:prstGeom prst="rect">
              <a:avLst/>
            </a:prstGeom>
          </p:spPr>
        </p:pic>
        <p:pic>
          <p:nvPicPr>
            <p:cNvPr id="607" name="Picture 606" descr="A close up of a logo&#10;&#10;Description generated with very high confidence">
              <a:extLst>
                <a:ext uri="{FF2B5EF4-FFF2-40B4-BE49-F238E27FC236}">
                  <a16:creationId xmlns:a16="http://schemas.microsoft.com/office/drawing/2014/main" id="{CF41440D-CADE-49A4-9A12-D3A6704B7262}"/>
                </a:ext>
              </a:extLst>
            </p:cNvPr>
            <p:cNvPicPr>
              <a:picLocks noChangeAspect="1"/>
            </p:cNvPicPr>
            <p:nvPr/>
          </p:nvPicPr>
          <p:blipFill rotWithShape="1">
            <a:blip r:embed="rId55" cstate="print">
              <a:extLst>
                <a:ext uri="{28A0092B-C50C-407E-A947-70E740481C1C}">
                  <a14:useLocalDpi xmlns:a14="http://schemas.microsoft.com/office/drawing/2010/main" val="0"/>
                </a:ext>
              </a:extLst>
            </a:blip>
            <a:srcRect r="77728"/>
            <a:stretch/>
          </p:blipFill>
          <p:spPr>
            <a:xfrm>
              <a:off x="2925785" y="3765534"/>
              <a:ext cx="212563" cy="380988"/>
            </a:xfrm>
            <a:prstGeom prst="rect">
              <a:avLst/>
            </a:prstGeom>
          </p:spPr>
        </p:pic>
      </p:grpSp>
      <p:grpSp>
        <p:nvGrpSpPr>
          <p:cNvPr id="610" name="Group 609">
            <a:extLst>
              <a:ext uri="{FF2B5EF4-FFF2-40B4-BE49-F238E27FC236}">
                <a16:creationId xmlns:a16="http://schemas.microsoft.com/office/drawing/2014/main" id="{5AE7975D-95E9-47D6-8755-F744B431FCAA}"/>
              </a:ext>
            </a:extLst>
          </p:cNvPr>
          <p:cNvGrpSpPr/>
          <p:nvPr/>
        </p:nvGrpSpPr>
        <p:grpSpPr>
          <a:xfrm>
            <a:off x="-2655646" y="2778205"/>
            <a:ext cx="957490" cy="231963"/>
            <a:chOff x="1830199" y="4076093"/>
            <a:chExt cx="1145141" cy="277423"/>
          </a:xfrm>
        </p:grpSpPr>
        <p:pic>
          <p:nvPicPr>
            <p:cNvPr id="433" name="Picture 432">
              <a:extLst>
                <a:ext uri="{FF2B5EF4-FFF2-40B4-BE49-F238E27FC236}">
                  <a16:creationId xmlns:a16="http://schemas.microsoft.com/office/drawing/2014/main" id="{01CB446E-1CEC-4F7F-BBD3-491AE7E5E54C}"/>
                </a:ext>
              </a:extLst>
            </p:cNvPr>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1830199" y="4101694"/>
              <a:ext cx="1145141" cy="232910"/>
            </a:xfrm>
            <a:prstGeom prst="rect">
              <a:avLst/>
            </a:prstGeom>
            <a:noFill/>
            <a:extLst>
              <a:ext uri="{909E8E84-426E-40DD-AFC4-6F175D3DCCD1}">
                <a14:hiddenFill xmlns:a14="http://schemas.microsoft.com/office/drawing/2010/main">
                  <a:solidFill>
                    <a:srgbClr val="FFFFFF"/>
                  </a:solidFill>
                </a14:hiddenFill>
              </a:ext>
            </a:extLst>
          </p:spPr>
        </p:pic>
        <p:pic>
          <p:nvPicPr>
            <p:cNvPr id="609" name="Picture 608">
              <a:extLst>
                <a:ext uri="{FF2B5EF4-FFF2-40B4-BE49-F238E27FC236}">
                  <a16:creationId xmlns:a16="http://schemas.microsoft.com/office/drawing/2014/main" id="{134E1EBE-47E9-4B98-A033-3F259C170572}"/>
                </a:ext>
              </a:extLst>
            </p:cNvPr>
            <p:cNvPicPr>
              <a:picLocks noChangeAspect="1" noChangeArrowheads="1"/>
            </p:cNvPicPr>
            <p:nvPr/>
          </p:nvPicPr>
          <p:blipFill rotWithShape="1">
            <a:blip r:embed="rId57" cstate="print">
              <a:lum bright="70000" contrast="-70000"/>
              <a:extLst>
                <a:ext uri="{28A0092B-C50C-407E-A947-70E740481C1C}">
                  <a14:useLocalDpi xmlns:a14="http://schemas.microsoft.com/office/drawing/2010/main" val="0"/>
                </a:ext>
              </a:extLst>
            </a:blip>
            <a:srcRect t="-10510" b="-8602"/>
            <a:stretch/>
          </p:blipFill>
          <p:spPr bwMode="auto">
            <a:xfrm>
              <a:off x="2053806" y="4076093"/>
              <a:ext cx="539663" cy="277423"/>
            </a:xfrm>
            <a:prstGeom prst="rect">
              <a:avLst/>
            </a:prstGeom>
            <a:noFill/>
            <a:extLst>
              <a:ext uri="{909E8E84-426E-40DD-AFC4-6F175D3DCCD1}">
                <a14:hiddenFill xmlns:a14="http://schemas.microsoft.com/office/drawing/2010/main">
                  <a:solidFill>
                    <a:srgbClr val="FFFFFF"/>
                  </a:solidFill>
                </a14:hiddenFill>
              </a:ext>
            </a:extLst>
          </p:spPr>
        </p:pic>
      </p:grpSp>
      <p:pic>
        <p:nvPicPr>
          <p:cNvPr id="615" name="Picture 614" descr="Image result for symantec png logo">
            <a:extLst>
              <a:ext uri="{FF2B5EF4-FFF2-40B4-BE49-F238E27FC236}">
                <a16:creationId xmlns:a16="http://schemas.microsoft.com/office/drawing/2014/main" id="{578560FE-D3E0-469D-908E-2E53216904DF}"/>
              </a:ext>
            </a:extLst>
          </p:cNvPr>
          <p:cNvPicPr>
            <a:picLocks noChangeAspect="1" noChangeArrowheads="1"/>
          </p:cNvPicPr>
          <p:nvPr/>
        </p:nvPicPr>
        <p:blipFill rotWithShape="1">
          <a:blip r:embed="rId58" cstate="print">
            <a:lum bright="70000" contrast="-70000"/>
            <a:extLst>
              <a:ext uri="{28A0092B-C50C-407E-A947-70E740481C1C}">
                <a14:useLocalDpi xmlns:a14="http://schemas.microsoft.com/office/drawing/2010/main" val="0"/>
              </a:ext>
            </a:extLst>
          </a:blip>
          <a:srcRect/>
          <a:stretch/>
        </p:blipFill>
        <p:spPr bwMode="auto">
          <a:xfrm>
            <a:off x="-2436277" y="1993863"/>
            <a:ext cx="526173" cy="205119"/>
          </a:xfrm>
          <a:prstGeom prst="rect">
            <a:avLst/>
          </a:prstGeom>
          <a:noFill/>
          <a:extLst>
            <a:ext uri="{909E8E84-426E-40DD-AFC4-6F175D3DCCD1}">
              <a14:hiddenFill xmlns:a14="http://schemas.microsoft.com/office/drawing/2010/main">
                <a:solidFill>
                  <a:srgbClr val="FFFFFF"/>
                </a:solidFill>
              </a14:hiddenFill>
            </a:ext>
          </a:extLst>
        </p:spPr>
      </p:pic>
      <p:pic>
        <p:nvPicPr>
          <p:cNvPr id="616" name="Picture 615" descr="Image result for symantec png logo">
            <a:extLst>
              <a:ext uri="{FF2B5EF4-FFF2-40B4-BE49-F238E27FC236}">
                <a16:creationId xmlns:a16="http://schemas.microsoft.com/office/drawing/2014/main" id="{2F9DF861-086D-4123-AD77-E425C2169B60}"/>
              </a:ext>
            </a:extLst>
          </p:cNvPr>
          <p:cNvPicPr>
            <a:picLocks noChangeAspect="1" noChangeArrowheads="1"/>
          </p:cNvPicPr>
          <p:nvPr/>
        </p:nvPicPr>
        <p:blipFill rotWithShape="1">
          <a:blip r:embed="rId59" cstate="print">
            <a:extLst>
              <a:ext uri="{28A0092B-C50C-407E-A947-70E740481C1C}">
                <a14:useLocalDpi xmlns:a14="http://schemas.microsoft.com/office/drawing/2010/main" val="0"/>
              </a:ext>
            </a:extLst>
          </a:blip>
          <a:srcRect b="-2109"/>
          <a:stretch/>
        </p:blipFill>
        <p:spPr bwMode="auto">
          <a:xfrm>
            <a:off x="-2662167" y="1994136"/>
            <a:ext cx="206069" cy="233645"/>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a:extLst>
              <a:ext uri="{FF2B5EF4-FFF2-40B4-BE49-F238E27FC236}">
                <a16:creationId xmlns:a16="http://schemas.microsoft.com/office/drawing/2014/main" id="{44A86B96-A2A6-4E12-9757-D23FF8776A85}"/>
              </a:ext>
            </a:extLst>
          </p:cNvPr>
          <p:cNvSpPr txBox="1"/>
          <p:nvPr/>
        </p:nvSpPr>
        <p:spPr>
          <a:xfrm>
            <a:off x="7142363" y="3453041"/>
            <a:ext cx="544552" cy="177122"/>
          </a:xfrm>
          <a:prstGeom prst="roundRect">
            <a:avLst/>
          </a:prstGeom>
          <a:solidFill>
            <a:srgbClr val="9BF00B"/>
          </a:solidFill>
        </p:spPr>
        <p:txBody>
          <a:bodyPr wrap="square" lIns="0" tIns="0" rIns="0" bIns="0" rtlCol="0" anchor="ctr">
            <a:spAutoFit/>
          </a:bodyPr>
          <a:lstStyle/>
          <a:p>
            <a:pPr algn="ctr" defTabSz="932597">
              <a:defRPr/>
            </a:pPr>
            <a:r>
              <a:rPr lang="en-US" sz="1020" b="1">
                <a:solidFill>
                  <a:srgbClr val="283F03"/>
                </a:solidFill>
                <a:latin typeface="Segoe UI"/>
              </a:rPr>
              <a:t>TLS/SSL</a:t>
            </a:r>
          </a:p>
        </p:txBody>
      </p:sp>
      <p:sp>
        <p:nvSpPr>
          <p:cNvPr id="337" name="!!vm_title">
            <a:hlinkClick r:id="" action="ppaction://noaction"/>
            <a:extLst>
              <a:ext uri="{FF2B5EF4-FFF2-40B4-BE49-F238E27FC236}">
                <a16:creationId xmlns:a16="http://schemas.microsoft.com/office/drawing/2014/main" id="{D433CBB0-093F-4D74-92DA-7D76385AE381}"/>
              </a:ext>
            </a:extLst>
          </p:cNvPr>
          <p:cNvSpPr txBox="1"/>
          <p:nvPr/>
        </p:nvSpPr>
        <p:spPr>
          <a:xfrm>
            <a:off x="10648008" y="8521632"/>
            <a:ext cx="599698" cy="141668"/>
          </a:xfrm>
          <a:prstGeom prst="roundRect">
            <a:avLst/>
          </a:prstGeom>
          <a:solidFill>
            <a:srgbClr val="949494"/>
          </a:solidFill>
        </p:spPr>
        <p:txBody>
          <a:bodyPr wrap="square" lIns="0" tIns="0" rIns="0" bIns="0" rtlCol="0" anchor="ctr">
            <a:spAutoFit/>
          </a:bodyPr>
          <a:lstStyle>
            <a:defPPr>
              <a:defRPr lang="en-US"/>
            </a:defPPr>
            <a:lvl1pPr algn="ctr">
              <a:defRPr sz="1000" b="1">
                <a:solidFill>
                  <a:srgbClr val="003C46"/>
                </a:solidFill>
              </a:defRPr>
            </a:lvl1pPr>
          </a:lstStyle>
          <a:p>
            <a:pPr defTabSz="932597">
              <a:defRPr/>
            </a:pPr>
            <a:r>
              <a:rPr lang="en-US" sz="816">
                <a:solidFill>
                  <a:srgbClr val="282828"/>
                </a:solidFill>
                <a:latin typeface="Segoe UI"/>
              </a:rPr>
              <a:t>TAP/SPAN</a:t>
            </a:r>
          </a:p>
        </p:txBody>
      </p:sp>
      <p:sp>
        <p:nvSpPr>
          <p:cNvPr id="408" name="!!vm_title">
            <a:hlinkClick r:id="" action="ppaction://noaction"/>
            <a:extLst>
              <a:ext uri="{FF2B5EF4-FFF2-40B4-BE49-F238E27FC236}">
                <a16:creationId xmlns:a16="http://schemas.microsoft.com/office/drawing/2014/main" id="{9BE7D52C-DBCF-42F2-B366-66DDA912AAE5}"/>
              </a:ext>
            </a:extLst>
          </p:cNvPr>
          <p:cNvSpPr txBox="1"/>
          <p:nvPr/>
        </p:nvSpPr>
        <p:spPr>
          <a:xfrm>
            <a:off x="4459674" y="9384017"/>
            <a:ext cx="594848" cy="167496"/>
          </a:xfrm>
          <a:prstGeom prst="roundRect">
            <a:avLst/>
          </a:prstGeom>
          <a:solidFill>
            <a:srgbClr val="FFC000"/>
          </a:solidFill>
        </p:spPr>
        <p:txBody>
          <a:bodyPr wrap="none" lIns="0" tIns="0" rIns="0" bIns="0" rtlCol="0" anchor="ctr">
            <a:noAutofit/>
          </a:bodyPr>
          <a:lstStyle>
            <a:defPPr>
              <a:defRPr lang="en-US"/>
            </a:defPPr>
            <a:lvl1pPr algn="ctr">
              <a:defRPr sz="1000" b="1">
                <a:solidFill>
                  <a:srgbClr val="003C46"/>
                </a:solidFill>
              </a:defRPr>
            </a:lvl1pPr>
          </a:lstStyle>
          <a:p>
            <a:pPr defTabSz="932597">
              <a:defRPr/>
            </a:pPr>
            <a:r>
              <a:rPr lang="en-US" sz="816">
                <a:solidFill>
                  <a:srgbClr val="221A00"/>
                </a:solidFill>
                <a:latin typeface="Segoe UI"/>
              </a:rPr>
              <a:t>Syslog/CEF</a:t>
            </a:r>
          </a:p>
        </p:txBody>
      </p:sp>
      <p:sp>
        <p:nvSpPr>
          <p:cNvPr id="409" name="!!vm_title">
            <a:hlinkClick r:id="" action="ppaction://noaction"/>
            <a:extLst>
              <a:ext uri="{FF2B5EF4-FFF2-40B4-BE49-F238E27FC236}">
                <a16:creationId xmlns:a16="http://schemas.microsoft.com/office/drawing/2014/main" id="{9E49B514-947F-4702-8091-C018986EA4C1}"/>
              </a:ext>
            </a:extLst>
          </p:cNvPr>
          <p:cNvSpPr txBox="1"/>
          <p:nvPr/>
        </p:nvSpPr>
        <p:spPr>
          <a:xfrm>
            <a:off x="4460881" y="10007141"/>
            <a:ext cx="594848" cy="167496"/>
          </a:xfrm>
          <a:prstGeom prst="roundRect">
            <a:avLst/>
          </a:prstGeom>
          <a:solidFill>
            <a:srgbClr val="FFC000"/>
          </a:solidFill>
        </p:spPr>
        <p:txBody>
          <a:bodyPr wrap="none" lIns="0" tIns="0" rIns="0" bIns="0" rtlCol="0" anchor="ctr">
            <a:noAutofit/>
          </a:bodyPr>
          <a:lstStyle>
            <a:defPPr>
              <a:defRPr lang="en-US"/>
            </a:defPPr>
            <a:lvl1pPr algn="ctr">
              <a:defRPr sz="1000" b="1">
                <a:solidFill>
                  <a:srgbClr val="003C46"/>
                </a:solidFill>
              </a:defRPr>
            </a:lvl1pPr>
          </a:lstStyle>
          <a:p>
            <a:pPr defTabSz="932597">
              <a:defRPr/>
            </a:pPr>
            <a:r>
              <a:rPr lang="en-US" sz="816">
                <a:solidFill>
                  <a:srgbClr val="221A00"/>
                </a:solidFill>
                <a:latin typeface="Segoe UI"/>
              </a:rPr>
              <a:t>Syslog</a:t>
            </a:r>
          </a:p>
        </p:txBody>
      </p:sp>
      <p:sp>
        <p:nvSpPr>
          <p:cNvPr id="519" name="Rectangle 518">
            <a:extLst>
              <a:ext uri="{FF2B5EF4-FFF2-40B4-BE49-F238E27FC236}">
                <a16:creationId xmlns:a16="http://schemas.microsoft.com/office/drawing/2014/main" id="{CC7FB56C-4F3F-4E79-AADA-2EE15923ED3C}"/>
              </a:ext>
            </a:extLst>
          </p:cNvPr>
          <p:cNvSpPr/>
          <p:nvPr/>
        </p:nvSpPr>
        <p:spPr bwMode="blackWhite">
          <a:xfrm rot="16200000">
            <a:off x="8282048" y="3816618"/>
            <a:ext cx="232309" cy="768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55FEAFCB-F759-4341-83E9-E9774CFD0CE6}"/>
              </a:ext>
            </a:extLst>
          </p:cNvPr>
          <p:cNvSpPr/>
          <p:nvPr/>
        </p:nvSpPr>
        <p:spPr bwMode="blackWhite">
          <a:xfrm>
            <a:off x="4325326" y="1421175"/>
            <a:ext cx="443078" cy="4476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wb_title">
            <a:extLst>
              <a:ext uri="{FF2B5EF4-FFF2-40B4-BE49-F238E27FC236}">
                <a16:creationId xmlns:a16="http://schemas.microsoft.com/office/drawing/2014/main" id="{3646F72C-69BD-48EF-8CDC-5BED21964261}"/>
              </a:ext>
            </a:extLst>
          </p:cNvPr>
          <p:cNvSpPr txBox="1"/>
          <p:nvPr/>
        </p:nvSpPr>
        <p:spPr>
          <a:xfrm>
            <a:off x="-1329210" y="1544090"/>
            <a:ext cx="863563" cy="374846"/>
          </a:xfrm>
          <a:prstGeom prst="rect">
            <a:avLst/>
          </a:prstGeom>
          <a:solidFill>
            <a:schemeClr val="bg1"/>
          </a:solid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srgbClr val="FFFFFF"/>
                </a:solidFill>
                <a:effectLst/>
                <a:uLnTx/>
                <a:uFillTx/>
                <a:latin typeface="Segoe UI Semibold"/>
                <a:cs typeface="Segoe UI" pitchFamily="34" charset="0"/>
              </a:defRPr>
            </a:lvl1pPr>
          </a:lstStyle>
          <a:p>
            <a:pPr defTabSz="932597">
              <a:defRPr/>
            </a:pPr>
            <a:r>
              <a:rPr lang="en-US" sz="918"/>
              <a:t>Built-in Data</a:t>
            </a:r>
          </a:p>
          <a:p>
            <a:pPr defTabSz="932597">
              <a:defRPr/>
            </a:pPr>
            <a:r>
              <a:rPr lang="en-US" sz="918"/>
              <a:t>Connectors</a:t>
            </a:r>
          </a:p>
        </p:txBody>
      </p:sp>
      <p:pic>
        <p:nvPicPr>
          <p:cNvPr id="112" name="Graphic 111">
            <a:extLst>
              <a:ext uri="{FF2B5EF4-FFF2-40B4-BE49-F238E27FC236}">
                <a16:creationId xmlns:a16="http://schemas.microsoft.com/office/drawing/2014/main" id="{B5A98CB4-CF97-46F9-A11A-79E0A1092C8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42508" y="1206155"/>
            <a:ext cx="373041" cy="373041"/>
          </a:xfrm>
          <a:prstGeom prst="rect">
            <a:avLst/>
          </a:prstGeom>
        </p:spPr>
      </p:pic>
      <p:grpSp>
        <p:nvGrpSpPr>
          <p:cNvPr id="582" name="Group 581">
            <a:extLst>
              <a:ext uri="{FF2B5EF4-FFF2-40B4-BE49-F238E27FC236}">
                <a16:creationId xmlns:a16="http://schemas.microsoft.com/office/drawing/2014/main" id="{E9A68E92-0BE9-476E-9C52-9A054E4268A8}"/>
              </a:ext>
            </a:extLst>
          </p:cNvPr>
          <p:cNvGrpSpPr/>
          <p:nvPr/>
        </p:nvGrpSpPr>
        <p:grpSpPr>
          <a:xfrm>
            <a:off x="-2155678" y="1406941"/>
            <a:ext cx="716424" cy="277977"/>
            <a:chOff x="1755213" y="3741764"/>
            <a:chExt cx="702440" cy="272551"/>
          </a:xfrm>
        </p:grpSpPr>
        <p:pic>
          <p:nvPicPr>
            <p:cNvPr id="430" name="Picture 429" descr="A picture containing object&#10;&#10;Description automatically generated">
              <a:extLst>
                <a:ext uri="{FF2B5EF4-FFF2-40B4-BE49-F238E27FC236}">
                  <a16:creationId xmlns:a16="http://schemas.microsoft.com/office/drawing/2014/main" id="{98850BC5-35FD-4988-BB01-43332FF9A9CB}"/>
                </a:ext>
              </a:extLst>
            </p:cNvPr>
            <p:cNvPicPr>
              <a:picLocks noChangeAspect="1"/>
            </p:cNvPicPr>
            <p:nvPr/>
          </p:nvPicPr>
          <p:blipFill rotWithShape="1">
            <a:blip r:embed="rId60"/>
            <a:srcRect t="21546" r="34739" b="21096"/>
            <a:stretch/>
          </p:blipFill>
          <p:spPr>
            <a:xfrm>
              <a:off x="1755213" y="3744767"/>
              <a:ext cx="460041" cy="269548"/>
            </a:xfrm>
            <a:prstGeom prst="rect">
              <a:avLst/>
            </a:prstGeom>
          </p:spPr>
        </p:pic>
        <p:pic>
          <p:nvPicPr>
            <p:cNvPr id="578" name="Picture 577" descr="A picture containing object&#10;&#10;Description automatically generated">
              <a:extLst>
                <a:ext uri="{FF2B5EF4-FFF2-40B4-BE49-F238E27FC236}">
                  <a16:creationId xmlns:a16="http://schemas.microsoft.com/office/drawing/2014/main" id="{D0509E37-6643-4B02-AF9F-8A7ECF7B92E8}"/>
                </a:ext>
              </a:extLst>
            </p:cNvPr>
            <p:cNvPicPr>
              <a:picLocks noChangeAspect="1"/>
            </p:cNvPicPr>
            <p:nvPr/>
          </p:nvPicPr>
          <p:blipFill rotWithShape="1">
            <a:blip r:embed="rId60">
              <a:lum bright="70000" contrast="-70000"/>
            </a:blip>
            <a:srcRect l="65298" t="21546" b="26174"/>
            <a:stretch/>
          </p:blipFill>
          <p:spPr>
            <a:xfrm>
              <a:off x="2213033" y="3741764"/>
              <a:ext cx="244620" cy="245685"/>
            </a:xfrm>
            <a:prstGeom prst="rect">
              <a:avLst/>
            </a:prstGeom>
          </p:spPr>
        </p:pic>
      </p:grpSp>
      <p:grpSp>
        <p:nvGrpSpPr>
          <p:cNvPr id="676" name="!!arrowup_2pt">
            <a:extLst>
              <a:ext uri="{FF2B5EF4-FFF2-40B4-BE49-F238E27FC236}">
                <a16:creationId xmlns:a16="http://schemas.microsoft.com/office/drawing/2014/main" id="{50DEC050-A3C9-4A9A-9BC0-BB76B8A002F1}"/>
              </a:ext>
            </a:extLst>
          </p:cNvPr>
          <p:cNvGrpSpPr/>
          <p:nvPr/>
        </p:nvGrpSpPr>
        <p:grpSpPr>
          <a:xfrm rot="10800000">
            <a:off x="5838393" y="3490747"/>
            <a:ext cx="232312" cy="76887"/>
            <a:chOff x="2615998" y="3899987"/>
            <a:chExt cx="230255" cy="76206"/>
          </a:xfrm>
        </p:grpSpPr>
        <p:sp>
          <p:nvSpPr>
            <p:cNvPr id="679" name="Rectangle 678">
              <a:extLst>
                <a:ext uri="{FF2B5EF4-FFF2-40B4-BE49-F238E27FC236}">
                  <a16:creationId xmlns:a16="http://schemas.microsoft.com/office/drawing/2014/main" id="{2AFBFCB4-1551-4A7A-9BA0-F44A9CB6CDA1}"/>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0" name="Isosceles Triangle 679">
              <a:extLst>
                <a:ext uri="{FF2B5EF4-FFF2-40B4-BE49-F238E27FC236}">
                  <a16:creationId xmlns:a16="http://schemas.microsoft.com/office/drawing/2014/main" id="{6E40D996-AA83-4850-8757-F56FF4C07302}"/>
                </a:ext>
              </a:extLst>
            </p:cNvPr>
            <p:cNvSpPr/>
            <p:nvPr/>
          </p:nvSpPr>
          <p:spPr bwMode="blackWhite">
            <a:xfrm rot="5400000">
              <a:off x="2615996" y="3899989"/>
              <a:ext cx="76203" cy="76200"/>
            </a:xfrm>
            <a:prstGeom prst="triangle">
              <a:avLst/>
            </a:prstGeom>
            <a:solidFill>
              <a:srgbClr val="9BF00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4" name="!!syslog_area">
            <a:extLst>
              <a:ext uri="{FF2B5EF4-FFF2-40B4-BE49-F238E27FC236}">
                <a16:creationId xmlns:a16="http://schemas.microsoft.com/office/drawing/2014/main" id="{C8FC54B8-08C7-4958-9D1E-467BFDA5D096}"/>
              </a:ext>
            </a:extLst>
          </p:cNvPr>
          <p:cNvSpPr/>
          <p:nvPr/>
        </p:nvSpPr>
        <p:spPr bwMode="auto">
          <a:xfrm>
            <a:off x="2395498" y="8569457"/>
            <a:ext cx="1666076" cy="1865529"/>
          </a:xfrm>
          <a:prstGeom prst="roundRect">
            <a:avLst>
              <a:gd name="adj" fmla="val 2891"/>
            </a:avLst>
          </a:prstGeom>
          <a:solidFill>
            <a:schemeClr val="bg1"/>
          </a:solidFill>
          <a:ln w="9525">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000000"/>
              </a:solidFill>
              <a:latin typeface="Segoe UI"/>
              <a:ea typeface="Segoe UI" pitchFamily="34" charset="0"/>
              <a:cs typeface="Segoe UI" pitchFamily="34" charset="0"/>
            </a:endParaRPr>
          </a:p>
        </p:txBody>
      </p:sp>
      <p:sp>
        <p:nvSpPr>
          <p:cNvPr id="75" name="!!syslog_title">
            <a:extLst>
              <a:ext uri="{FF2B5EF4-FFF2-40B4-BE49-F238E27FC236}">
                <a16:creationId xmlns:a16="http://schemas.microsoft.com/office/drawing/2014/main" id="{64431E11-0B61-48F6-A4C5-4D8429FB39DE}"/>
              </a:ext>
            </a:extLst>
          </p:cNvPr>
          <p:cNvSpPr txBox="1">
            <a:spLocks/>
          </p:cNvSpPr>
          <p:nvPr/>
        </p:nvSpPr>
        <p:spPr>
          <a:xfrm>
            <a:off x="2515962" y="8509801"/>
            <a:ext cx="1485951" cy="123139"/>
          </a:xfrm>
          <a:prstGeom prst="rect">
            <a:avLst/>
          </a:prstGeom>
          <a:solidFill>
            <a:schemeClr val="bg1"/>
          </a:solidFill>
          <a:ln>
            <a:noFill/>
            <a:prstDash/>
          </a:ln>
          <a:effectLst/>
        </p:spPr>
        <p:txBody>
          <a:bodyPr rot="0" spcFirstLastPara="0" vertOverflow="overflow" horzOverflow="overflow" vert="horz" wrap="none" lIns="46630" tIns="0" rIns="46630" bIns="0" numCol="1" spcCol="0" rtlCol="0" fromWordArt="0" anchor="ctr" anchorCtr="0" forceAA="0" compatLnSpc="1">
            <a:prstTxWarp prst="textNoShape">
              <a:avLst/>
            </a:prstTxWarp>
            <a:normAutofit fontScale="92500" lnSpcReduction="10000"/>
          </a:bodyPr>
          <a:lstStyle>
            <a:defPPr>
              <a:defRPr lang="en-US"/>
            </a:defPPr>
            <a:lvl1pPr marR="0" lvl="0" indent="0" algn="ctr" defTabSz="932742" fontAlgn="auto">
              <a:lnSpc>
                <a:spcPct val="90000"/>
              </a:lnSpc>
              <a:spcBef>
                <a:spcPct val="0"/>
              </a:spcBef>
              <a:spcAft>
                <a:spcPts val="0"/>
              </a:spcAft>
              <a:buClrTx/>
              <a:buSzTx/>
              <a:buFontTx/>
              <a:buNone/>
              <a:tabLst/>
              <a:defRPr kumimoji="0" sz="1400" b="0" i="0" u="none" strike="noStrike" cap="none" spc="0" normalizeH="0" baseline="0">
                <a:ln w="3175">
                  <a:noFill/>
                </a:ln>
                <a:gradFill>
                  <a:gsLst>
                    <a:gs pos="0">
                      <a:srgbClr val="FFFFFF"/>
                    </a:gs>
                    <a:gs pos="100000">
                      <a:srgbClr val="FFFFFF"/>
                    </a:gs>
                  </a:gsLst>
                  <a:lin ang="5400000" scaled="1"/>
                </a:gradFill>
                <a:effectLst/>
                <a:uLnTx/>
                <a:uFillTx/>
                <a:latin typeface="Segoe UI Semibold"/>
                <a:cs typeface="Segoe UI" pitchFamily="34" charset="0"/>
              </a:defRPr>
            </a:lvl1pPr>
          </a:lstStyle>
          <a:p>
            <a:pPr defTabSz="951304">
              <a:defRPr/>
            </a:pPr>
            <a:r>
              <a:rPr lang="en-US" sz="1020">
                <a:solidFill>
                  <a:srgbClr val="FFC000"/>
                </a:solidFill>
              </a:rPr>
              <a:t>Syslog, CEF, custom logs</a:t>
            </a:r>
          </a:p>
        </p:txBody>
      </p:sp>
      <p:sp>
        <p:nvSpPr>
          <p:cNvPr id="79" name="TextBox 78">
            <a:extLst>
              <a:ext uri="{FF2B5EF4-FFF2-40B4-BE49-F238E27FC236}">
                <a16:creationId xmlns:a16="http://schemas.microsoft.com/office/drawing/2014/main" id="{04B39FC5-20B5-4EA9-89E0-5F6EEC74AD6B}"/>
              </a:ext>
            </a:extLst>
          </p:cNvPr>
          <p:cNvSpPr txBox="1"/>
          <p:nvPr/>
        </p:nvSpPr>
        <p:spPr>
          <a:xfrm>
            <a:off x="2974779" y="9189423"/>
            <a:ext cx="564308" cy="224114"/>
          </a:xfrm>
          <a:prstGeom prst="rect">
            <a:avLst/>
          </a:prstGeom>
          <a:noFill/>
        </p:spPr>
        <p:txBody>
          <a:bodyPr wrap="none" lIns="0" tIns="0" rIns="0" bIns="0" rtlCol="0">
            <a:spAutoFit/>
          </a:bodyPr>
          <a:lstStyle/>
          <a:p>
            <a:pPr defTabSz="932597">
              <a:defRPr/>
            </a:pPr>
            <a:r>
              <a:rPr lang="en-US" sz="1428" b="1">
                <a:solidFill>
                  <a:srgbClr val="FFFF00"/>
                </a:solidFill>
                <a:latin typeface="Segoe UI"/>
              </a:rPr>
              <a:t>Syslog</a:t>
            </a:r>
          </a:p>
        </p:txBody>
      </p:sp>
      <p:sp>
        <p:nvSpPr>
          <p:cNvPr id="80" name="TextBox 79">
            <a:extLst>
              <a:ext uri="{FF2B5EF4-FFF2-40B4-BE49-F238E27FC236}">
                <a16:creationId xmlns:a16="http://schemas.microsoft.com/office/drawing/2014/main" id="{6477A281-AB07-40C1-A86D-B13D08C79C21}"/>
              </a:ext>
            </a:extLst>
          </p:cNvPr>
          <p:cNvSpPr txBox="1"/>
          <p:nvPr/>
        </p:nvSpPr>
        <p:spPr>
          <a:xfrm>
            <a:off x="3302276" y="8807074"/>
            <a:ext cx="626173" cy="192135"/>
          </a:xfrm>
          <a:prstGeom prst="rect">
            <a:avLst/>
          </a:prstGeom>
          <a:noFill/>
        </p:spPr>
        <p:txBody>
          <a:bodyPr wrap="none" lIns="0" tIns="0" rIns="0" bIns="0" rtlCol="0">
            <a:spAutoFit/>
          </a:bodyPr>
          <a:lstStyle/>
          <a:p>
            <a:pPr defTabSz="932597">
              <a:defRPr/>
            </a:pPr>
            <a:r>
              <a:rPr lang="en-US" sz="1224" b="1">
                <a:solidFill>
                  <a:srgbClr val="FFFFFF">
                    <a:lumMod val="95000"/>
                  </a:srgbClr>
                </a:solidFill>
                <a:latin typeface="Segoe UI"/>
              </a:rPr>
              <a:t>CEF logs</a:t>
            </a:r>
          </a:p>
        </p:txBody>
      </p:sp>
      <p:pic>
        <p:nvPicPr>
          <p:cNvPr id="81" name="Picture 18" descr="Image result for linux icon">
            <a:extLst>
              <a:ext uri="{FF2B5EF4-FFF2-40B4-BE49-F238E27FC236}">
                <a16:creationId xmlns:a16="http://schemas.microsoft.com/office/drawing/2014/main" id="{889B7423-9E56-46B1-8FAC-37585FB52932}"/>
              </a:ext>
            </a:extLst>
          </p:cNvPr>
          <p:cNvPicPr>
            <a:picLocks noChangeAspect="1" noChangeArrowheads="1"/>
          </p:cNvPicPr>
          <p:nvPr/>
        </p:nvPicPr>
        <p:blipFill>
          <a:blip r:embed="rId61" cstate="print">
            <a:extLst>
              <a:ext uri="{28A0092B-C50C-407E-A947-70E740481C1C}">
                <a14:useLocalDpi xmlns:a14="http://schemas.microsoft.com/office/drawing/2010/main" val="0"/>
              </a:ext>
            </a:extLst>
          </a:blip>
          <a:srcRect/>
          <a:stretch>
            <a:fillRect/>
          </a:stretch>
        </p:blipFill>
        <p:spPr bwMode="auto">
          <a:xfrm>
            <a:off x="3639648" y="9066751"/>
            <a:ext cx="371840" cy="371839"/>
          </a:xfrm>
          <a:prstGeom prst="rect">
            <a:avLst/>
          </a:prstGeom>
          <a:noFill/>
          <a:extLst>
            <a:ext uri="{909E8E84-426E-40DD-AFC4-6F175D3DCCD1}">
              <a14:hiddenFill xmlns:a14="http://schemas.microsoft.com/office/drawing/2010/main">
                <a:solidFill>
                  <a:srgbClr val="FFFFFF"/>
                </a:solidFill>
              </a14:hiddenFill>
            </a:ext>
          </a:extLst>
        </p:spPr>
      </p:pic>
      <p:grpSp>
        <p:nvGrpSpPr>
          <p:cNvPr id="141" name="Group 140">
            <a:extLst>
              <a:ext uri="{FF2B5EF4-FFF2-40B4-BE49-F238E27FC236}">
                <a16:creationId xmlns:a16="http://schemas.microsoft.com/office/drawing/2014/main" id="{87ED0CAE-9335-4DD2-A064-8221BD702A47}"/>
              </a:ext>
            </a:extLst>
          </p:cNvPr>
          <p:cNvGrpSpPr/>
          <p:nvPr/>
        </p:nvGrpSpPr>
        <p:grpSpPr>
          <a:xfrm>
            <a:off x="5360708" y="8724615"/>
            <a:ext cx="393377" cy="305551"/>
            <a:chOff x="4042408" y="5484069"/>
            <a:chExt cx="385699" cy="299587"/>
          </a:xfrm>
        </p:grpSpPr>
        <p:pic>
          <p:nvPicPr>
            <p:cNvPr id="137" name="vm_linux_icon" descr="Linux Virtual Machine icon">
              <a:extLst>
                <a:ext uri="{FF2B5EF4-FFF2-40B4-BE49-F238E27FC236}">
                  <a16:creationId xmlns:a16="http://schemas.microsoft.com/office/drawing/2014/main" id="{4644BC61-6A22-424C-9BB3-10BE4A00D455}"/>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042408" y="5484069"/>
              <a:ext cx="299588" cy="299587"/>
            </a:xfrm>
            <a:prstGeom prst="rect">
              <a:avLst/>
            </a:prstGeom>
          </p:spPr>
        </p:pic>
        <p:pic>
          <p:nvPicPr>
            <p:cNvPr id="18436" name="Picture 4" descr="Download HD Easily Import Logstash Errors Into Airbrake - Elastic Logstash  Transparent PNG Image - NicePNG.com">
              <a:extLst>
                <a:ext uri="{FF2B5EF4-FFF2-40B4-BE49-F238E27FC236}">
                  <a16:creationId xmlns:a16="http://schemas.microsoft.com/office/drawing/2014/main" id="{E512C045-3F2B-4DF0-825A-EB11AE1FC8D1}"/>
                </a:ext>
              </a:extLst>
            </p:cNvPr>
            <p:cNvPicPr>
              <a:picLocks noChangeAspect="1" noChangeArrowheads="1"/>
            </p:cNvPicPr>
            <p:nvPr/>
          </p:nvPicPr>
          <p:blipFill rotWithShape="1">
            <a:blip r:embed="rId64" cstate="print">
              <a:extLst>
                <a:ext uri="{28A0092B-C50C-407E-A947-70E740481C1C}">
                  <a14:useLocalDpi xmlns:a14="http://schemas.microsoft.com/office/drawing/2010/main" val="0"/>
                </a:ext>
              </a:extLst>
            </a:blip>
            <a:srcRect/>
            <a:stretch/>
          </p:blipFill>
          <p:spPr bwMode="auto">
            <a:xfrm>
              <a:off x="4239251" y="5563267"/>
              <a:ext cx="188856" cy="1919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4" name="vm_linux_ama_icon">
            <a:extLst>
              <a:ext uri="{FF2B5EF4-FFF2-40B4-BE49-F238E27FC236}">
                <a16:creationId xmlns:a16="http://schemas.microsoft.com/office/drawing/2014/main" id="{AB22F4A2-73B0-4CF1-934D-615BA984E4E2}"/>
              </a:ext>
            </a:extLst>
          </p:cNvPr>
          <p:cNvGrpSpPr>
            <a:grpSpLocks noChangeAspect="1"/>
          </p:cNvGrpSpPr>
          <p:nvPr/>
        </p:nvGrpSpPr>
        <p:grpSpPr>
          <a:xfrm>
            <a:off x="5354036" y="9366050"/>
            <a:ext cx="373041" cy="305551"/>
            <a:chOff x="4463687" y="5494657"/>
            <a:chExt cx="809667" cy="663185"/>
          </a:xfrm>
        </p:grpSpPr>
        <p:pic>
          <p:nvPicPr>
            <p:cNvPr id="95" name="vm_linux_icon" descr="Linux Virtual Machine icon">
              <a:extLst>
                <a:ext uri="{FF2B5EF4-FFF2-40B4-BE49-F238E27FC236}">
                  <a16:creationId xmlns:a16="http://schemas.microsoft.com/office/drawing/2014/main" id="{60C3A9A5-292B-4E64-A87B-A6550BDEFF41}"/>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463687" y="5494657"/>
              <a:ext cx="663185" cy="663185"/>
            </a:xfrm>
            <a:prstGeom prst="rect">
              <a:avLst/>
            </a:prstGeom>
          </p:spPr>
        </p:pic>
        <p:grpSp>
          <p:nvGrpSpPr>
            <p:cNvPr id="96" name="az_monitor_icon">
              <a:extLst>
                <a:ext uri="{FF2B5EF4-FFF2-40B4-BE49-F238E27FC236}">
                  <a16:creationId xmlns:a16="http://schemas.microsoft.com/office/drawing/2014/main" id="{B28A3E1F-32AF-471D-9D21-0668D2180F9A}"/>
                </a:ext>
              </a:extLst>
            </p:cNvPr>
            <p:cNvGrpSpPr/>
            <p:nvPr/>
          </p:nvGrpSpPr>
          <p:grpSpPr>
            <a:xfrm>
              <a:off x="4866090" y="5735158"/>
              <a:ext cx="407264" cy="322561"/>
              <a:chOff x="2112465" y="2876134"/>
              <a:chExt cx="519141" cy="411170"/>
            </a:xfrm>
          </p:grpSpPr>
          <p:sp>
            <p:nvSpPr>
              <p:cNvPr id="97" name="Freeform: Shape 96">
                <a:extLst>
                  <a:ext uri="{FF2B5EF4-FFF2-40B4-BE49-F238E27FC236}">
                    <a16:creationId xmlns:a16="http://schemas.microsoft.com/office/drawing/2014/main" id="{1E10B026-CC39-461C-A4A2-AF7A3F072A23}"/>
                  </a:ext>
                </a:extLst>
              </p:cNvPr>
              <p:cNvSpPr/>
              <p:nvPr/>
            </p:nvSpPr>
            <p:spPr>
              <a:xfrm>
                <a:off x="2112465" y="2876134"/>
                <a:ext cx="519141"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98" name="Freeform: Shape 97">
                <a:extLst>
                  <a:ext uri="{FF2B5EF4-FFF2-40B4-BE49-F238E27FC236}">
                    <a16:creationId xmlns:a16="http://schemas.microsoft.com/office/drawing/2014/main" id="{3C9B9B95-45C9-4CD4-81C2-411F65D713B1}"/>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99" name="Freeform: Shape 98">
                <a:extLst>
                  <a:ext uri="{FF2B5EF4-FFF2-40B4-BE49-F238E27FC236}">
                    <a16:creationId xmlns:a16="http://schemas.microsoft.com/office/drawing/2014/main" id="{E1D64A7B-5D10-448A-893E-FF60EFEEEB37}"/>
                  </a:ext>
                </a:extLst>
              </p:cNvPr>
              <p:cNvSpPr/>
              <p:nvPr/>
            </p:nvSpPr>
            <p:spPr>
              <a:xfrm>
                <a:off x="2276703" y="3080284"/>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100" name="Freeform: Shape 99">
                <a:extLst>
                  <a:ext uri="{FF2B5EF4-FFF2-40B4-BE49-F238E27FC236}">
                    <a16:creationId xmlns:a16="http://schemas.microsoft.com/office/drawing/2014/main" id="{BE55709C-095F-4322-A19F-1B3B55504A96}"/>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101" name="Freeform: Shape 100">
                <a:extLst>
                  <a:ext uri="{FF2B5EF4-FFF2-40B4-BE49-F238E27FC236}">
                    <a16:creationId xmlns:a16="http://schemas.microsoft.com/office/drawing/2014/main" id="{7C2C0A2B-2844-4DFF-BC3E-5DA7CF7DDE60}"/>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102" name="Freeform: Shape 101">
                <a:extLst>
                  <a:ext uri="{FF2B5EF4-FFF2-40B4-BE49-F238E27FC236}">
                    <a16:creationId xmlns:a16="http://schemas.microsoft.com/office/drawing/2014/main" id="{68725234-64A5-4E2F-98A6-4654368AFE90}"/>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103" name="Freeform: Shape 102">
                <a:extLst>
                  <a:ext uri="{FF2B5EF4-FFF2-40B4-BE49-F238E27FC236}">
                    <a16:creationId xmlns:a16="http://schemas.microsoft.com/office/drawing/2014/main" id="{E4E28FCF-D505-4EE0-8307-983F57AB29BB}"/>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104" name="Freeform: Shape 103">
                <a:extLst>
                  <a:ext uri="{FF2B5EF4-FFF2-40B4-BE49-F238E27FC236}">
                    <a16:creationId xmlns:a16="http://schemas.microsoft.com/office/drawing/2014/main" id="{E6BB77BB-9BCE-4D0C-8B99-3F491017EE76}"/>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105" name="Freeform: Shape 104">
                <a:extLst>
                  <a:ext uri="{FF2B5EF4-FFF2-40B4-BE49-F238E27FC236}">
                    <a16:creationId xmlns:a16="http://schemas.microsoft.com/office/drawing/2014/main" id="{CC432743-AC25-48D9-9E7F-AD42865FFF93}"/>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grpSp>
        <p:nvGrpSpPr>
          <p:cNvPr id="251" name="vm_linux_ama_icon">
            <a:extLst>
              <a:ext uri="{FF2B5EF4-FFF2-40B4-BE49-F238E27FC236}">
                <a16:creationId xmlns:a16="http://schemas.microsoft.com/office/drawing/2014/main" id="{13350C40-6140-4E1A-82EE-1EBCBE0FBF88}"/>
              </a:ext>
            </a:extLst>
          </p:cNvPr>
          <p:cNvGrpSpPr>
            <a:grpSpLocks noChangeAspect="1"/>
          </p:cNvGrpSpPr>
          <p:nvPr/>
        </p:nvGrpSpPr>
        <p:grpSpPr>
          <a:xfrm>
            <a:off x="5356012" y="9959874"/>
            <a:ext cx="373041" cy="305551"/>
            <a:chOff x="4463687" y="5494657"/>
            <a:chExt cx="809667" cy="663185"/>
          </a:xfrm>
        </p:grpSpPr>
        <p:pic>
          <p:nvPicPr>
            <p:cNvPr id="252" name="vm_linux_icon" descr="Linux Virtual Machine icon">
              <a:extLst>
                <a:ext uri="{FF2B5EF4-FFF2-40B4-BE49-F238E27FC236}">
                  <a16:creationId xmlns:a16="http://schemas.microsoft.com/office/drawing/2014/main" id="{2AC9A614-2A79-4064-BA83-44D90FE9B834}"/>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463687" y="5494657"/>
              <a:ext cx="663185" cy="663185"/>
            </a:xfrm>
            <a:prstGeom prst="rect">
              <a:avLst/>
            </a:prstGeom>
          </p:spPr>
        </p:pic>
        <p:grpSp>
          <p:nvGrpSpPr>
            <p:cNvPr id="253" name="az_monitor_icon">
              <a:extLst>
                <a:ext uri="{FF2B5EF4-FFF2-40B4-BE49-F238E27FC236}">
                  <a16:creationId xmlns:a16="http://schemas.microsoft.com/office/drawing/2014/main" id="{85356EC3-CE13-45DB-A70D-E4D93C2944B0}"/>
                </a:ext>
              </a:extLst>
            </p:cNvPr>
            <p:cNvGrpSpPr/>
            <p:nvPr/>
          </p:nvGrpSpPr>
          <p:grpSpPr>
            <a:xfrm>
              <a:off x="4866090" y="5735158"/>
              <a:ext cx="407264" cy="322561"/>
              <a:chOff x="2112465" y="2876134"/>
              <a:chExt cx="519141" cy="411170"/>
            </a:xfrm>
          </p:grpSpPr>
          <p:sp>
            <p:nvSpPr>
              <p:cNvPr id="254" name="Freeform: Shape 253">
                <a:extLst>
                  <a:ext uri="{FF2B5EF4-FFF2-40B4-BE49-F238E27FC236}">
                    <a16:creationId xmlns:a16="http://schemas.microsoft.com/office/drawing/2014/main" id="{C8050707-339B-4AF3-A371-EB1249C4BA05}"/>
                  </a:ext>
                </a:extLst>
              </p:cNvPr>
              <p:cNvSpPr/>
              <p:nvPr/>
            </p:nvSpPr>
            <p:spPr>
              <a:xfrm>
                <a:off x="2112465" y="2876134"/>
                <a:ext cx="519141"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255" name="Freeform: Shape 254">
                <a:extLst>
                  <a:ext uri="{FF2B5EF4-FFF2-40B4-BE49-F238E27FC236}">
                    <a16:creationId xmlns:a16="http://schemas.microsoft.com/office/drawing/2014/main" id="{46567D7C-48BD-4D20-B7D5-C38B1CFCF96E}"/>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56" name="Freeform: Shape 255">
                <a:extLst>
                  <a:ext uri="{FF2B5EF4-FFF2-40B4-BE49-F238E27FC236}">
                    <a16:creationId xmlns:a16="http://schemas.microsoft.com/office/drawing/2014/main" id="{F8D74DD8-02FF-4926-90BA-C5BE1DD2CAA6}"/>
                  </a:ext>
                </a:extLst>
              </p:cNvPr>
              <p:cNvSpPr/>
              <p:nvPr/>
            </p:nvSpPr>
            <p:spPr>
              <a:xfrm>
                <a:off x="2276703" y="3080284"/>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57" name="Freeform: Shape 256">
                <a:extLst>
                  <a:ext uri="{FF2B5EF4-FFF2-40B4-BE49-F238E27FC236}">
                    <a16:creationId xmlns:a16="http://schemas.microsoft.com/office/drawing/2014/main" id="{0E6AC6A4-4884-4419-AFA4-ACF4837221FC}"/>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58" name="Freeform: Shape 257">
                <a:extLst>
                  <a:ext uri="{FF2B5EF4-FFF2-40B4-BE49-F238E27FC236}">
                    <a16:creationId xmlns:a16="http://schemas.microsoft.com/office/drawing/2014/main" id="{661B6669-52CB-419E-B7CD-64F19BE6424D}"/>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59" name="Freeform: Shape 258">
                <a:extLst>
                  <a:ext uri="{FF2B5EF4-FFF2-40B4-BE49-F238E27FC236}">
                    <a16:creationId xmlns:a16="http://schemas.microsoft.com/office/drawing/2014/main" id="{500DF95E-F458-447E-9BFD-F5C33BAC1EFB}"/>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60" name="Freeform: Shape 259">
                <a:extLst>
                  <a:ext uri="{FF2B5EF4-FFF2-40B4-BE49-F238E27FC236}">
                    <a16:creationId xmlns:a16="http://schemas.microsoft.com/office/drawing/2014/main" id="{6878E68E-0B18-425A-95A2-AD46EF51F7FF}"/>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61" name="Freeform: Shape 260">
                <a:extLst>
                  <a:ext uri="{FF2B5EF4-FFF2-40B4-BE49-F238E27FC236}">
                    <a16:creationId xmlns:a16="http://schemas.microsoft.com/office/drawing/2014/main" id="{3FCE2A14-7D24-4045-B76F-221ED96C398E}"/>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62" name="Freeform: Shape 261">
                <a:extLst>
                  <a:ext uri="{FF2B5EF4-FFF2-40B4-BE49-F238E27FC236}">
                    <a16:creationId xmlns:a16="http://schemas.microsoft.com/office/drawing/2014/main" id="{730F055B-46C9-4DE2-8531-D072681BFDF2}"/>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sp>
        <p:nvSpPr>
          <p:cNvPr id="250" name="!!vm_title">
            <a:extLst>
              <a:ext uri="{FF2B5EF4-FFF2-40B4-BE49-F238E27FC236}">
                <a16:creationId xmlns:a16="http://schemas.microsoft.com/office/drawing/2014/main" id="{22E311AF-E316-4498-969E-2B26397525C2}"/>
              </a:ext>
            </a:extLst>
          </p:cNvPr>
          <p:cNvSpPr txBox="1"/>
          <p:nvPr/>
        </p:nvSpPr>
        <p:spPr>
          <a:xfrm>
            <a:off x="4915032" y="9753968"/>
            <a:ext cx="1240433" cy="238240"/>
          </a:xfrm>
          <a:prstGeom prst="rect">
            <a:avLst/>
          </a:prstGeom>
          <a:noFill/>
        </p:spPr>
        <p:txBody>
          <a:bodyPr wrap="square" rtlCol="0">
            <a:spAutoFit/>
          </a:bodyPr>
          <a:lstStyle/>
          <a:p>
            <a:pPr algn="ctr" defTabSz="932597">
              <a:defRPr/>
            </a:pPr>
            <a:r>
              <a:rPr lang="en-US" sz="918">
                <a:solidFill>
                  <a:srgbClr val="FFFFFF"/>
                </a:solidFill>
                <a:latin typeface="Segoe UI Semibold"/>
                <a:cs typeface="Segoe UI" pitchFamily="34" charset="0"/>
              </a:rPr>
              <a:t>Linux (AMA Agent)</a:t>
            </a:r>
          </a:p>
        </p:txBody>
      </p:sp>
      <p:sp>
        <p:nvSpPr>
          <p:cNvPr id="139" name="Rectangle 138">
            <a:extLst>
              <a:ext uri="{FF2B5EF4-FFF2-40B4-BE49-F238E27FC236}">
                <a16:creationId xmlns:a16="http://schemas.microsoft.com/office/drawing/2014/main" id="{80F885DE-6423-4336-B3A4-A554166E5FFA}"/>
              </a:ext>
            </a:extLst>
          </p:cNvPr>
          <p:cNvSpPr/>
          <p:nvPr/>
        </p:nvSpPr>
        <p:spPr bwMode="blackWhite">
          <a:xfrm>
            <a:off x="6034833" y="9125572"/>
            <a:ext cx="310243" cy="3315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vm_title">
            <a:extLst>
              <a:ext uri="{FF2B5EF4-FFF2-40B4-BE49-F238E27FC236}">
                <a16:creationId xmlns:a16="http://schemas.microsoft.com/office/drawing/2014/main" id="{EC3A0A66-14F5-48D3-A61B-A679F9CD9E32}"/>
              </a:ext>
            </a:extLst>
          </p:cNvPr>
          <p:cNvSpPr txBox="1"/>
          <p:nvPr/>
        </p:nvSpPr>
        <p:spPr>
          <a:xfrm>
            <a:off x="4889906" y="9126888"/>
            <a:ext cx="1277159" cy="238240"/>
          </a:xfrm>
          <a:prstGeom prst="rect">
            <a:avLst/>
          </a:prstGeom>
          <a:noFill/>
        </p:spPr>
        <p:txBody>
          <a:bodyPr wrap="square" rtlCol="0">
            <a:spAutoFit/>
          </a:bodyPr>
          <a:lstStyle/>
          <a:p>
            <a:pPr algn="ctr" defTabSz="932597">
              <a:defRPr/>
            </a:pPr>
            <a:r>
              <a:rPr lang="en-US" sz="918">
                <a:solidFill>
                  <a:srgbClr val="FFFFFF"/>
                </a:solidFill>
                <a:latin typeface="Segoe UI Semibold"/>
                <a:cs typeface="Segoe UI" pitchFamily="34" charset="0"/>
              </a:rPr>
              <a:t>Linux (MMA Agent)</a:t>
            </a:r>
          </a:p>
        </p:txBody>
      </p:sp>
      <p:sp>
        <p:nvSpPr>
          <p:cNvPr id="143" name="Rectangle 142">
            <a:extLst>
              <a:ext uri="{FF2B5EF4-FFF2-40B4-BE49-F238E27FC236}">
                <a16:creationId xmlns:a16="http://schemas.microsoft.com/office/drawing/2014/main" id="{3C689ECC-4CE6-490C-B4BC-A99E5B403BDD}"/>
              </a:ext>
            </a:extLst>
          </p:cNvPr>
          <p:cNvSpPr/>
          <p:nvPr/>
        </p:nvSpPr>
        <p:spPr bwMode="blackWhite">
          <a:xfrm>
            <a:off x="6375130" y="9332342"/>
            <a:ext cx="310243" cy="3315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5" name="Group 54">
            <a:extLst>
              <a:ext uri="{FF2B5EF4-FFF2-40B4-BE49-F238E27FC236}">
                <a16:creationId xmlns:a16="http://schemas.microsoft.com/office/drawing/2014/main" id="{D1523F7F-2C96-4F69-BC91-8DD5A0C682B6}"/>
              </a:ext>
            </a:extLst>
          </p:cNvPr>
          <p:cNvGrpSpPr/>
          <p:nvPr/>
        </p:nvGrpSpPr>
        <p:grpSpPr>
          <a:xfrm>
            <a:off x="8298723" y="3692098"/>
            <a:ext cx="1609665" cy="186521"/>
            <a:chOff x="9911327" y="3531117"/>
            <a:chExt cx="1578246" cy="182880"/>
          </a:xfrm>
        </p:grpSpPr>
        <p:sp>
          <p:nvSpPr>
            <p:cNvPr id="395" name="TextBox 394">
              <a:extLst>
                <a:ext uri="{FF2B5EF4-FFF2-40B4-BE49-F238E27FC236}">
                  <a16:creationId xmlns:a16="http://schemas.microsoft.com/office/drawing/2014/main" id="{C4E78887-0374-4A73-85BF-20E407866136}"/>
                </a:ext>
              </a:extLst>
            </p:cNvPr>
            <p:cNvSpPr txBox="1"/>
            <p:nvPr/>
          </p:nvSpPr>
          <p:spPr>
            <a:xfrm>
              <a:off x="10141331" y="3551929"/>
              <a:ext cx="1348242" cy="141257"/>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Defender for IOT</a:t>
              </a:r>
            </a:p>
          </p:txBody>
        </p:sp>
        <p:pic>
          <p:nvPicPr>
            <p:cNvPr id="12" name="Graphic 11">
              <a:extLst>
                <a:ext uri="{FF2B5EF4-FFF2-40B4-BE49-F238E27FC236}">
                  <a16:creationId xmlns:a16="http://schemas.microsoft.com/office/drawing/2014/main" id="{681381F7-4E55-441B-8D90-7017AEF0BF16}"/>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9911327" y="3531117"/>
              <a:ext cx="182880" cy="182880"/>
            </a:xfrm>
            <a:prstGeom prst="rect">
              <a:avLst/>
            </a:prstGeom>
          </p:spPr>
        </p:pic>
      </p:grpSp>
      <p:grpSp>
        <p:nvGrpSpPr>
          <p:cNvPr id="59" name="Group 58">
            <a:extLst>
              <a:ext uri="{FF2B5EF4-FFF2-40B4-BE49-F238E27FC236}">
                <a16:creationId xmlns:a16="http://schemas.microsoft.com/office/drawing/2014/main" id="{FCD37ACF-81F7-4C1B-8B53-42D81F744AF7}"/>
              </a:ext>
            </a:extLst>
          </p:cNvPr>
          <p:cNvGrpSpPr/>
          <p:nvPr/>
        </p:nvGrpSpPr>
        <p:grpSpPr>
          <a:xfrm>
            <a:off x="8298723" y="3006788"/>
            <a:ext cx="1782535" cy="186521"/>
            <a:chOff x="9911327" y="2873473"/>
            <a:chExt cx="1747742" cy="182880"/>
          </a:xfrm>
        </p:grpSpPr>
        <p:pic>
          <p:nvPicPr>
            <p:cNvPr id="421" name="MS logo gray - EMF">
              <a:extLst>
                <a:ext uri="{FF2B5EF4-FFF2-40B4-BE49-F238E27FC236}">
                  <a16:creationId xmlns:a16="http://schemas.microsoft.com/office/drawing/2014/main" id="{4553785E-B485-43F6-944A-402495FC9AC8}"/>
                </a:ext>
                <a:ext uri="{C183D7F6-B498-43B3-948B-1728B52AA6E4}">
                  <adec:decorative xmlns:adec="http://schemas.microsoft.com/office/drawing/2017/decorative" val="1"/>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r="77975"/>
            <a:stretch/>
          </p:blipFill>
          <p:spPr bwMode="black">
            <a:xfrm>
              <a:off x="9911327" y="2873473"/>
              <a:ext cx="188098" cy="182880"/>
            </a:xfrm>
            <a:prstGeom prst="rect">
              <a:avLst/>
            </a:prstGeom>
          </p:spPr>
        </p:pic>
        <p:sp>
          <p:nvSpPr>
            <p:cNvPr id="422" name="TextBox 421">
              <a:extLst>
                <a:ext uri="{FF2B5EF4-FFF2-40B4-BE49-F238E27FC236}">
                  <a16:creationId xmlns:a16="http://schemas.microsoft.com/office/drawing/2014/main" id="{4C24CA21-F2D0-44B0-83E7-9EFF14B8F992}"/>
                </a:ext>
              </a:extLst>
            </p:cNvPr>
            <p:cNvSpPr txBox="1"/>
            <p:nvPr/>
          </p:nvSpPr>
          <p:spPr>
            <a:xfrm>
              <a:off x="10141331" y="2894285"/>
              <a:ext cx="1517738" cy="141257"/>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Defender for Identity</a:t>
              </a:r>
            </a:p>
          </p:txBody>
        </p:sp>
      </p:grpSp>
      <p:grpSp>
        <p:nvGrpSpPr>
          <p:cNvPr id="58" name="Group 57">
            <a:extLst>
              <a:ext uri="{FF2B5EF4-FFF2-40B4-BE49-F238E27FC236}">
                <a16:creationId xmlns:a16="http://schemas.microsoft.com/office/drawing/2014/main" id="{608CB9A9-5891-4021-A484-1DF5E0DEA645}"/>
              </a:ext>
            </a:extLst>
          </p:cNvPr>
          <p:cNvGrpSpPr/>
          <p:nvPr/>
        </p:nvGrpSpPr>
        <p:grpSpPr>
          <a:xfrm>
            <a:off x="8298723" y="3219338"/>
            <a:ext cx="1550707" cy="186521"/>
            <a:chOff x="9911327" y="3081874"/>
            <a:chExt cx="1520439" cy="182880"/>
          </a:xfrm>
        </p:grpSpPr>
        <p:sp>
          <p:nvSpPr>
            <p:cNvPr id="18" name="TextBox 17">
              <a:extLst>
                <a:ext uri="{FF2B5EF4-FFF2-40B4-BE49-F238E27FC236}">
                  <a16:creationId xmlns:a16="http://schemas.microsoft.com/office/drawing/2014/main" id="{DF8041E7-3BDD-482E-9729-96980F406ABE}"/>
                </a:ext>
              </a:extLst>
            </p:cNvPr>
            <p:cNvSpPr txBox="1"/>
            <p:nvPr/>
          </p:nvSpPr>
          <p:spPr>
            <a:xfrm>
              <a:off x="10141570" y="3097342"/>
              <a:ext cx="1290196" cy="141257"/>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Defender for Endpoints</a:t>
              </a:r>
            </a:p>
          </p:txBody>
        </p:sp>
        <p:grpSp>
          <p:nvGrpSpPr>
            <p:cNvPr id="54" name="Group 53">
              <a:extLst>
                <a:ext uri="{FF2B5EF4-FFF2-40B4-BE49-F238E27FC236}">
                  <a16:creationId xmlns:a16="http://schemas.microsoft.com/office/drawing/2014/main" id="{A6CDDF50-71B2-4D06-A16D-996FC2D08CEB}"/>
                </a:ext>
              </a:extLst>
            </p:cNvPr>
            <p:cNvGrpSpPr>
              <a:grpSpLocks noChangeAspect="1"/>
            </p:cNvGrpSpPr>
            <p:nvPr/>
          </p:nvGrpSpPr>
          <p:grpSpPr>
            <a:xfrm>
              <a:off x="9911327" y="3081874"/>
              <a:ext cx="171445" cy="182880"/>
              <a:chOff x="9389510" y="2808569"/>
              <a:chExt cx="130367" cy="139062"/>
            </a:xfrm>
          </p:grpSpPr>
          <p:sp>
            <p:nvSpPr>
              <p:cNvPr id="414" name="Freeform: Shape 413">
                <a:extLst>
                  <a:ext uri="{FF2B5EF4-FFF2-40B4-BE49-F238E27FC236}">
                    <a16:creationId xmlns:a16="http://schemas.microsoft.com/office/drawing/2014/main" id="{F6BF0D48-1C3E-4E4A-B416-6D0B7542165C}"/>
                  </a:ext>
                </a:extLst>
              </p:cNvPr>
              <p:cNvSpPr/>
              <p:nvPr/>
            </p:nvSpPr>
            <p:spPr>
              <a:xfrm>
                <a:off x="9393745" y="2815329"/>
                <a:ext cx="121682" cy="128706"/>
              </a:xfrm>
              <a:custGeom>
                <a:avLst/>
                <a:gdLst>
                  <a:gd name="connsiteX0" fmla="*/ 186583 w 211730"/>
                  <a:gd name="connsiteY0" fmla="*/ 121332 h 223952"/>
                  <a:gd name="connsiteX1" fmla="*/ 186291 w 211730"/>
                  <a:gd name="connsiteY1" fmla="*/ 121915 h 223952"/>
                  <a:gd name="connsiteX2" fmla="*/ 186089 w 211730"/>
                  <a:gd name="connsiteY2" fmla="*/ 122420 h 223952"/>
                  <a:gd name="connsiteX3" fmla="*/ 70397 w 211730"/>
                  <a:gd name="connsiteY3" fmla="*/ 25731 h 223952"/>
                  <a:gd name="connsiteX4" fmla="*/ 65395 w 211730"/>
                  <a:gd name="connsiteY4" fmla="*/ 28032 h 223952"/>
                  <a:gd name="connsiteX5" fmla="*/ 67116 w 211730"/>
                  <a:gd name="connsiteY5" fmla="*/ 27563 h 223952"/>
                  <a:gd name="connsiteX6" fmla="*/ 106755 w 211730"/>
                  <a:gd name="connsiteY6" fmla="*/ 0 h 223952"/>
                  <a:gd name="connsiteX7" fmla="*/ 117471 w 211730"/>
                  <a:gd name="connsiteY7" fmla="*/ 762 h 223952"/>
                  <a:gd name="connsiteX8" fmla="*/ 127205 w 211730"/>
                  <a:gd name="connsiteY8" fmla="*/ 2953 h 223952"/>
                  <a:gd name="connsiteX9" fmla="*/ 136387 w 211730"/>
                  <a:gd name="connsiteY9" fmla="*/ 6563 h 223952"/>
                  <a:gd name="connsiteX10" fmla="*/ 145788 w 211730"/>
                  <a:gd name="connsiteY10" fmla="*/ 11811 h 223952"/>
                  <a:gd name="connsiteX11" fmla="*/ 161648 w 211730"/>
                  <a:gd name="connsiteY11" fmla="*/ 20012 h 223952"/>
                  <a:gd name="connsiteX12" fmla="*/ 177507 w 211730"/>
                  <a:gd name="connsiteY12" fmla="*/ 24936 h 223952"/>
                  <a:gd name="connsiteX13" fmla="*/ 193909 w 211730"/>
                  <a:gd name="connsiteY13" fmla="*/ 27346 h 223952"/>
                  <a:gd name="connsiteX14" fmla="*/ 211730 w 211730"/>
                  <a:gd name="connsiteY14" fmla="*/ 28004 h 223952"/>
                  <a:gd name="connsiteX15" fmla="*/ 211730 w 211730"/>
                  <a:gd name="connsiteY15" fmla="*/ 66494 h 223952"/>
                  <a:gd name="connsiteX16" fmla="*/ 208339 w 211730"/>
                  <a:gd name="connsiteY16" fmla="*/ 100279 h 223952"/>
                  <a:gd name="connsiteX17" fmla="*/ 198605 w 211730"/>
                  <a:gd name="connsiteY17" fmla="*/ 132102 h 223952"/>
                  <a:gd name="connsiteX18" fmla="*/ 183079 w 211730"/>
                  <a:gd name="connsiteY18" fmla="*/ 161192 h 223952"/>
                  <a:gd name="connsiteX19" fmla="*/ 162191 w 211730"/>
                  <a:gd name="connsiteY19" fmla="*/ 186776 h 223952"/>
                  <a:gd name="connsiteX20" fmla="*/ 136606 w 211730"/>
                  <a:gd name="connsiteY20" fmla="*/ 207988 h 223952"/>
                  <a:gd name="connsiteX21" fmla="*/ 106755 w 211730"/>
                  <a:gd name="connsiteY21" fmla="*/ 223952 h 223952"/>
                  <a:gd name="connsiteX22" fmla="*/ 76904 w 211730"/>
                  <a:gd name="connsiteY22" fmla="*/ 207988 h 223952"/>
                  <a:gd name="connsiteX23" fmla="*/ 51205 w 211730"/>
                  <a:gd name="connsiteY23" fmla="*/ 186776 h 223952"/>
                  <a:gd name="connsiteX24" fmla="*/ 47353 w 211730"/>
                  <a:gd name="connsiteY24" fmla="*/ 182033 h 223952"/>
                  <a:gd name="connsiteX25" fmla="*/ 43416 w 211730"/>
                  <a:gd name="connsiteY25" fmla="*/ 179065 h 223952"/>
                  <a:gd name="connsiteX26" fmla="*/ 35708 w 211730"/>
                  <a:gd name="connsiteY26" fmla="*/ 169223 h 223952"/>
                  <a:gd name="connsiteX27" fmla="*/ 34705 w 211730"/>
                  <a:gd name="connsiteY27" fmla="*/ 166456 h 223952"/>
                  <a:gd name="connsiteX28" fmla="*/ 30431 w 211730"/>
                  <a:gd name="connsiteY28" fmla="*/ 161192 h 223952"/>
                  <a:gd name="connsiteX29" fmla="*/ 14791 w 211730"/>
                  <a:gd name="connsiteY29" fmla="*/ 132102 h 223952"/>
                  <a:gd name="connsiteX30" fmla="*/ 5057 w 211730"/>
                  <a:gd name="connsiteY30" fmla="*/ 100279 h 223952"/>
                  <a:gd name="connsiteX31" fmla="*/ 1780 w 211730"/>
                  <a:gd name="connsiteY31" fmla="*/ 66494 h 223952"/>
                  <a:gd name="connsiteX32" fmla="*/ 1780 w 211730"/>
                  <a:gd name="connsiteY32" fmla="*/ 41751 h 223952"/>
                  <a:gd name="connsiteX33" fmla="*/ 848 w 211730"/>
                  <a:gd name="connsiteY33" fmla="*/ 38550 h 223952"/>
                  <a:gd name="connsiteX34" fmla="*/ 553 w 211730"/>
                  <a:gd name="connsiteY34" fmla="*/ 33809 h 223952"/>
                  <a:gd name="connsiteX35" fmla="*/ 1780 w 211730"/>
                  <a:gd name="connsiteY35" fmla="*/ 34486 h 223952"/>
                  <a:gd name="connsiteX36" fmla="*/ 1780 w 211730"/>
                  <a:gd name="connsiteY36" fmla="*/ 28004 h 223952"/>
                  <a:gd name="connsiteX37" fmla="*/ 19716 w 211730"/>
                  <a:gd name="connsiteY37" fmla="*/ 27346 h 223952"/>
                  <a:gd name="connsiteX38" fmla="*/ 36003 w 211730"/>
                  <a:gd name="connsiteY38" fmla="*/ 24936 h 223952"/>
                  <a:gd name="connsiteX39" fmla="*/ 51748 w 211730"/>
                  <a:gd name="connsiteY39" fmla="*/ 20012 h 223952"/>
                  <a:gd name="connsiteX40" fmla="*/ 67826 w 211730"/>
                  <a:gd name="connsiteY40" fmla="*/ 11706 h 223952"/>
                  <a:gd name="connsiteX41" fmla="*/ 77123 w 211730"/>
                  <a:gd name="connsiteY41" fmla="*/ 6563 h 223952"/>
                  <a:gd name="connsiteX42" fmla="*/ 86305 w 211730"/>
                  <a:gd name="connsiteY42" fmla="*/ 2953 h 223952"/>
                  <a:gd name="connsiteX43" fmla="*/ 96039 w 211730"/>
                  <a:gd name="connsiteY43" fmla="*/ 762 h 223952"/>
                  <a:gd name="connsiteX44" fmla="*/ 106755 w 211730"/>
                  <a:gd name="connsiteY44" fmla="*/ 0 h 22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1730" h="223952">
                    <a:moveTo>
                      <a:pt x="186583" y="121332"/>
                    </a:moveTo>
                    <a:lnTo>
                      <a:pt x="186291" y="121915"/>
                    </a:lnTo>
                    <a:lnTo>
                      <a:pt x="186089" y="122420"/>
                    </a:lnTo>
                    <a:close/>
                    <a:moveTo>
                      <a:pt x="70397" y="25731"/>
                    </a:moveTo>
                    <a:lnTo>
                      <a:pt x="65395" y="28032"/>
                    </a:lnTo>
                    <a:lnTo>
                      <a:pt x="67116" y="27563"/>
                    </a:lnTo>
                    <a:close/>
                    <a:moveTo>
                      <a:pt x="106755" y="0"/>
                    </a:moveTo>
                    <a:cubicBezTo>
                      <a:pt x="110622" y="0"/>
                      <a:pt x="114194" y="257"/>
                      <a:pt x="117471" y="762"/>
                    </a:cubicBezTo>
                    <a:cubicBezTo>
                      <a:pt x="120823" y="1200"/>
                      <a:pt x="124071" y="1924"/>
                      <a:pt x="127205" y="2953"/>
                    </a:cubicBezTo>
                    <a:cubicBezTo>
                      <a:pt x="130339" y="3896"/>
                      <a:pt x="133406" y="5105"/>
                      <a:pt x="136387" y="6563"/>
                    </a:cubicBezTo>
                    <a:cubicBezTo>
                      <a:pt x="139445" y="8020"/>
                      <a:pt x="142579" y="9773"/>
                      <a:pt x="145788" y="11811"/>
                    </a:cubicBezTo>
                    <a:cubicBezTo>
                      <a:pt x="151180" y="15164"/>
                      <a:pt x="156466" y="17897"/>
                      <a:pt x="161648" y="20012"/>
                    </a:cubicBezTo>
                    <a:cubicBezTo>
                      <a:pt x="166896" y="22127"/>
                      <a:pt x="172182" y="23765"/>
                      <a:pt x="177507" y="24936"/>
                    </a:cubicBezTo>
                    <a:cubicBezTo>
                      <a:pt x="182831" y="26108"/>
                      <a:pt x="188299" y="26908"/>
                      <a:pt x="193909" y="27346"/>
                    </a:cubicBezTo>
                    <a:cubicBezTo>
                      <a:pt x="199519" y="27784"/>
                      <a:pt x="205463" y="28004"/>
                      <a:pt x="211730" y="28004"/>
                    </a:cubicBezTo>
                    <a:lnTo>
                      <a:pt x="211730" y="66494"/>
                    </a:lnTo>
                    <a:cubicBezTo>
                      <a:pt x="211730" y="77943"/>
                      <a:pt x="210597" y="89202"/>
                      <a:pt x="208339" y="100279"/>
                    </a:cubicBezTo>
                    <a:cubicBezTo>
                      <a:pt x="206148" y="111290"/>
                      <a:pt x="202910" y="121891"/>
                      <a:pt x="198605" y="132102"/>
                    </a:cubicBezTo>
                    <a:cubicBezTo>
                      <a:pt x="194376" y="142304"/>
                      <a:pt x="189203" y="152000"/>
                      <a:pt x="183079" y="161192"/>
                    </a:cubicBezTo>
                    <a:cubicBezTo>
                      <a:pt x="176954" y="170383"/>
                      <a:pt x="169992" y="178908"/>
                      <a:pt x="162191" y="186776"/>
                    </a:cubicBezTo>
                    <a:cubicBezTo>
                      <a:pt x="154466" y="194577"/>
                      <a:pt x="145931" y="201644"/>
                      <a:pt x="136606" y="207988"/>
                    </a:cubicBezTo>
                    <a:cubicBezTo>
                      <a:pt x="127272" y="214255"/>
                      <a:pt x="117328" y="219580"/>
                      <a:pt x="106755" y="223952"/>
                    </a:cubicBezTo>
                    <a:cubicBezTo>
                      <a:pt x="96182" y="219580"/>
                      <a:pt x="86238" y="214255"/>
                      <a:pt x="76904" y="207988"/>
                    </a:cubicBezTo>
                    <a:cubicBezTo>
                      <a:pt x="67569" y="201644"/>
                      <a:pt x="59006" y="194577"/>
                      <a:pt x="51205" y="186776"/>
                    </a:cubicBezTo>
                    <a:lnTo>
                      <a:pt x="47353" y="182033"/>
                    </a:lnTo>
                    <a:lnTo>
                      <a:pt x="43416" y="179065"/>
                    </a:lnTo>
                    <a:cubicBezTo>
                      <a:pt x="39778" y="176337"/>
                      <a:pt x="37450" y="172925"/>
                      <a:pt x="35708" y="169223"/>
                    </a:cubicBezTo>
                    <a:lnTo>
                      <a:pt x="34705" y="166456"/>
                    </a:lnTo>
                    <a:lnTo>
                      <a:pt x="30431" y="161192"/>
                    </a:lnTo>
                    <a:cubicBezTo>
                      <a:pt x="24307" y="152009"/>
                      <a:pt x="19096" y="142313"/>
                      <a:pt x="14791" y="132102"/>
                    </a:cubicBezTo>
                    <a:cubicBezTo>
                      <a:pt x="10562" y="121891"/>
                      <a:pt x="7324" y="111290"/>
                      <a:pt x="5057" y="100279"/>
                    </a:cubicBezTo>
                    <a:cubicBezTo>
                      <a:pt x="2866" y="89268"/>
                      <a:pt x="1780" y="78010"/>
                      <a:pt x="1780" y="66494"/>
                    </a:cubicBezTo>
                    <a:lnTo>
                      <a:pt x="1780" y="41751"/>
                    </a:lnTo>
                    <a:lnTo>
                      <a:pt x="848" y="38550"/>
                    </a:lnTo>
                    <a:cubicBezTo>
                      <a:pt x="55" y="36176"/>
                      <a:pt x="-439" y="34206"/>
                      <a:pt x="553" y="33809"/>
                    </a:cubicBezTo>
                    <a:lnTo>
                      <a:pt x="1780" y="34486"/>
                    </a:lnTo>
                    <a:lnTo>
                      <a:pt x="1780" y="28004"/>
                    </a:lnTo>
                    <a:cubicBezTo>
                      <a:pt x="8124" y="28004"/>
                      <a:pt x="14096" y="27784"/>
                      <a:pt x="19716" y="27346"/>
                    </a:cubicBezTo>
                    <a:cubicBezTo>
                      <a:pt x="25335" y="26908"/>
                      <a:pt x="30755" y="26108"/>
                      <a:pt x="36003" y="24936"/>
                    </a:cubicBezTo>
                    <a:cubicBezTo>
                      <a:pt x="41328" y="23774"/>
                      <a:pt x="46576" y="22127"/>
                      <a:pt x="51748" y="20012"/>
                    </a:cubicBezTo>
                    <a:cubicBezTo>
                      <a:pt x="56996" y="17897"/>
                      <a:pt x="62359" y="15126"/>
                      <a:pt x="67826" y="11706"/>
                    </a:cubicBezTo>
                    <a:cubicBezTo>
                      <a:pt x="70960" y="9735"/>
                      <a:pt x="74056" y="8030"/>
                      <a:pt x="77123" y="6563"/>
                    </a:cubicBezTo>
                    <a:cubicBezTo>
                      <a:pt x="80190" y="5096"/>
                      <a:pt x="83247" y="3905"/>
                      <a:pt x="86305" y="2953"/>
                    </a:cubicBezTo>
                    <a:cubicBezTo>
                      <a:pt x="89439" y="1934"/>
                      <a:pt x="92687" y="1200"/>
                      <a:pt x="96039" y="762"/>
                    </a:cubicBezTo>
                    <a:cubicBezTo>
                      <a:pt x="99392" y="248"/>
                      <a:pt x="102964" y="0"/>
                      <a:pt x="106755" y="0"/>
                    </a:cubicBezTo>
                    <a:close/>
                  </a:path>
                </a:pathLst>
              </a:custGeom>
              <a:solidFill>
                <a:schemeClr val="tx1"/>
              </a:solidFill>
              <a:ln w="9525" cap="flat">
                <a:noFill/>
                <a:prstDash val="solid"/>
                <a:miter/>
              </a:ln>
            </p:spPr>
            <p:txBody>
              <a:bodyPr rtlCol="0" anchor="ctr"/>
              <a:lstStyle/>
              <a:p>
                <a:pPr defTabSz="932597">
                  <a:defRPr/>
                </a:pPr>
                <a:endParaRPr lang="en-US" sz="1836">
                  <a:solidFill>
                    <a:srgbClr val="FFFFFF"/>
                  </a:solidFill>
                  <a:latin typeface="Segoe UI"/>
                </a:endParaRPr>
              </a:p>
            </p:txBody>
          </p:sp>
          <p:sp>
            <p:nvSpPr>
              <p:cNvPr id="51" name="Graphic 43">
                <a:extLst>
                  <a:ext uri="{FF2B5EF4-FFF2-40B4-BE49-F238E27FC236}">
                    <a16:creationId xmlns:a16="http://schemas.microsoft.com/office/drawing/2014/main" id="{E43E49C9-466E-4FFC-A7D0-C77C00311278}"/>
                  </a:ext>
                </a:extLst>
              </p:cNvPr>
              <p:cNvSpPr/>
              <p:nvPr/>
            </p:nvSpPr>
            <p:spPr>
              <a:xfrm>
                <a:off x="9389510" y="2808569"/>
                <a:ext cx="130367" cy="139062"/>
              </a:xfrm>
              <a:custGeom>
                <a:avLst/>
                <a:gdLst>
                  <a:gd name="connsiteX0" fmla="*/ 65184 w 130367"/>
                  <a:gd name="connsiteY0" fmla="*/ 0 h 139062"/>
                  <a:gd name="connsiteX1" fmla="*/ 71838 w 130367"/>
                  <a:gd name="connsiteY1" fmla="*/ 473 h 139062"/>
                  <a:gd name="connsiteX2" fmla="*/ 77882 w 130367"/>
                  <a:gd name="connsiteY2" fmla="*/ 1834 h 139062"/>
                  <a:gd name="connsiteX3" fmla="*/ 83584 w 130367"/>
                  <a:gd name="connsiteY3" fmla="*/ 4075 h 139062"/>
                  <a:gd name="connsiteX4" fmla="*/ 89422 w 130367"/>
                  <a:gd name="connsiteY4" fmla="*/ 7334 h 139062"/>
                  <a:gd name="connsiteX5" fmla="*/ 99269 w 130367"/>
                  <a:gd name="connsiteY5" fmla="*/ 12426 h 139062"/>
                  <a:gd name="connsiteX6" fmla="*/ 109117 w 130367"/>
                  <a:gd name="connsiteY6" fmla="*/ 15484 h 139062"/>
                  <a:gd name="connsiteX7" fmla="*/ 119302 w 130367"/>
                  <a:gd name="connsiteY7" fmla="*/ 16981 h 139062"/>
                  <a:gd name="connsiteX8" fmla="*/ 130368 w 130367"/>
                  <a:gd name="connsiteY8" fmla="*/ 17389 h 139062"/>
                  <a:gd name="connsiteX9" fmla="*/ 130368 w 130367"/>
                  <a:gd name="connsiteY9" fmla="*/ 41289 h 139062"/>
                  <a:gd name="connsiteX10" fmla="*/ 128262 w 130367"/>
                  <a:gd name="connsiteY10" fmla="*/ 62268 h 139062"/>
                  <a:gd name="connsiteX11" fmla="*/ 122218 w 130367"/>
                  <a:gd name="connsiteY11" fmla="*/ 82029 h 139062"/>
                  <a:gd name="connsiteX12" fmla="*/ 112577 w 130367"/>
                  <a:gd name="connsiteY12" fmla="*/ 100092 h 139062"/>
                  <a:gd name="connsiteX13" fmla="*/ 99606 w 130367"/>
                  <a:gd name="connsiteY13" fmla="*/ 115978 h 139062"/>
                  <a:gd name="connsiteX14" fmla="*/ 83720 w 130367"/>
                  <a:gd name="connsiteY14" fmla="*/ 129150 h 139062"/>
                  <a:gd name="connsiteX15" fmla="*/ 65184 w 130367"/>
                  <a:gd name="connsiteY15" fmla="*/ 139062 h 139062"/>
                  <a:gd name="connsiteX16" fmla="*/ 46648 w 130367"/>
                  <a:gd name="connsiteY16" fmla="*/ 129150 h 139062"/>
                  <a:gd name="connsiteX17" fmla="*/ 30690 w 130367"/>
                  <a:gd name="connsiteY17" fmla="*/ 115978 h 139062"/>
                  <a:gd name="connsiteX18" fmla="*/ 17791 w 130367"/>
                  <a:gd name="connsiteY18" fmla="*/ 100092 h 139062"/>
                  <a:gd name="connsiteX19" fmla="*/ 8079 w 130367"/>
                  <a:gd name="connsiteY19" fmla="*/ 82029 h 139062"/>
                  <a:gd name="connsiteX20" fmla="*/ 2035 w 130367"/>
                  <a:gd name="connsiteY20" fmla="*/ 62268 h 139062"/>
                  <a:gd name="connsiteX21" fmla="*/ 0 w 130367"/>
                  <a:gd name="connsiteY21" fmla="*/ 41289 h 139062"/>
                  <a:gd name="connsiteX22" fmla="*/ 0 w 130367"/>
                  <a:gd name="connsiteY22" fmla="*/ 17389 h 139062"/>
                  <a:gd name="connsiteX23" fmla="*/ 11137 w 130367"/>
                  <a:gd name="connsiteY23" fmla="*/ 16981 h 139062"/>
                  <a:gd name="connsiteX24" fmla="*/ 21251 w 130367"/>
                  <a:gd name="connsiteY24" fmla="*/ 15484 h 139062"/>
                  <a:gd name="connsiteX25" fmla="*/ 31028 w 130367"/>
                  <a:gd name="connsiteY25" fmla="*/ 12426 h 139062"/>
                  <a:gd name="connsiteX26" fmla="*/ 41011 w 130367"/>
                  <a:gd name="connsiteY26" fmla="*/ 7269 h 139062"/>
                  <a:gd name="connsiteX27" fmla="*/ 46784 w 130367"/>
                  <a:gd name="connsiteY27" fmla="*/ 4075 h 139062"/>
                  <a:gd name="connsiteX28" fmla="*/ 52485 w 130367"/>
                  <a:gd name="connsiteY28" fmla="*/ 1834 h 139062"/>
                  <a:gd name="connsiteX29" fmla="*/ 58530 w 130367"/>
                  <a:gd name="connsiteY29" fmla="*/ 473 h 139062"/>
                  <a:gd name="connsiteX30" fmla="*/ 65184 w 130367"/>
                  <a:gd name="connsiteY30" fmla="*/ 0 h 139062"/>
                  <a:gd name="connsiteX31" fmla="*/ 121673 w 130367"/>
                  <a:gd name="connsiteY31" fmla="*/ 25935 h 139062"/>
                  <a:gd name="connsiteX32" fmla="*/ 102256 w 130367"/>
                  <a:gd name="connsiteY32" fmla="*/ 22676 h 139062"/>
                  <a:gd name="connsiteX33" fmla="*/ 84400 w 130367"/>
                  <a:gd name="connsiteY33" fmla="*/ 14390 h 139062"/>
                  <a:gd name="connsiteX34" fmla="*/ 75233 w 130367"/>
                  <a:gd name="connsiteY34" fmla="*/ 10114 h 139062"/>
                  <a:gd name="connsiteX35" fmla="*/ 65184 w 130367"/>
                  <a:gd name="connsiteY35" fmla="*/ 8688 h 139062"/>
                  <a:gd name="connsiteX36" fmla="*/ 55070 w 130367"/>
                  <a:gd name="connsiteY36" fmla="*/ 10114 h 139062"/>
                  <a:gd name="connsiteX37" fmla="*/ 45903 w 130367"/>
                  <a:gd name="connsiteY37" fmla="*/ 14461 h 139062"/>
                  <a:gd name="connsiteX38" fmla="*/ 28047 w 130367"/>
                  <a:gd name="connsiteY38" fmla="*/ 22676 h 139062"/>
                  <a:gd name="connsiteX39" fmla="*/ 8694 w 130367"/>
                  <a:gd name="connsiteY39" fmla="*/ 25935 h 139062"/>
                  <a:gd name="connsiteX40" fmla="*/ 8694 w 130367"/>
                  <a:gd name="connsiteY40" fmla="*/ 41278 h 139062"/>
                  <a:gd name="connsiteX41" fmla="*/ 12633 w 130367"/>
                  <a:gd name="connsiteY41" fmla="*/ 68910 h 139062"/>
                  <a:gd name="connsiteX42" fmla="*/ 23972 w 130367"/>
                  <a:gd name="connsiteY42" fmla="*/ 93763 h 139062"/>
                  <a:gd name="connsiteX43" fmla="*/ 41762 w 130367"/>
                  <a:gd name="connsiteY43" fmla="*/ 114405 h 139062"/>
                  <a:gd name="connsiteX44" fmla="*/ 65184 w 130367"/>
                  <a:gd name="connsiteY44" fmla="*/ 129546 h 139062"/>
                  <a:gd name="connsiteX45" fmla="*/ 88605 w 130367"/>
                  <a:gd name="connsiteY45" fmla="*/ 114405 h 139062"/>
                  <a:gd name="connsiteX46" fmla="*/ 106396 w 130367"/>
                  <a:gd name="connsiteY46" fmla="*/ 93763 h 139062"/>
                  <a:gd name="connsiteX47" fmla="*/ 117669 w 130367"/>
                  <a:gd name="connsiteY47" fmla="*/ 68910 h 139062"/>
                  <a:gd name="connsiteX48" fmla="*/ 121673 w 130367"/>
                  <a:gd name="connsiteY48" fmla="*/ 41278 h 139062"/>
                  <a:gd name="connsiteX49" fmla="*/ 121673 w 130367"/>
                  <a:gd name="connsiteY49" fmla="*/ 25935 h 139062"/>
                  <a:gd name="connsiteX50" fmla="*/ 65184 w 130367"/>
                  <a:gd name="connsiteY50" fmla="*/ 17383 h 139062"/>
                  <a:gd name="connsiteX51" fmla="*/ 72654 w 130367"/>
                  <a:gd name="connsiteY51" fmla="*/ 18400 h 139062"/>
                  <a:gd name="connsiteX52" fmla="*/ 79515 w 130367"/>
                  <a:gd name="connsiteY52" fmla="*/ 21594 h 139062"/>
                  <a:gd name="connsiteX53" fmla="*/ 95537 w 130367"/>
                  <a:gd name="connsiteY53" fmla="*/ 29608 h 139062"/>
                  <a:gd name="connsiteX54" fmla="*/ 112985 w 130367"/>
                  <a:gd name="connsiteY54" fmla="*/ 33884 h 139062"/>
                  <a:gd name="connsiteX55" fmla="*/ 112985 w 130367"/>
                  <a:gd name="connsiteY55" fmla="*/ 41283 h 139062"/>
                  <a:gd name="connsiteX56" fmla="*/ 109590 w 130367"/>
                  <a:gd name="connsiteY56" fmla="*/ 65385 h 139062"/>
                  <a:gd name="connsiteX57" fmla="*/ 100014 w 130367"/>
                  <a:gd name="connsiteY57" fmla="*/ 87316 h 139062"/>
                  <a:gd name="connsiteX58" fmla="*/ 85009 w 130367"/>
                  <a:gd name="connsiteY58" fmla="*/ 105852 h 139062"/>
                  <a:gd name="connsiteX59" fmla="*/ 65184 w 130367"/>
                  <a:gd name="connsiteY59" fmla="*/ 119905 h 139062"/>
                  <a:gd name="connsiteX60" fmla="*/ 45287 w 130367"/>
                  <a:gd name="connsiteY60" fmla="*/ 105852 h 139062"/>
                  <a:gd name="connsiteX61" fmla="*/ 30217 w 130367"/>
                  <a:gd name="connsiteY61" fmla="*/ 87316 h 139062"/>
                  <a:gd name="connsiteX62" fmla="*/ 20713 w 130367"/>
                  <a:gd name="connsiteY62" fmla="*/ 65385 h 139062"/>
                  <a:gd name="connsiteX63" fmla="*/ 17383 w 130367"/>
                  <a:gd name="connsiteY63" fmla="*/ 41283 h 139062"/>
                  <a:gd name="connsiteX64" fmla="*/ 17383 w 130367"/>
                  <a:gd name="connsiteY64" fmla="*/ 33884 h 139062"/>
                  <a:gd name="connsiteX65" fmla="*/ 34766 w 130367"/>
                  <a:gd name="connsiteY65" fmla="*/ 29673 h 139062"/>
                  <a:gd name="connsiteX66" fmla="*/ 50723 w 130367"/>
                  <a:gd name="connsiteY66" fmla="*/ 21659 h 139062"/>
                  <a:gd name="connsiteX67" fmla="*/ 57578 w 130367"/>
                  <a:gd name="connsiteY67" fmla="*/ 18465 h 139062"/>
                  <a:gd name="connsiteX68" fmla="*/ 65184 w 130367"/>
                  <a:gd name="connsiteY68" fmla="*/ 17377 h 139062"/>
                  <a:gd name="connsiteX69" fmla="*/ 71702 w 130367"/>
                  <a:gd name="connsiteY69" fmla="*/ 60837 h 139062"/>
                  <a:gd name="connsiteX70" fmla="*/ 80390 w 130367"/>
                  <a:gd name="connsiteY70" fmla="*/ 43454 h 139062"/>
                  <a:gd name="connsiteX71" fmla="*/ 65184 w 130367"/>
                  <a:gd name="connsiteY71" fmla="*/ 43454 h 139062"/>
                  <a:gd name="connsiteX72" fmla="*/ 49978 w 130367"/>
                  <a:gd name="connsiteY72" fmla="*/ 73873 h 139062"/>
                  <a:gd name="connsiteX73" fmla="*/ 63013 w 130367"/>
                  <a:gd name="connsiteY73" fmla="*/ 73873 h 139062"/>
                  <a:gd name="connsiteX74" fmla="*/ 49978 w 130367"/>
                  <a:gd name="connsiteY74" fmla="*/ 99944 h 139062"/>
                  <a:gd name="connsiteX75" fmla="*/ 89084 w 130367"/>
                  <a:gd name="connsiteY75" fmla="*/ 60837 h 139062"/>
                  <a:gd name="connsiteX76" fmla="*/ 71702 w 130367"/>
                  <a:gd name="connsiteY76" fmla="*/ 60837 h 13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30367" h="139062">
                    <a:moveTo>
                      <a:pt x="65184" y="0"/>
                    </a:moveTo>
                    <a:cubicBezTo>
                      <a:pt x="67585" y="0"/>
                      <a:pt x="69803" y="160"/>
                      <a:pt x="71838" y="473"/>
                    </a:cubicBezTo>
                    <a:cubicBezTo>
                      <a:pt x="73920" y="745"/>
                      <a:pt x="75936" y="1195"/>
                      <a:pt x="77882" y="1834"/>
                    </a:cubicBezTo>
                    <a:cubicBezTo>
                      <a:pt x="79828" y="2419"/>
                      <a:pt x="81733" y="3170"/>
                      <a:pt x="83584" y="4075"/>
                    </a:cubicBezTo>
                    <a:cubicBezTo>
                      <a:pt x="85482" y="4980"/>
                      <a:pt x="87428" y="6068"/>
                      <a:pt x="89422" y="7334"/>
                    </a:cubicBezTo>
                    <a:cubicBezTo>
                      <a:pt x="92769" y="9416"/>
                      <a:pt x="96052" y="11113"/>
                      <a:pt x="99269" y="12426"/>
                    </a:cubicBezTo>
                    <a:cubicBezTo>
                      <a:pt x="102528" y="13739"/>
                      <a:pt x="105811" y="14757"/>
                      <a:pt x="109117" y="15484"/>
                    </a:cubicBezTo>
                    <a:cubicBezTo>
                      <a:pt x="112423" y="16212"/>
                      <a:pt x="115818" y="16709"/>
                      <a:pt x="119302" y="16981"/>
                    </a:cubicBezTo>
                    <a:cubicBezTo>
                      <a:pt x="122785" y="17253"/>
                      <a:pt x="126476" y="17389"/>
                      <a:pt x="130368" y="17389"/>
                    </a:cubicBezTo>
                    <a:lnTo>
                      <a:pt x="130368" y="41289"/>
                    </a:lnTo>
                    <a:cubicBezTo>
                      <a:pt x="130368" y="48399"/>
                      <a:pt x="129664" y="55390"/>
                      <a:pt x="128262" y="62268"/>
                    </a:cubicBezTo>
                    <a:cubicBezTo>
                      <a:pt x="126902" y="69105"/>
                      <a:pt x="124891" y="75688"/>
                      <a:pt x="122218" y="82029"/>
                    </a:cubicBezTo>
                    <a:cubicBezTo>
                      <a:pt x="119592" y="88363"/>
                      <a:pt x="116380" y="94384"/>
                      <a:pt x="112577" y="100092"/>
                    </a:cubicBezTo>
                    <a:cubicBezTo>
                      <a:pt x="108774" y="105799"/>
                      <a:pt x="104450" y="111093"/>
                      <a:pt x="99606" y="115978"/>
                    </a:cubicBezTo>
                    <a:cubicBezTo>
                      <a:pt x="94810" y="120822"/>
                      <a:pt x="89510" y="125211"/>
                      <a:pt x="83720" y="129150"/>
                    </a:cubicBezTo>
                    <a:cubicBezTo>
                      <a:pt x="77924" y="133041"/>
                      <a:pt x="71749" y="136348"/>
                      <a:pt x="65184" y="139062"/>
                    </a:cubicBezTo>
                    <a:cubicBezTo>
                      <a:pt x="58619" y="136348"/>
                      <a:pt x="52444" y="133041"/>
                      <a:pt x="46648" y="129150"/>
                    </a:cubicBezTo>
                    <a:cubicBezTo>
                      <a:pt x="40852" y="125211"/>
                      <a:pt x="35534" y="120822"/>
                      <a:pt x="30690" y="115978"/>
                    </a:cubicBezTo>
                    <a:cubicBezTo>
                      <a:pt x="25894" y="111087"/>
                      <a:pt x="21594" y="105793"/>
                      <a:pt x="17791" y="100092"/>
                    </a:cubicBezTo>
                    <a:cubicBezTo>
                      <a:pt x="13988" y="94390"/>
                      <a:pt x="10753" y="88369"/>
                      <a:pt x="8079" y="82029"/>
                    </a:cubicBezTo>
                    <a:cubicBezTo>
                      <a:pt x="5453" y="75688"/>
                      <a:pt x="3442" y="69105"/>
                      <a:pt x="2035" y="62268"/>
                    </a:cubicBezTo>
                    <a:cubicBezTo>
                      <a:pt x="674" y="55431"/>
                      <a:pt x="0" y="48440"/>
                      <a:pt x="0" y="41289"/>
                    </a:cubicBezTo>
                    <a:lnTo>
                      <a:pt x="0" y="17389"/>
                    </a:lnTo>
                    <a:cubicBezTo>
                      <a:pt x="3939" y="17389"/>
                      <a:pt x="7647" y="17253"/>
                      <a:pt x="11137" y="16981"/>
                    </a:cubicBezTo>
                    <a:cubicBezTo>
                      <a:pt x="14627" y="16709"/>
                      <a:pt x="17992" y="16212"/>
                      <a:pt x="21251" y="15484"/>
                    </a:cubicBezTo>
                    <a:cubicBezTo>
                      <a:pt x="24557" y="14763"/>
                      <a:pt x="27816" y="13739"/>
                      <a:pt x="31028" y="12426"/>
                    </a:cubicBezTo>
                    <a:cubicBezTo>
                      <a:pt x="34286" y="11113"/>
                      <a:pt x="37616" y="9392"/>
                      <a:pt x="41011" y="7269"/>
                    </a:cubicBezTo>
                    <a:cubicBezTo>
                      <a:pt x="42957" y="6045"/>
                      <a:pt x="44879" y="4986"/>
                      <a:pt x="46784" y="4075"/>
                    </a:cubicBezTo>
                    <a:cubicBezTo>
                      <a:pt x="48688" y="3164"/>
                      <a:pt x="50587" y="2425"/>
                      <a:pt x="52485" y="1834"/>
                    </a:cubicBezTo>
                    <a:cubicBezTo>
                      <a:pt x="54431" y="1201"/>
                      <a:pt x="56448" y="745"/>
                      <a:pt x="58530" y="473"/>
                    </a:cubicBezTo>
                    <a:cubicBezTo>
                      <a:pt x="60612" y="154"/>
                      <a:pt x="62830" y="0"/>
                      <a:pt x="65184" y="0"/>
                    </a:cubicBezTo>
                    <a:close/>
                    <a:moveTo>
                      <a:pt x="121673" y="25935"/>
                    </a:moveTo>
                    <a:cubicBezTo>
                      <a:pt x="114795" y="25616"/>
                      <a:pt x="108318" y="24533"/>
                      <a:pt x="102256" y="22676"/>
                    </a:cubicBezTo>
                    <a:cubicBezTo>
                      <a:pt x="96188" y="20778"/>
                      <a:pt x="90238" y="18016"/>
                      <a:pt x="84400" y="14390"/>
                    </a:cubicBezTo>
                    <a:cubicBezTo>
                      <a:pt x="81325" y="12444"/>
                      <a:pt x="78267" y="11019"/>
                      <a:pt x="75233" y="10114"/>
                    </a:cubicBezTo>
                    <a:cubicBezTo>
                      <a:pt x="72246" y="9162"/>
                      <a:pt x="68898" y="8688"/>
                      <a:pt x="65184" y="8688"/>
                    </a:cubicBezTo>
                    <a:cubicBezTo>
                      <a:pt x="61470" y="8688"/>
                      <a:pt x="58098" y="9162"/>
                      <a:pt x="55070" y="10114"/>
                    </a:cubicBezTo>
                    <a:cubicBezTo>
                      <a:pt x="52042" y="11066"/>
                      <a:pt x="48984" y="12515"/>
                      <a:pt x="45903" y="14461"/>
                    </a:cubicBezTo>
                    <a:cubicBezTo>
                      <a:pt x="40106" y="18081"/>
                      <a:pt x="34156" y="20819"/>
                      <a:pt x="28047" y="22676"/>
                    </a:cubicBezTo>
                    <a:cubicBezTo>
                      <a:pt x="21978" y="24533"/>
                      <a:pt x="15532" y="25616"/>
                      <a:pt x="8694" y="25935"/>
                    </a:cubicBezTo>
                    <a:lnTo>
                      <a:pt x="8694" y="41278"/>
                    </a:lnTo>
                    <a:cubicBezTo>
                      <a:pt x="8694" y="50782"/>
                      <a:pt x="10007" y="59997"/>
                      <a:pt x="12633" y="68910"/>
                    </a:cubicBezTo>
                    <a:cubicBezTo>
                      <a:pt x="15307" y="77782"/>
                      <a:pt x="19086" y="86068"/>
                      <a:pt x="23972" y="93763"/>
                    </a:cubicBezTo>
                    <a:cubicBezTo>
                      <a:pt x="28863" y="101411"/>
                      <a:pt x="34789" y="108289"/>
                      <a:pt x="41762" y="114405"/>
                    </a:cubicBezTo>
                    <a:cubicBezTo>
                      <a:pt x="48736" y="120520"/>
                      <a:pt x="56543" y="125560"/>
                      <a:pt x="65184" y="129546"/>
                    </a:cubicBezTo>
                    <a:cubicBezTo>
                      <a:pt x="73831" y="125566"/>
                      <a:pt x="81638" y="120514"/>
                      <a:pt x="88605" y="114405"/>
                    </a:cubicBezTo>
                    <a:cubicBezTo>
                      <a:pt x="95573" y="108295"/>
                      <a:pt x="101505" y="101411"/>
                      <a:pt x="106396" y="93763"/>
                    </a:cubicBezTo>
                    <a:cubicBezTo>
                      <a:pt x="111282" y="86068"/>
                      <a:pt x="115043" y="77782"/>
                      <a:pt x="117669" y="68910"/>
                    </a:cubicBezTo>
                    <a:cubicBezTo>
                      <a:pt x="120337" y="59991"/>
                      <a:pt x="121673" y="50782"/>
                      <a:pt x="121673" y="41278"/>
                    </a:cubicBezTo>
                    <a:lnTo>
                      <a:pt x="121673" y="25935"/>
                    </a:lnTo>
                    <a:close/>
                    <a:moveTo>
                      <a:pt x="65184" y="17383"/>
                    </a:moveTo>
                    <a:cubicBezTo>
                      <a:pt x="67987" y="17383"/>
                      <a:pt x="70477" y="17720"/>
                      <a:pt x="72654" y="18400"/>
                    </a:cubicBezTo>
                    <a:cubicBezTo>
                      <a:pt x="74872" y="19033"/>
                      <a:pt x="77155" y="20098"/>
                      <a:pt x="79515" y="21594"/>
                    </a:cubicBezTo>
                    <a:cubicBezTo>
                      <a:pt x="84720" y="24900"/>
                      <a:pt x="90060" y="27568"/>
                      <a:pt x="95537" y="29608"/>
                    </a:cubicBezTo>
                    <a:cubicBezTo>
                      <a:pt x="101014" y="31601"/>
                      <a:pt x="106828" y="33027"/>
                      <a:pt x="112985" y="33884"/>
                    </a:cubicBezTo>
                    <a:lnTo>
                      <a:pt x="112985" y="41283"/>
                    </a:lnTo>
                    <a:cubicBezTo>
                      <a:pt x="112985" y="49522"/>
                      <a:pt x="111855" y="57554"/>
                      <a:pt x="109590" y="65385"/>
                    </a:cubicBezTo>
                    <a:cubicBezTo>
                      <a:pt x="107372" y="73169"/>
                      <a:pt x="104184" y="80479"/>
                      <a:pt x="100014" y="87316"/>
                    </a:cubicBezTo>
                    <a:cubicBezTo>
                      <a:pt x="95898" y="94106"/>
                      <a:pt x="90894" y="100287"/>
                      <a:pt x="85009" y="105852"/>
                    </a:cubicBezTo>
                    <a:cubicBezTo>
                      <a:pt x="79124" y="111418"/>
                      <a:pt x="72518" y="116102"/>
                      <a:pt x="65184" y="119905"/>
                    </a:cubicBezTo>
                    <a:cubicBezTo>
                      <a:pt x="57850" y="116102"/>
                      <a:pt x="51220" y="111418"/>
                      <a:pt x="45287" y="105852"/>
                    </a:cubicBezTo>
                    <a:cubicBezTo>
                      <a:pt x="39403" y="100287"/>
                      <a:pt x="34381" y="94106"/>
                      <a:pt x="30217" y="87316"/>
                    </a:cubicBezTo>
                    <a:cubicBezTo>
                      <a:pt x="26101" y="80479"/>
                      <a:pt x="22931" y="73169"/>
                      <a:pt x="20713" y="65385"/>
                    </a:cubicBezTo>
                    <a:cubicBezTo>
                      <a:pt x="18495" y="57554"/>
                      <a:pt x="17383" y="49522"/>
                      <a:pt x="17383" y="41283"/>
                    </a:cubicBezTo>
                    <a:lnTo>
                      <a:pt x="17383" y="33884"/>
                    </a:lnTo>
                    <a:cubicBezTo>
                      <a:pt x="23540" y="33027"/>
                      <a:pt x="29330" y="31619"/>
                      <a:pt x="34766" y="29673"/>
                    </a:cubicBezTo>
                    <a:cubicBezTo>
                      <a:pt x="40195" y="27680"/>
                      <a:pt x="45518" y="25013"/>
                      <a:pt x="50723" y="21659"/>
                    </a:cubicBezTo>
                    <a:cubicBezTo>
                      <a:pt x="53030" y="20210"/>
                      <a:pt x="55318" y="19145"/>
                      <a:pt x="57578" y="18465"/>
                    </a:cubicBezTo>
                    <a:cubicBezTo>
                      <a:pt x="59843" y="17744"/>
                      <a:pt x="62374" y="17377"/>
                      <a:pt x="65184" y="17377"/>
                    </a:cubicBezTo>
                    <a:close/>
                    <a:moveTo>
                      <a:pt x="71702" y="60837"/>
                    </a:moveTo>
                    <a:lnTo>
                      <a:pt x="80390" y="43454"/>
                    </a:lnTo>
                    <a:lnTo>
                      <a:pt x="65184" y="43454"/>
                    </a:lnTo>
                    <a:lnTo>
                      <a:pt x="49978" y="73873"/>
                    </a:lnTo>
                    <a:lnTo>
                      <a:pt x="63013" y="73873"/>
                    </a:lnTo>
                    <a:lnTo>
                      <a:pt x="49978" y="99944"/>
                    </a:lnTo>
                    <a:lnTo>
                      <a:pt x="89084" y="60837"/>
                    </a:lnTo>
                    <a:lnTo>
                      <a:pt x="71702" y="60837"/>
                    </a:lnTo>
                    <a:close/>
                  </a:path>
                </a:pathLst>
              </a:custGeom>
              <a:solidFill>
                <a:srgbClr val="2687CE"/>
              </a:solidFill>
              <a:ln w="5773" cap="flat">
                <a:noFill/>
                <a:prstDash val="solid"/>
                <a:miter/>
              </a:ln>
            </p:spPr>
            <p:txBody>
              <a:bodyPr rtlCol="0" anchor="ctr"/>
              <a:lstStyle/>
              <a:p>
                <a:pPr defTabSz="932597">
                  <a:defRPr/>
                </a:pPr>
                <a:endParaRPr lang="en-US" sz="1836">
                  <a:solidFill>
                    <a:srgbClr val="FFFFFF"/>
                  </a:solidFill>
                  <a:latin typeface="Segoe UI"/>
                </a:endParaRPr>
              </a:p>
            </p:txBody>
          </p:sp>
        </p:grpSp>
      </p:grpSp>
      <p:pic>
        <p:nvPicPr>
          <p:cNvPr id="69" name="Graphic 68">
            <a:extLst>
              <a:ext uri="{FF2B5EF4-FFF2-40B4-BE49-F238E27FC236}">
                <a16:creationId xmlns:a16="http://schemas.microsoft.com/office/drawing/2014/main" id="{19612439-265C-41B3-BD03-1B5513CF0592}"/>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8288882" y="2520535"/>
            <a:ext cx="199374" cy="199374"/>
          </a:xfrm>
          <a:prstGeom prst="rect">
            <a:avLst/>
          </a:prstGeom>
        </p:spPr>
      </p:pic>
      <p:pic>
        <p:nvPicPr>
          <p:cNvPr id="93" name="Graphic 92">
            <a:extLst>
              <a:ext uri="{FF2B5EF4-FFF2-40B4-BE49-F238E27FC236}">
                <a16:creationId xmlns:a16="http://schemas.microsoft.com/office/drawing/2014/main" id="{44062ADA-7272-4CEF-8EA9-7C792E6269CB}"/>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10198326" y="8549964"/>
            <a:ext cx="186521" cy="186521"/>
          </a:xfrm>
          <a:prstGeom prst="rect">
            <a:avLst/>
          </a:prstGeom>
        </p:spPr>
      </p:pic>
      <p:pic>
        <p:nvPicPr>
          <p:cNvPr id="18445" name="!!la_icon">
            <a:extLst>
              <a:ext uri="{FF2B5EF4-FFF2-40B4-BE49-F238E27FC236}">
                <a16:creationId xmlns:a16="http://schemas.microsoft.com/office/drawing/2014/main" id="{CC6D84AC-1952-4041-BB01-F8890EF73675}"/>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5748753" y="3222834"/>
            <a:ext cx="373041" cy="373041"/>
          </a:xfrm>
          <a:prstGeom prst="rect">
            <a:avLst/>
          </a:prstGeom>
        </p:spPr>
      </p:pic>
      <p:pic>
        <p:nvPicPr>
          <p:cNvPr id="4" name="Graphic 3">
            <a:extLst>
              <a:ext uri="{FF2B5EF4-FFF2-40B4-BE49-F238E27FC236}">
                <a16:creationId xmlns:a16="http://schemas.microsoft.com/office/drawing/2014/main" id="{5B6D040D-A734-415D-85C1-69CCC324E61C}"/>
              </a:ext>
            </a:extLst>
          </p:cNvPr>
          <p:cNvPicPr>
            <a:picLocks noChangeAspect="1"/>
          </p:cNvPicPr>
          <p:nvPr/>
        </p:nvPicPr>
        <p:blipFill>
          <a:blip r:embed="rId71" cstate="print">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2855578" y="10225867"/>
            <a:ext cx="704966" cy="162000"/>
          </a:xfrm>
          <a:prstGeom prst="rect">
            <a:avLst/>
          </a:prstGeom>
        </p:spPr>
      </p:pic>
      <p:pic>
        <p:nvPicPr>
          <p:cNvPr id="8" name="Graphic 7">
            <a:extLst>
              <a:ext uri="{FF2B5EF4-FFF2-40B4-BE49-F238E27FC236}">
                <a16:creationId xmlns:a16="http://schemas.microsoft.com/office/drawing/2014/main" id="{B90E5FE3-707B-4857-A4D4-51D31FABEA4D}"/>
              </a:ext>
            </a:extLst>
          </p:cNvPr>
          <p:cNvPicPr>
            <a:picLocks noChangeAspect="1"/>
          </p:cNvPicPr>
          <p:nvPr/>
        </p:nvPicPr>
        <p:blipFill rotWithShape="1">
          <a:blip r:embed="rId73" cstate="print">
            <a:extLst>
              <a:ext uri="{28A0092B-C50C-407E-A947-70E740481C1C}">
                <a14:useLocalDpi xmlns:a14="http://schemas.microsoft.com/office/drawing/2010/main" val="0"/>
              </a:ext>
              <a:ext uri="{96DAC541-7B7A-43D3-8B79-37D633B846F1}">
                <asvg:svgBlip xmlns:asvg="http://schemas.microsoft.com/office/drawing/2016/SVG/main" r:embed="rId74"/>
              </a:ext>
            </a:extLst>
          </a:blip>
          <a:srcRect t="25074" b="25664"/>
          <a:stretch/>
        </p:blipFill>
        <p:spPr>
          <a:xfrm>
            <a:off x="2408829" y="8716535"/>
            <a:ext cx="786101" cy="387249"/>
          </a:xfrm>
          <a:prstGeom prst="rect">
            <a:avLst/>
          </a:prstGeom>
        </p:spPr>
      </p:pic>
      <p:grpSp>
        <p:nvGrpSpPr>
          <p:cNvPr id="583" name="Group 582">
            <a:extLst>
              <a:ext uri="{FF2B5EF4-FFF2-40B4-BE49-F238E27FC236}">
                <a16:creationId xmlns:a16="http://schemas.microsoft.com/office/drawing/2014/main" id="{2C980E94-4143-4A6E-ABAA-A0DA6C1DFAD4}"/>
              </a:ext>
            </a:extLst>
          </p:cNvPr>
          <p:cNvGrpSpPr/>
          <p:nvPr/>
        </p:nvGrpSpPr>
        <p:grpSpPr>
          <a:xfrm>
            <a:off x="2524793" y="9171545"/>
            <a:ext cx="320694" cy="295596"/>
            <a:chOff x="373428" y="1221015"/>
            <a:chExt cx="1015603" cy="936121"/>
          </a:xfrm>
        </p:grpSpPr>
        <p:sp>
          <p:nvSpPr>
            <p:cNvPr id="584" name="Oval 583">
              <a:extLst>
                <a:ext uri="{FF2B5EF4-FFF2-40B4-BE49-F238E27FC236}">
                  <a16:creationId xmlns:a16="http://schemas.microsoft.com/office/drawing/2014/main" id="{D3D19299-537E-4A05-B019-87120EB6C68D}"/>
                </a:ext>
              </a:extLst>
            </p:cNvPr>
            <p:cNvSpPr/>
            <p:nvPr/>
          </p:nvSpPr>
          <p:spPr bwMode="blackWhite">
            <a:xfrm>
              <a:off x="382760" y="1250949"/>
              <a:ext cx="924551" cy="89258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85" name="Graphic 584">
              <a:extLst>
                <a:ext uri="{FF2B5EF4-FFF2-40B4-BE49-F238E27FC236}">
                  <a16:creationId xmlns:a16="http://schemas.microsoft.com/office/drawing/2014/main" id="{CE88A810-7CF5-4D61-9E02-0B9650A4DADE}"/>
                </a:ext>
              </a:extLst>
            </p:cNvPr>
            <p:cNvPicPr>
              <a:picLocks noChangeAspect="1"/>
            </p:cNvPicPr>
            <p:nvPr/>
          </p:nvPicPr>
          <p:blipFill>
            <a:blip r:embed="rId75" cstate="print">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373428" y="1221015"/>
              <a:ext cx="1015603" cy="936121"/>
            </a:xfrm>
            <a:prstGeom prst="rect">
              <a:avLst/>
            </a:prstGeom>
          </p:spPr>
        </p:pic>
      </p:grpSp>
      <p:pic>
        <p:nvPicPr>
          <p:cNvPr id="11" name="Graphic 10">
            <a:extLst>
              <a:ext uri="{FF2B5EF4-FFF2-40B4-BE49-F238E27FC236}">
                <a16:creationId xmlns:a16="http://schemas.microsoft.com/office/drawing/2014/main" id="{9ABEE10E-7636-4973-AEC7-A52E30159C17}"/>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3338424" y="9710436"/>
            <a:ext cx="551863" cy="551863"/>
          </a:xfrm>
          <a:prstGeom prst="rect">
            <a:avLst/>
          </a:prstGeom>
        </p:spPr>
      </p:pic>
      <p:pic>
        <p:nvPicPr>
          <p:cNvPr id="15" name="Graphic 14">
            <a:extLst>
              <a:ext uri="{FF2B5EF4-FFF2-40B4-BE49-F238E27FC236}">
                <a16:creationId xmlns:a16="http://schemas.microsoft.com/office/drawing/2014/main" id="{72C7ACC7-8010-4009-B8FF-C3E171794672}"/>
              </a:ext>
            </a:extLst>
          </p:cNvPr>
          <p:cNvPicPr>
            <a:picLocks noChangeAspect="1"/>
          </p:cNvPicPr>
          <p:nvPr/>
        </p:nvPicPr>
        <p:blipFill>
          <a:blip r:embed="rId79" cstate="print">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3031537" y="9538289"/>
            <a:ext cx="898856" cy="193423"/>
          </a:xfrm>
          <a:prstGeom prst="rect">
            <a:avLst/>
          </a:prstGeom>
        </p:spPr>
      </p:pic>
      <p:pic>
        <p:nvPicPr>
          <p:cNvPr id="16" name="Graphic 15">
            <a:extLst>
              <a:ext uri="{FF2B5EF4-FFF2-40B4-BE49-F238E27FC236}">
                <a16:creationId xmlns:a16="http://schemas.microsoft.com/office/drawing/2014/main" id="{13E25EBA-8AFF-475E-A8C1-565B01E86270}"/>
              </a:ext>
            </a:extLst>
          </p:cNvPr>
          <p:cNvPicPr>
            <a:picLocks noChangeAspect="1"/>
          </p:cNvPicPr>
          <p:nvPr/>
        </p:nvPicPr>
        <p:blipFill>
          <a:blip r:embed="rId81" cstate="print">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2527740" y="9640898"/>
            <a:ext cx="647569" cy="432750"/>
          </a:xfrm>
          <a:prstGeom prst="rect">
            <a:avLst/>
          </a:prstGeom>
        </p:spPr>
      </p:pic>
      <p:grpSp>
        <p:nvGrpSpPr>
          <p:cNvPr id="804" name="Group 803">
            <a:extLst>
              <a:ext uri="{FF2B5EF4-FFF2-40B4-BE49-F238E27FC236}">
                <a16:creationId xmlns:a16="http://schemas.microsoft.com/office/drawing/2014/main" id="{6D0F1CD5-56B2-44B1-8675-4BA134C122FA}"/>
              </a:ext>
            </a:extLst>
          </p:cNvPr>
          <p:cNvGrpSpPr/>
          <p:nvPr/>
        </p:nvGrpSpPr>
        <p:grpSpPr>
          <a:xfrm>
            <a:off x="-2302936" y="5186531"/>
            <a:ext cx="2030324" cy="1217357"/>
            <a:chOff x="112669" y="5085296"/>
            <a:chExt cx="1990694" cy="1193596"/>
          </a:xfrm>
        </p:grpSpPr>
        <p:sp>
          <p:nvSpPr>
            <p:cNvPr id="805" name="!!la_title">
              <a:extLst>
                <a:ext uri="{FF2B5EF4-FFF2-40B4-BE49-F238E27FC236}">
                  <a16:creationId xmlns:a16="http://schemas.microsoft.com/office/drawing/2014/main" id="{4947912E-3DB1-41A6-AAA4-3F1CAB8E7A17}"/>
                </a:ext>
              </a:extLst>
            </p:cNvPr>
            <p:cNvSpPr txBox="1"/>
            <p:nvPr/>
          </p:nvSpPr>
          <p:spPr>
            <a:xfrm>
              <a:off x="647515" y="5675812"/>
              <a:ext cx="1055097" cy="233590"/>
            </a:xfrm>
            <a:prstGeom prst="rect">
              <a:avLst/>
            </a:prstGeom>
            <a:noFill/>
          </p:spPr>
          <p:txBody>
            <a:bodyPr wrap="none" rtlCol="0">
              <a:spAutoFit/>
            </a:bodyPr>
            <a:lstStyle/>
            <a:p>
              <a:pPr defTabSz="932597">
                <a:defRPr/>
              </a:pPr>
              <a:r>
                <a:rPr lang="en-US" sz="918">
                  <a:solidFill>
                    <a:srgbClr val="FFFFFF"/>
                  </a:solidFill>
                  <a:latin typeface="Segoe UI Semibold"/>
                  <a:cs typeface="Segoe UI" pitchFamily="34" charset="0"/>
                </a:rPr>
                <a:t>Syslog/CEF Data</a:t>
              </a:r>
            </a:p>
          </p:txBody>
        </p:sp>
        <p:cxnSp>
          <p:nvCxnSpPr>
            <p:cNvPr id="806" name="Straight Connector 805">
              <a:extLst>
                <a:ext uri="{FF2B5EF4-FFF2-40B4-BE49-F238E27FC236}">
                  <a16:creationId xmlns:a16="http://schemas.microsoft.com/office/drawing/2014/main" id="{D4A2C33E-E73A-41AF-BBA8-767B16350A38}"/>
                </a:ext>
              </a:extLst>
            </p:cNvPr>
            <p:cNvCxnSpPr>
              <a:cxnSpLocks/>
            </p:cNvCxnSpPr>
            <p:nvPr/>
          </p:nvCxnSpPr>
          <p:spPr>
            <a:xfrm flipV="1">
              <a:off x="227049" y="5812295"/>
              <a:ext cx="420466" cy="1"/>
            </a:xfrm>
            <a:prstGeom prst="line">
              <a:avLst/>
            </a:prstGeom>
            <a:ln w="38100">
              <a:solidFill>
                <a:srgbClr val="FFC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7" name="Straight Connector 806">
              <a:extLst>
                <a:ext uri="{FF2B5EF4-FFF2-40B4-BE49-F238E27FC236}">
                  <a16:creationId xmlns:a16="http://schemas.microsoft.com/office/drawing/2014/main" id="{34757A13-AF23-4140-9AD3-6E45D0E2A17F}"/>
                </a:ext>
              </a:extLst>
            </p:cNvPr>
            <p:cNvCxnSpPr>
              <a:cxnSpLocks/>
            </p:cNvCxnSpPr>
            <p:nvPr/>
          </p:nvCxnSpPr>
          <p:spPr>
            <a:xfrm flipV="1">
              <a:off x="227049" y="6049119"/>
              <a:ext cx="420466" cy="1"/>
            </a:xfrm>
            <a:prstGeom prst="line">
              <a:avLst/>
            </a:prstGeom>
            <a:ln w="38100">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08" name="!!la_title">
              <a:extLst>
                <a:ext uri="{FF2B5EF4-FFF2-40B4-BE49-F238E27FC236}">
                  <a16:creationId xmlns:a16="http://schemas.microsoft.com/office/drawing/2014/main" id="{9405710C-B0F2-4B3B-97A2-5CD04EB90000}"/>
                </a:ext>
              </a:extLst>
            </p:cNvPr>
            <p:cNvSpPr txBox="1"/>
            <p:nvPr/>
          </p:nvSpPr>
          <p:spPr>
            <a:xfrm>
              <a:off x="647515" y="5928555"/>
              <a:ext cx="1455848" cy="233590"/>
            </a:xfrm>
            <a:prstGeom prst="rect">
              <a:avLst/>
            </a:prstGeom>
            <a:noFill/>
          </p:spPr>
          <p:txBody>
            <a:bodyPr wrap="none" rtlCol="0">
              <a:spAutoFit/>
            </a:bodyPr>
            <a:lstStyle/>
            <a:p>
              <a:pPr defTabSz="932597">
                <a:defRPr/>
              </a:pPr>
              <a:r>
                <a:rPr lang="en-US" sz="918">
                  <a:solidFill>
                    <a:srgbClr val="FFFFFF"/>
                  </a:solidFill>
                  <a:latin typeface="Segoe UI Semibold"/>
                  <a:cs typeface="Segoe UI" pitchFamily="34" charset="0"/>
                </a:rPr>
                <a:t>TLS/SSL Encrypted Data</a:t>
              </a:r>
            </a:p>
          </p:txBody>
        </p:sp>
        <p:sp>
          <p:nvSpPr>
            <p:cNvPr id="809" name="!!la_title">
              <a:extLst>
                <a:ext uri="{FF2B5EF4-FFF2-40B4-BE49-F238E27FC236}">
                  <a16:creationId xmlns:a16="http://schemas.microsoft.com/office/drawing/2014/main" id="{44B894C5-0B51-4C0D-A613-B32AB2559011}"/>
                </a:ext>
              </a:extLst>
            </p:cNvPr>
            <p:cNvSpPr txBox="1"/>
            <p:nvPr/>
          </p:nvSpPr>
          <p:spPr>
            <a:xfrm>
              <a:off x="647515" y="5443190"/>
              <a:ext cx="1364476" cy="233590"/>
            </a:xfrm>
            <a:prstGeom prst="rect">
              <a:avLst/>
            </a:prstGeom>
            <a:noFill/>
          </p:spPr>
          <p:txBody>
            <a:bodyPr wrap="none" rtlCol="0">
              <a:spAutoFit/>
            </a:bodyPr>
            <a:lstStyle/>
            <a:p>
              <a:pPr defTabSz="932597">
                <a:defRPr/>
              </a:pPr>
              <a:r>
                <a:rPr lang="en-US" sz="918" dirty="0">
                  <a:solidFill>
                    <a:srgbClr val="FFFFFF"/>
                  </a:solidFill>
                  <a:latin typeface="Segoe UI Semibold"/>
                  <a:cs typeface="Segoe UI" pitchFamily="34" charset="0"/>
                </a:rPr>
                <a:t>Win Event Forwarding</a:t>
              </a:r>
            </a:p>
          </p:txBody>
        </p:sp>
        <p:cxnSp>
          <p:nvCxnSpPr>
            <p:cNvPr id="810" name="Straight Connector 809">
              <a:extLst>
                <a:ext uri="{FF2B5EF4-FFF2-40B4-BE49-F238E27FC236}">
                  <a16:creationId xmlns:a16="http://schemas.microsoft.com/office/drawing/2014/main" id="{DBAE2B16-C759-4352-AC2A-BA97B30B95D6}"/>
                </a:ext>
              </a:extLst>
            </p:cNvPr>
            <p:cNvCxnSpPr>
              <a:cxnSpLocks/>
            </p:cNvCxnSpPr>
            <p:nvPr/>
          </p:nvCxnSpPr>
          <p:spPr>
            <a:xfrm flipV="1">
              <a:off x="227049" y="5579673"/>
              <a:ext cx="420466" cy="1"/>
            </a:xfrm>
            <a:prstGeom prst="line">
              <a:avLst/>
            </a:prstGeom>
            <a:ln w="38100">
              <a:solidFill>
                <a:srgbClr val="50E6FF"/>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11" name="!!la_title">
              <a:extLst>
                <a:ext uri="{FF2B5EF4-FFF2-40B4-BE49-F238E27FC236}">
                  <a16:creationId xmlns:a16="http://schemas.microsoft.com/office/drawing/2014/main" id="{6772C6CC-C2E8-442E-9FC5-9D1A5FBD1D32}"/>
                </a:ext>
              </a:extLst>
            </p:cNvPr>
            <p:cNvSpPr txBox="1"/>
            <p:nvPr/>
          </p:nvSpPr>
          <p:spPr>
            <a:xfrm>
              <a:off x="647515" y="5184743"/>
              <a:ext cx="990977" cy="233590"/>
            </a:xfrm>
            <a:prstGeom prst="rect">
              <a:avLst/>
            </a:prstGeom>
            <a:noFill/>
          </p:spPr>
          <p:txBody>
            <a:bodyPr wrap="none" rtlCol="0">
              <a:spAutoFit/>
            </a:bodyPr>
            <a:lstStyle/>
            <a:p>
              <a:pPr defTabSz="932597">
                <a:defRPr/>
              </a:pPr>
              <a:r>
                <a:rPr lang="en-US" sz="918">
                  <a:solidFill>
                    <a:srgbClr val="FFFFFF"/>
                  </a:solidFill>
                  <a:latin typeface="Segoe UI Semibold"/>
                  <a:cs typeface="Segoe UI" pitchFamily="34" charset="0"/>
                </a:rPr>
                <a:t>Security Events</a:t>
              </a:r>
            </a:p>
          </p:txBody>
        </p:sp>
        <p:cxnSp>
          <p:nvCxnSpPr>
            <p:cNvPr id="812" name="Straight Connector 811">
              <a:extLst>
                <a:ext uri="{FF2B5EF4-FFF2-40B4-BE49-F238E27FC236}">
                  <a16:creationId xmlns:a16="http://schemas.microsoft.com/office/drawing/2014/main" id="{F4801EFB-3457-4C67-9772-F398903FDCB4}"/>
                </a:ext>
              </a:extLst>
            </p:cNvPr>
            <p:cNvCxnSpPr>
              <a:cxnSpLocks/>
            </p:cNvCxnSpPr>
            <p:nvPr/>
          </p:nvCxnSpPr>
          <p:spPr>
            <a:xfrm flipV="1">
              <a:off x="227049" y="5321226"/>
              <a:ext cx="420466" cy="1"/>
            </a:xfrm>
            <a:prstGeom prst="line">
              <a:avLst/>
            </a:prstGeom>
            <a:ln w="38100">
              <a:solidFill>
                <a:srgbClr val="0078D4"/>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13" name="TextBox 812">
              <a:extLst>
                <a:ext uri="{FF2B5EF4-FFF2-40B4-BE49-F238E27FC236}">
                  <a16:creationId xmlns:a16="http://schemas.microsoft.com/office/drawing/2014/main" id="{E573D88D-658C-4034-8955-6EDA77C7EBE8}"/>
                </a:ext>
              </a:extLst>
            </p:cNvPr>
            <p:cNvSpPr txBox="1"/>
            <p:nvPr/>
          </p:nvSpPr>
          <p:spPr>
            <a:xfrm>
              <a:off x="112669" y="5085296"/>
              <a:ext cx="1969305" cy="1193596"/>
            </a:xfrm>
            <a:prstGeom prst="roundRect">
              <a:avLst>
                <a:gd name="adj" fmla="val 2924"/>
              </a:avLst>
            </a:prstGeom>
            <a:noFill/>
            <a:ln w="12700">
              <a:solidFill>
                <a:schemeClr val="bg1">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rgbClr val="FFFFFF"/>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51028">
                <a:defRPr/>
              </a:pPr>
              <a:endParaRPr lang="en-US" sz="2040">
                <a:latin typeface="Segoe UI Semibold"/>
              </a:endParaRPr>
            </a:p>
          </p:txBody>
        </p:sp>
      </p:grpSp>
      <p:sp>
        <p:nvSpPr>
          <p:cNvPr id="814" name="TextBox 813" descr="Microsoft Partners / Threat Intelligence&#10;">
            <a:extLst>
              <a:ext uri="{FF2B5EF4-FFF2-40B4-BE49-F238E27FC236}">
                <a16:creationId xmlns:a16="http://schemas.microsoft.com/office/drawing/2014/main" id="{FDB26594-7EBB-48D1-9E70-32BF96D61B4C}"/>
              </a:ext>
            </a:extLst>
          </p:cNvPr>
          <p:cNvSpPr txBox="1"/>
          <p:nvPr/>
        </p:nvSpPr>
        <p:spPr>
          <a:xfrm>
            <a:off x="-2129552" y="5077560"/>
            <a:ext cx="420354" cy="226510"/>
          </a:xfrm>
          <a:prstGeom prst="rect">
            <a:avLst/>
          </a:prstGeom>
          <a:solidFill>
            <a:schemeClr val="bg1"/>
          </a:solidFill>
        </p:spPr>
        <p:txBody>
          <a:bodyPr wrap="square" lIns="0" tIns="0" rIns="0" bIns="0" rtlCol="0" anchor="ctr">
            <a:noAutofit/>
          </a:bodyPr>
          <a:lstStyle/>
          <a:p>
            <a:pPr algn="ctr" defTabSz="932597">
              <a:defRPr/>
            </a:pPr>
            <a:r>
              <a:rPr lang="en-US" sz="918">
                <a:solidFill>
                  <a:srgbClr val="FFFFFF"/>
                </a:solidFill>
                <a:latin typeface="Segoe UI Semibold"/>
                <a:cs typeface="Segoe UI" pitchFamily="34" charset="0"/>
              </a:rPr>
              <a:t>Legend</a:t>
            </a:r>
          </a:p>
        </p:txBody>
      </p:sp>
    </p:spTree>
    <p:extLst>
      <p:ext uri="{BB962C8B-B14F-4D97-AF65-F5344CB8AC3E}">
        <p14:creationId xmlns:p14="http://schemas.microsoft.com/office/powerpoint/2010/main" val="21311756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fill="hold" nodeType="withEffect">
                                  <p:stCondLst>
                                    <p:cond delay="0"/>
                                  </p:stCondLst>
                                  <p:childTnLst>
                                    <p:animMotion origin="layout" path="M 2.08333E-6 3.7037E-7 L -0.01836 3.7037E-7 " pathEditMode="relative" rAng="0" ptsTypes="AA">
                                      <p:cBhvr>
                                        <p:cTn id="6" dur="2000" fill="hold"/>
                                        <p:tgtEl>
                                          <p:spTgt spid="508"/>
                                        </p:tgtEl>
                                        <p:attrNameLst>
                                          <p:attrName>ppt_x</p:attrName>
                                          <p:attrName>ppt_y</p:attrName>
                                        </p:attrNameLst>
                                      </p:cBhvr>
                                      <p:rCtr x="-924" y="0"/>
                                    </p:animMotion>
                                  </p:childTnLst>
                                </p:cTn>
                              </p:par>
                              <p:par>
                                <p:cTn id="7" presetID="22" presetClass="entr" presetSubtype="1" fill="hold" nodeType="withEffect">
                                  <p:stCondLst>
                                    <p:cond delay="0"/>
                                  </p:stCondLst>
                                  <p:childTnLst>
                                    <p:set>
                                      <p:cBhvr>
                                        <p:cTn id="8" dur="1" fill="hold">
                                          <p:stCondLst>
                                            <p:cond delay="0"/>
                                          </p:stCondLst>
                                        </p:cTn>
                                        <p:tgtEl>
                                          <p:spTgt spid="49"/>
                                        </p:tgtEl>
                                        <p:attrNameLst>
                                          <p:attrName>style.visibility</p:attrName>
                                        </p:attrNameLst>
                                      </p:cBhvr>
                                      <p:to>
                                        <p:strVal val="visible"/>
                                      </p:to>
                                    </p:set>
                                    <p:animEffect transition="in" filter="wipe(up)">
                                      <p:cBhvr>
                                        <p:cTn id="9" dur="500"/>
                                        <p:tgtEl>
                                          <p:spTgt spid="49"/>
                                        </p:tgtEl>
                                      </p:cBhvr>
                                    </p:animEffect>
                                  </p:childTnLst>
                                </p:cTn>
                              </p:par>
                              <p:par>
                                <p:cTn id="10" presetID="22" presetClass="entr" presetSubtype="1"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par>
                                <p:cTn id="13" presetID="22" presetClass="entr" presetSubtype="1" fill="hold" nodeType="withEffect">
                                  <p:stCondLst>
                                    <p:cond delay="0"/>
                                  </p:stCondLst>
                                  <p:childTnLst>
                                    <p:set>
                                      <p:cBhvr>
                                        <p:cTn id="14" dur="1" fill="hold">
                                          <p:stCondLst>
                                            <p:cond delay="0"/>
                                          </p:stCondLst>
                                        </p:cTn>
                                        <p:tgtEl>
                                          <p:spTgt spid="388"/>
                                        </p:tgtEl>
                                        <p:attrNameLst>
                                          <p:attrName>style.visibility</p:attrName>
                                        </p:attrNameLst>
                                      </p:cBhvr>
                                      <p:to>
                                        <p:strVal val="visible"/>
                                      </p:to>
                                    </p:set>
                                    <p:animEffect transition="in" filter="wipe(up)">
                                      <p:cBhvr>
                                        <p:cTn id="15" dur="500"/>
                                        <p:tgtEl>
                                          <p:spTgt spid="388"/>
                                        </p:tgtEl>
                                      </p:cBhvr>
                                    </p:animEffect>
                                  </p:childTnLst>
                                </p:cTn>
                              </p:par>
                              <p:par>
                                <p:cTn id="16" presetID="22" presetClass="entr" presetSubtype="1" fill="hold" nodeType="withEffect">
                                  <p:stCondLst>
                                    <p:cond delay="500"/>
                                  </p:stCondLst>
                                  <p:childTnLst>
                                    <p:set>
                                      <p:cBhvr>
                                        <p:cTn id="17" dur="1" fill="hold">
                                          <p:stCondLst>
                                            <p:cond delay="0"/>
                                          </p:stCondLst>
                                        </p:cTn>
                                        <p:tgtEl>
                                          <p:spTgt spid="399"/>
                                        </p:tgtEl>
                                        <p:attrNameLst>
                                          <p:attrName>style.visibility</p:attrName>
                                        </p:attrNameLst>
                                      </p:cBhvr>
                                      <p:to>
                                        <p:strVal val="visible"/>
                                      </p:to>
                                    </p:set>
                                    <p:animEffect transition="in" filter="wipe(up)">
                                      <p:cBhvr>
                                        <p:cTn id="18" dur="500"/>
                                        <p:tgtEl>
                                          <p:spTgt spid="399"/>
                                        </p:tgtEl>
                                      </p:cBhvr>
                                    </p:animEffect>
                                  </p:childTnLst>
                                </p:cTn>
                              </p:par>
                              <p:par>
                                <p:cTn id="19" presetID="42" presetClass="path" presetSubtype="0" repeatCount="indefinite" fill="hold" nodeType="withEffect">
                                  <p:stCondLst>
                                    <p:cond delay="0"/>
                                  </p:stCondLst>
                                  <p:childTnLst>
                                    <p:animMotion origin="layout" path="M 5E-6 -7.40741E-7 L 5E-6 0.01736 " pathEditMode="relative" rAng="0" ptsTypes="AA">
                                      <p:cBhvr>
                                        <p:cTn id="20" dur="1000" fill="hold"/>
                                        <p:tgtEl>
                                          <p:spTgt spid="388"/>
                                        </p:tgtEl>
                                        <p:attrNameLst>
                                          <p:attrName>ppt_x</p:attrName>
                                          <p:attrName>ppt_y</p:attrName>
                                        </p:attrNameLst>
                                      </p:cBhvr>
                                      <p:rCtr x="0" y="8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3" name="!!dep_area">
            <a:extLst>
              <a:ext uri="{FF2B5EF4-FFF2-40B4-BE49-F238E27FC236}">
                <a16:creationId xmlns:a16="http://schemas.microsoft.com/office/drawing/2014/main" id="{14EAB75A-2E57-4213-AFF9-9E8C41359F26}"/>
              </a:ext>
            </a:extLst>
          </p:cNvPr>
          <p:cNvSpPr/>
          <p:nvPr/>
        </p:nvSpPr>
        <p:spPr bwMode="auto">
          <a:xfrm>
            <a:off x="4998030" y="2993065"/>
            <a:ext cx="1705054" cy="1140679"/>
          </a:xfrm>
          <a:prstGeom prst="roundRect">
            <a:avLst>
              <a:gd name="adj" fmla="val 6787"/>
            </a:avLst>
          </a:prstGeom>
          <a:noFill/>
          <a:ln w="12700">
            <a:solidFill>
              <a:srgbClr val="2687C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428" err="1">
              <a:solidFill>
                <a:srgbClr val="FFFFFF"/>
              </a:solidFill>
              <a:latin typeface="Segoe UI"/>
              <a:cs typeface="Segoe UI" pitchFamily="34" charset="0"/>
            </a:endParaRPr>
          </a:p>
        </p:txBody>
      </p:sp>
      <p:cxnSp>
        <p:nvCxnSpPr>
          <p:cNvPr id="508" name="!!movingline_left">
            <a:extLst>
              <a:ext uri="{FF2B5EF4-FFF2-40B4-BE49-F238E27FC236}">
                <a16:creationId xmlns:a16="http://schemas.microsoft.com/office/drawing/2014/main" id="{02786C54-137C-4AB3-8991-87D653547B80}"/>
              </a:ext>
            </a:extLst>
          </p:cNvPr>
          <p:cNvCxnSpPr>
            <a:cxnSpLocks/>
          </p:cNvCxnSpPr>
          <p:nvPr/>
        </p:nvCxnSpPr>
        <p:spPr>
          <a:xfrm>
            <a:off x="6009133" y="3529595"/>
            <a:ext cx="2250156" cy="0"/>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Freeform: Shape 91">
            <a:extLst>
              <a:ext uri="{FF2B5EF4-FFF2-40B4-BE49-F238E27FC236}">
                <a16:creationId xmlns:a16="http://schemas.microsoft.com/office/drawing/2014/main" id="{84EE8091-DB18-456F-AA5A-6C3109C02227}"/>
              </a:ext>
            </a:extLst>
          </p:cNvPr>
          <p:cNvSpPr/>
          <p:nvPr/>
        </p:nvSpPr>
        <p:spPr bwMode="blackWhite">
          <a:xfrm rot="10800000">
            <a:off x="8102295" y="3411560"/>
            <a:ext cx="310243" cy="331573"/>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Freeform: Shape 45">
            <a:extLst>
              <a:ext uri="{FF2B5EF4-FFF2-40B4-BE49-F238E27FC236}">
                <a16:creationId xmlns:a16="http://schemas.microsoft.com/office/drawing/2014/main" id="{6F996711-DF62-4DC5-BDE8-1DF93EE2E0C7}"/>
              </a:ext>
            </a:extLst>
          </p:cNvPr>
          <p:cNvSpPr/>
          <p:nvPr/>
        </p:nvSpPr>
        <p:spPr bwMode="blackWhite">
          <a:xfrm rot="10800000">
            <a:off x="8298723" y="3253703"/>
            <a:ext cx="411231" cy="331573"/>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88" name="!!movingline_down">
            <a:extLst>
              <a:ext uri="{FF2B5EF4-FFF2-40B4-BE49-F238E27FC236}">
                <a16:creationId xmlns:a16="http://schemas.microsoft.com/office/drawing/2014/main" id="{251BC210-7929-44D2-9CEF-7D6A68240516}"/>
              </a:ext>
            </a:extLst>
          </p:cNvPr>
          <p:cNvCxnSpPr>
            <a:cxnSpLocks/>
          </p:cNvCxnSpPr>
          <p:nvPr/>
        </p:nvCxnSpPr>
        <p:spPr>
          <a:xfrm>
            <a:off x="7422284" y="2123613"/>
            <a:ext cx="0" cy="1306417"/>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99" name="!!arrowup_2pt">
            <a:extLst>
              <a:ext uri="{FF2B5EF4-FFF2-40B4-BE49-F238E27FC236}">
                <a16:creationId xmlns:a16="http://schemas.microsoft.com/office/drawing/2014/main" id="{E8DFA841-608B-428C-B761-E4EFD645C109}"/>
              </a:ext>
            </a:extLst>
          </p:cNvPr>
          <p:cNvGrpSpPr/>
          <p:nvPr/>
        </p:nvGrpSpPr>
        <p:grpSpPr>
          <a:xfrm rot="5400000">
            <a:off x="7308570" y="3413509"/>
            <a:ext cx="232312" cy="76884"/>
            <a:chOff x="2615998" y="3899990"/>
            <a:chExt cx="230255" cy="76203"/>
          </a:xfrm>
        </p:grpSpPr>
        <p:sp>
          <p:nvSpPr>
            <p:cNvPr id="400" name="Rectangle 399">
              <a:extLst>
                <a:ext uri="{FF2B5EF4-FFF2-40B4-BE49-F238E27FC236}">
                  <a16:creationId xmlns:a16="http://schemas.microsoft.com/office/drawing/2014/main" id="{912B0815-070D-4F50-B6A1-4630763A05D3}"/>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3" name="Isosceles Triangle 402">
              <a:extLst>
                <a:ext uri="{FF2B5EF4-FFF2-40B4-BE49-F238E27FC236}">
                  <a16:creationId xmlns:a16="http://schemas.microsoft.com/office/drawing/2014/main" id="{FB8AF75B-F725-419A-9BF4-4B20838BA74B}"/>
                </a:ext>
              </a:extLst>
            </p:cNvPr>
            <p:cNvSpPr/>
            <p:nvPr/>
          </p:nvSpPr>
          <p:spPr bwMode="blackWhite">
            <a:xfrm rot="5400000">
              <a:off x="2615996" y="3899989"/>
              <a:ext cx="76203" cy="76200"/>
            </a:xfrm>
            <a:prstGeom prst="triangle">
              <a:avLst/>
            </a:prstGeom>
            <a:solidFill>
              <a:srgbClr val="9BF00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6" name="!!vm_title">
            <a:hlinkClick r:id="" action="ppaction://noaction"/>
            <a:extLst>
              <a:ext uri="{FF2B5EF4-FFF2-40B4-BE49-F238E27FC236}">
                <a16:creationId xmlns:a16="http://schemas.microsoft.com/office/drawing/2014/main" id="{8F9A7030-2C81-4484-B1B7-FDA15D3D50B7}"/>
              </a:ext>
            </a:extLst>
          </p:cNvPr>
          <p:cNvSpPr txBox="1"/>
          <p:nvPr/>
        </p:nvSpPr>
        <p:spPr>
          <a:xfrm>
            <a:off x="5800006" y="10299828"/>
            <a:ext cx="1265806" cy="350264"/>
          </a:xfrm>
          <a:prstGeom prst="rect">
            <a:avLst/>
          </a:prstGeom>
          <a:solidFill>
            <a:schemeClr val="bg1"/>
          </a:solidFill>
        </p:spPr>
        <p:txBody>
          <a:bodyPr wrap="square" rtlCol="0">
            <a:spAutoFit/>
          </a:bodyPr>
          <a:lstStyle/>
          <a:p>
            <a:pPr algn="ctr" defTabSz="932597">
              <a:defRPr/>
            </a:pPr>
            <a:r>
              <a:rPr lang="en-US" sz="816">
                <a:solidFill>
                  <a:srgbClr val="FFFFFF"/>
                </a:solidFill>
                <a:latin typeface="Segoe UI Semibold"/>
                <a:cs typeface="Segoe UI" pitchFamily="34" charset="0"/>
              </a:rPr>
              <a:t>Data Collection Rules </a:t>
            </a:r>
            <a:r>
              <a:rPr lang="en-US" sz="816">
                <a:solidFill>
                  <a:srgbClr val="0078D4">
                    <a:lumMod val="75000"/>
                  </a:srgbClr>
                </a:solidFill>
                <a:latin typeface="Segoe UI Semibold"/>
                <a:cs typeface="Segoe UI" pitchFamily="34" charset="0"/>
              </a:rPr>
              <a:t>(AMA Only)</a:t>
            </a:r>
          </a:p>
        </p:txBody>
      </p:sp>
      <p:sp>
        <p:nvSpPr>
          <p:cNvPr id="393" name="TextBox 392">
            <a:extLst>
              <a:ext uri="{FF2B5EF4-FFF2-40B4-BE49-F238E27FC236}">
                <a16:creationId xmlns:a16="http://schemas.microsoft.com/office/drawing/2014/main" id="{4CECA158-5250-47BF-9CF4-C7D23272C2E8}"/>
              </a:ext>
            </a:extLst>
          </p:cNvPr>
          <p:cNvSpPr txBox="1"/>
          <p:nvPr/>
        </p:nvSpPr>
        <p:spPr>
          <a:xfrm>
            <a:off x="9876426" y="8969561"/>
            <a:ext cx="2105894" cy="1483597"/>
          </a:xfrm>
          <a:prstGeom prst="roundRect">
            <a:avLst>
              <a:gd name="adj" fmla="val 2924"/>
            </a:avLst>
          </a:prstGeom>
          <a:solidFill>
            <a:schemeClr val="bg1"/>
          </a:solidFill>
          <a:ln w="9525">
            <a:solidFill>
              <a:srgbClr val="32D4F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rgbClr val="FFFFFF"/>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51028">
              <a:defRPr/>
            </a:pPr>
            <a:endParaRPr lang="en-US" sz="2040">
              <a:latin typeface="Segoe UI Semibold"/>
            </a:endParaRPr>
          </a:p>
        </p:txBody>
      </p:sp>
      <p:cxnSp>
        <p:nvCxnSpPr>
          <p:cNvPr id="148" name="!!movingline_up">
            <a:extLst>
              <a:ext uri="{FF2B5EF4-FFF2-40B4-BE49-F238E27FC236}">
                <a16:creationId xmlns:a16="http://schemas.microsoft.com/office/drawing/2014/main" id="{26BFF988-48C4-4679-9596-F8A18158C2A6}"/>
              </a:ext>
            </a:extLst>
          </p:cNvPr>
          <p:cNvCxnSpPr>
            <a:cxnSpLocks/>
          </p:cNvCxnSpPr>
          <p:nvPr/>
        </p:nvCxnSpPr>
        <p:spPr>
          <a:xfrm flipV="1">
            <a:off x="6358600" y="7366171"/>
            <a:ext cx="0" cy="2737910"/>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446" name="onpremises_area">
            <a:extLst>
              <a:ext uri="{FF2B5EF4-FFF2-40B4-BE49-F238E27FC236}">
                <a16:creationId xmlns:a16="http://schemas.microsoft.com/office/drawing/2014/main" id="{E1DD30C3-2D6A-4ED4-9690-5FB3EA2C98E7}"/>
              </a:ext>
            </a:extLst>
          </p:cNvPr>
          <p:cNvSpPr/>
          <p:nvPr/>
        </p:nvSpPr>
        <p:spPr bwMode="auto">
          <a:xfrm>
            <a:off x="1746217" y="1286593"/>
            <a:ext cx="8744549" cy="3033170"/>
          </a:xfrm>
          <a:prstGeom prst="roundRect">
            <a:avLst>
              <a:gd name="adj" fmla="val 2891"/>
            </a:avLst>
          </a:prstGeom>
          <a:noFill/>
          <a:ln w="12700">
            <a:solidFill>
              <a:srgbClr val="53B1E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000000"/>
              </a:solidFill>
              <a:latin typeface="Segoe UI"/>
              <a:cs typeface="Segoe UI" pitchFamily="34" charset="0"/>
            </a:endParaRPr>
          </a:p>
        </p:txBody>
      </p:sp>
      <p:cxnSp>
        <p:nvCxnSpPr>
          <p:cNvPr id="396" name="!!movingline_right">
            <a:extLst>
              <a:ext uri="{FF2B5EF4-FFF2-40B4-BE49-F238E27FC236}">
                <a16:creationId xmlns:a16="http://schemas.microsoft.com/office/drawing/2014/main" id="{CAA03000-A091-4417-8F39-B98888237A98}"/>
              </a:ext>
            </a:extLst>
          </p:cNvPr>
          <p:cNvCxnSpPr>
            <a:cxnSpLocks/>
          </p:cNvCxnSpPr>
          <p:nvPr/>
        </p:nvCxnSpPr>
        <p:spPr>
          <a:xfrm>
            <a:off x="5406584" y="9473706"/>
            <a:ext cx="928228" cy="0"/>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2" name="!!movingline_right">
            <a:extLst>
              <a:ext uri="{FF2B5EF4-FFF2-40B4-BE49-F238E27FC236}">
                <a16:creationId xmlns:a16="http://schemas.microsoft.com/office/drawing/2014/main" id="{83CD726D-9766-4983-A9D5-12145493DD42}"/>
              </a:ext>
            </a:extLst>
          </p:cNvPr>
          <p:cNvCxnSpPr>
            <a:cxnSpLocks/>
          </p:cNvCxnSpPr>
          <p:nvPr/>
        </p:nvCxnSpPr>
        <p:spPr>
          <a:xfrm>
            <a:off x="5392013" y="10090890"/>
            <a:ext cx="869940" cy="0"/>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448" name="TextBox 18447">
            <a:extLst>
              <a:ext uri="{FF2B5EF4-FFF2-40B4-BE49-F238E27FC236}">
                <a16:creationId xmlns:a16="http://schemas.microsoft.com/office/drawing/2014/main" id="{9B89F06F-ABE7-4AE6-9B00-2B81CCDDC508}"/>
              </a:ext>
            </a:extLst>
          </p:cNvPr>
          <p:cNvSpPr txBox="1"/>
          <p:nvPr/>
        </p:nvSpPr>
        <p:spPr>
          <a:xfrm>
            <a:off x="2230490" y="1194083"/>
            <a:ext cx="584633" cy="192135"/>
          </a:xfrm>
          <a:prstGeom prst="rect">
            <a:avLst/>
          </a:prstGeom>
          <a:solidFill>
            <a:schemeClr val="bg1"/>
          </a:solidFill>
        </p:spPr>
        <p:txBody>
          <a:bodyPr wrap="square" lIns="0" tIns="0" rIns="0" bIns="0" rtlCol="0">
            <a:spAutoFit/>
          </a:bodyPr>
          <a:lstStyle/>
          <a:p>
            <a:pPr algn="ctr" defTabSz="932597">
              <a:defRPr/>
            </a:pPr>
            <a:r>
              <a:rPr lang="en-US" sz="1224">
                <a:solidFill>
                  <a:srgbClr val="FFFFFF"/>
                </a:solidFill>
                <a:latin typeface="Segoe UI Semibold"/>
              </a:rPr>
              <a:t>Azure</a:t>
            </a:r>
          </a:p>
        </p:txBody>
      </p:sp>
      <p:sp>
        <p:nvSpPr>
          <p:cNvPr id="25" name="onpremises_area">
            <a:extLst>
              <a:ext uri="{FF2B5EF4-FFF2-40B4-BE49-F238E27FC236}">
                <a16:creationId xmlns:a16="http://schemas.microsoft.com/office/drawing/2014/main" id="{CA9A5367-144D-4279-AC4A-DEBE3A8F3A7B}"/>
              </a:ext>
            </a:extLst>
          </p:cNvPr>
          <p:cNvSpPr/>
          <p:nvPr/>
        </p:nvSpPr>
        <p:spPr bwMode="auto">
          <a:xfrm>
            <a:off x="2245909" y="8267791"/>
            <a:ext cx="10055652" cy="2380091"/>
          </a:xfrm>
          <a:prstGeom prst="roundRect">
            <a:avLst>
              <a:gd name="adj" fmla="val 2891"/>
            </a:avLst>
          </a:prstGeom>
          <a:noFill/>
          <a:ln w="12700">
            <a:solidFill>
              <a:srgbClr val="93939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000000"/>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D5865A3-0F79-4B4D-B613-C689E0B0EF10}"/>
              </a:ext>
            </a:extLst>
          </p:cNvPr>
          <p:cNvSpPr>
            <a:spLocks noGrp="1"/>
          </p:cNvSpPr>
          <p:nvPr>
            <p:ph type="title"/>
          </p:nvPr>
        </p:nvSpPr>
        <p:spPr>
          <a:prstGeom prst="rect">
            <a:avLst/>
          </a:prstGeom>
        </p:spPr>
        <p:txBody>
          <a:bodyPr/>
          <a:lstStyle/>
          <a:p>
            <a:r>
              <a:rPr lang="en-US">
                <a:solidFill>
                  <a:schemeClr val="tx1">
                    <a:lumMod val="95000"/>
                  </a:schemeClr>
                </a:solidFill>
              </a:rPr>
              <a:t>Data ingestion methods</a:t>
            </a:r>
          </a:p>
        </p:txBody>
      </p:sp>
      <p:pic>
        <p:nvPicPr>
          <p:cNvPr id="31" name="onpremises_icon">
            <a:extLst>
              <a:ext uri="{FF2B5EF4-FFF2-40B4-BE49-F238E27FC236}">
                <a16:creationId xmlns:a16="http://schemas.microsoft.com/office/drawing/2014/main" id="{85BF5CB1-31B5-4926-84CA-D6D1387112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77785" y="8030525"/>
            <a:ext cx="349726" cy="353641"/>
          </a:xfrm>
          <a:prstGeom prst="rect">
            <a:avLst/>
          </a:prstGeom>
        </p:spPr>
      </p:pic>
      <p:sp>
        <p:nvSpPr>
          <p:cNvPr id="138" name="!!vm_title">
            <a:extLst>
              <a:ext uri="{FF2B5EF4-FFF2-40B4-BE49-F238E27FC236}">
                <a16:creationId xmlns:a16="http://schemas.microsoft.com/office/drawing/2014/main" id="{927E55FB-7973-4F73-A4BE-06E04ADC2366}"/>
              </a:ext>
            </a:extLst>
          </p:cNvPr>
          <p:cNvSpPr txBox="1"/>
          <p:nvPr/>
        </p:nvSpPr>
        <p:spPr>
          <a:xfrm>
            <a:off x="4993287" y="8499542"/>
            <a:ext cx="1033380" cy="238240"/>
          </a:xfrm>
          <a:prstGeom prst="rect">
            <a:avLst/>
          </a:prstGeom>
          <a:noFill/>
        </p:spPr>
        <p:txBody>
          <a:bodyPr wrap="square" rtlCol="0">
            <a:spAutoFit/>
          </a:bodyPr>
          <a:lstStyle/>
          <a:p>
            <a:pPr algn="ctr" defTabSz="932597">
              <a:defRPr/>
            </a:pPr>
            <a:r>
              <a:rPr lang="en-US" sz="918" dirty="0">
                <a:solidFill>
                  <a:srgbClr val="FFFFFF"/>
                </a:solidFill>
                <a:latin typeface="Segoe UI Semibold"/>
                <a:cs typeface="Segoe UI" pitchFamily="34" charset="0"/>
              </a:rPr>
              <a:t>Logstash</a:t>
            </a:r>
          </a:p>
        </p:txBody>
      </p:sp>
      <p:sp>
        <p:nvSpPr>
          <p:cNvPr id="27" name="onpremises_title">
            <a:extLst>
              <a:ext uri="{FF2B5EF4-FFF2-40B4-BE49-F238E27FC236}">
                <a16:creationId xmlns:a16="http://schemas.microsoft.com/office/drawing/2014/main" id="{19DB8FE4-DDE0-4A1A-83D8-4868237F32F1}"/>
              </a:ext>
            </a:extLst>
          </p:cNvPr>
          <p:cNvSpPr txBox="1">
            <a:spLocks/>
          </p:cNvSpPr>
          <p:nvPr/>
        </p:nvSpPr>
        <p:spPr>
          <a:xfrm>
            <a:off x="2428728" y="8186418"/>
            <a:ext cx="1362865" cy="158521"/>
          </a:xfrm>
          <a:prstGeom prst="rect">
            <a:avLst/>
          </a:prstGeom>
          <a:solidFill>
            <a:srgbClr val="000000"/>
          </a:solidFill>
          <a:ln>
            <a:noFill/>
            <a:prstDash/>
          </a:ln>
          <a:effectLst/>
        </p:spPr>
        <p:txBody>
          <a:bodyPr rot="0" spcFirstLastPara="0" vertOverflow="overflow" horzOverflow="overflow" vert="horz" wrap="none" lIns="46630" tIns="0" rIns="46630" bIns="0" numCol="1" spcCol="0" rtlCol="0" fromWordArt="0" anchor="t" anchorCtr="0" forceAA="0" compatLnSpc="1">
            <a:prstTxWarp prst="textNoShape">
              <a:avLst/>
            </a:prstTxWarp>
            <a:spAutoFit/>
          </a:bodyPr>
          <a:lstStyle>
            <a:defPPr>
              <a:defRPr lang="en-US"/>
            </a:defPPr>
            <a:lvl1pPr marR="0" lvl="0" indent="0" algn="ctr" defTabSz="932742" fontAlgn="auto">
              <a:lnSpc>
                <a:spcPct val="90000"/>
              </a:lnSpc>
              <a:spcBef>
                <a:spcPct val="0"/>
              </a:spcBef>
              <a:spcAft>
                <a:spcPts val="0"/>
              </a:spcAft>
              <a:buClrTx/>
              <a:buSzTx/>
              <a:buFontTx/>
              <a:buNone/>
              <a:tabLst/>
              <a:defRPr kumimoji="0" sz="1400" b="0" i="0" u="none" strike="noStrike" cap="none" spc="0" normalizeH="0" baseline="0">
                <a:ln w="3175">
                  <a:noFill/>
                </a:ln>
                <a:gradFill>
                  <a:gsLst>
                    <a:gs pos="0">
                      <a:srgbClr val="FFFFFF"/>
                    </a:gs>
                    <a:gs pos="100000">
                      <a:srgbClr val="FFFFFF"/>
                    </a:gs>
                  </a:gsLst>
                  <a:lin ang="5400000" scaled="1"/>
                </a:gradFill>
                <a:effectLst/>
                <a:uLnTx/>
                <a:uFillTx/>
                <a:latin typeface="Segoe UI Semibold"/>
                <a:cs typeface="Segoe UI" pitchFamily="34" charset="0"/>
              </a:defRPr>
            </a:lvl1pPr>
          </a:lstStyle>
          <a:p>
            <a:pPr algn="l" defTabSz="951304">
              <a:defRPr/>
            </a:pPr>
            <a:r>
              <a:rPr lang="en-US" sz="1122"/>
              <a:t>On-premises / IaaS</a:t>
            </a:r>
          </a:p>
        </p:txBody>
      </p:sp>
      <p:sp>
        <p:nvSpPr>
          <p:cNvPr id="18444" name="!!la_title">
            <a:extLst>
              <a:ext uri="{FF2B5EF4-FFF2-40B4-BE49-F238E27FC236}">
                <a16:creationId xmlns:a16="http://schemas.microsoft.com/office/drawing/2014/main" id="{065858DB-E276-4D70-984B-F7F9EDCC9A87}"/>
              </a:ext>
            </a:extLst>
          </p:cNvPr>
          <p:cNvSpPr txBox="1"/>
          <p:nvPr/>
        </p:nvSpPr>
        <p:spPr>
          <a:xfrm>
            <a:off x="5390804" y="3560573"/>
            <a:ext cx="971741" cy="406265"/>
          </a:xfrm>
          <a:prstGeom prst="rect">
            <a:avLst/>
          </a:prstGeom>
          <a:solidFill>
            <a:schemeClr val="bg1"/>
          </a:solid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srgbClr val="FFFFFF"/>
                </a:solidFill>
                <a:effectLst/>
                <a:uLnTx/>
                <a:uFillTx/>
                <a:latin typeface="Segoe UI Semibold"/>
                <a:cs typeface="Segoe UI" pitchFamily="34" charset="0"/>
              </a:defRPr>
            </a:lvl1pPr>
          </a:lstStyle>
          <a:p>
            <a:pPr defTabSz="932597">
              <a:defRPr/>
            </a:pPr>
            <a:r>
              <a:rPr lang="en-US" sz="1020"/>
              <a:t>Log Analytics</a:t>
            </a:r>
          </a:p>
          <a:p>
            <a:pPr defTabSz="932597">
              <a:defRPr/>
            </a:pPr>
            <a:r>
              <a:rPr lang="en-US" sz="1020"/>
              <a:t>workspace</a:t>
            </a:r>
          </a:p>
        </p:txBody>
      </p:sp>
      <p:sp>
        <p:nvSpPr>
          <p:cNvPr id="267" name="!!vm_title">
            <a:hlinkClick r:id="" action="ppaction://noaction"/>
            <a:extLst>
              <a:ext uri="{FF2B5EF4-FFF2-40B4-BE49-F238E27FC236}">
                <a16:creationId xmlns:a16="http://schemas.microsoft.com/office/drawing/2014/main" id="{B357C784-1A1B-459D-8697-E9685FDFA00F}"/>
              </a:ext>
            </a:extLst>
          </p:cNvPr>
          <p:cNvSpPr txBox="1"/>
          <p:nvPr/>
        </p:nvSpPr>
        <p:spPr>
          <a:xfrm>
            <a:off x="6689458" y="8823183"/>
            <a:ext cx="1113704" cy="374846"/>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solidFill>
                  <a:srgbClr val="FFFFFF"/>
                </a:solidFill>
                <a:effectLst/>
                <a:uLnTx/>
                <a:uFillTx/>
                <a:latin typeface="Segoe UI Semibold"/>
                <a:cs typeface="Segoe UI" pitchFamily="34" charset="0"/>
              </a:defRPr>
            </a:lvl1pPr>
          </a:lstStyle>
          <a:p>
            <a:pPr defTabSz="932597">
              <a:defRPr/>
            </a:pPr>
            <a:r>
              <a:rPr lang="en-US" sz="918"/>
              <a:t>Windows Server</a:t>
            </a:r>
          </a:p>
          <a:p>
            <a:pPr defTabSz="932597">
              <a:defRPr/>
            </a:pPr>
            <a:r>
              <a:rPr lang="en-US" sz="918"/>
              <a:t>With MMA agent</a:t>
            </a:r>
          </a:p>
        </p:txBody>
      </p:sp>
      <p:sp>
        <p:nvSpPr>
          <p:cNvPr id="280" name="!!vm_title">
            <a:hlinkClick r:id="" action="ppaction://noaction"/>
            <a:extLst>
              <a:ext uri="{FF2B5EF4-FFF2-40B4-BE49-F238E27FC236}">
                <a16:creationId xmlns:a16="http://schemas.microsoft.com/office/drawing/2014/main" id="{4CC66122-9FB4-41DC-8345-5442CE0E4A14}"/>
              </a:ext>
            </a:extLst>
          </p:cNvPr>
          <p:cNvSpPr txBox="1"/>
          <p:nvPr/>
        </p:nvSpPr>
        <p:spPr>
          <a:xfrm>
            <a:off x="6709117" y="9574758"/>
            <a:ext cx="1084276" cy="382308"/>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solidFill>
                  <a:srgbClr val="FFFFFF"/>
                </a:solidFill>
                <a:effectLst/>
                <a:uLnTx/>
                <a:uFillTx/>
                <a:latin typeface="Segoe UI Semibold"/>
                <a:cs typeface="Segoe UI" pitchFamily="34" charset="0"/>
              </a:defRPr>
            </a:lvl1pPr>
          </a:lstStyle>
          <a:p>
            <a:pPr defTabSz="932597">
              <a:defRPr/>
            </a:pPr>
            <a:r>
              <a:rPr lang="en-US" sz="918"/>
              <a:t>Windows Server </a:t>
            </a:r>
          </a:p>
          <a:p>
            <a:pPr defTabSz="932597">
              <a:defRPr/>
            </a:pPr>
            <a:r>
              <a:rPr lang="en-US" sz="918"/>
              <a:t>With AMA</a:t>
            </a:r>
          </a:p>
        </p:txBody>
      </p:sp>
      <p:cxnSp>
        <p:nvCxnSpPr>
          <p:cNvPr id="325" name="!!movingline_left">
            <a:extLst>
              <a:ext uri="{FF2B5EF4-FFF2-40B4-BE49-F238E27FC236}">
                <a16:creationId xmlns:a16="http://schemas.microsoft.com/office/drawing/2014/main" id="{525495E7-5174-41E0-9DDB-3321C8D54551}"/>
              </a:ext>
            </a:extLst>
          </p:cNvPr>
          <p:cNvCxnSpPr>
            <a:cxnSpLocks/>
          </p:cNvCxnSpPr>
          <p:nvPr/>
        </p:nvCxnSpPr>
        <p:spPr>
          <a:xfrm>
            <a:off x="7435739" y="10073649"/>
            <a:ext cx="1907208" cy="0"/>
          </a:xfrm>
          <a:prstGeom prst="line">
            <a:avLst/>
          </a:prstGeom>
          <a:ln w="28575">
            <a:solidFill>
              <a:srgbClr val="50E6FF"/>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0" name="Freeform: Shape 199">
            <a:extLst>
              <a:ext uri="{FF2B5EF4-FFF2-40B4-BE49-F238E27FC236}">
                <a16:creationId xmlns:a16="http://schemas.microsoft.com/office/drawing/2014/main" id="{98DF25A3-A1D9-4B92-B4D6-190F8C3FD60C}"/>
              </a:ext>
            </a:extLst>
          </p:cNvPr>
          <p:cNvSpPr/>
          <p:nvPr/>
        </p:nvSpPr>
        <p:spPr bwMode="blackWhite">
          <a:xfrm rot="16200000">
            <a:off x="7222793" y="8437240"/>
            <a:ext cx="466536" cy="483903"/>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53" name="!!movingline_right">
            <a:extLst>
              <a:ext uri="{FF2B5EF4-FFF2-40B4-BE49-F238E27FC236}">
                <a16:creationId xmlns:a16="http://schemas.microsoft.com/office/drawing/2014/main" id="{D8ED580A-129F-4D97-9A2E-71A2C34812BD}"/>
              </a:ext>
            </a:extLst>
          </p:cNvPr>
          <p:cNvCxnSpPr>
            <a:cxnSpLocks/>
          </p:cNvCxnSpPr>
          <p:nvPr/>
        </p:nvCxnSpPr>
        <p:spPr>
          <a:xfrm>
            <a:off x="4066450" y="8829210"/>
            <a:ext cx="1403280" cy="0"/>
          </a:xfrm>
          <a:prstGeom prst="line">
            <a:avLst/>
          </a:prstGeom>
          <a:ln w="28575">
            <a:solidFill>
              <a:srgbClr val="FFC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8" name="!!movingline_right">
            <a:extLst>
              <a:ext uri="{FF2B5EF4-FFF2-40B4-BE49-F238E27FC236}">
                <a16:creationId xmlns:a16="http://schemas.microsoft.com/office/drawing/2014/main" id="{BAEBFBD6-B639-4202-B96F-3D42EDC1C338}"/>
              </a:ext>
            </a:extLst>
          </p:cNvPr>
          <p:cNvCxnSpPr>
            <a:cxnSpLocks/>
          </p:cNvCxnSpPr>
          <p:nvPr/>
        </p:nvCxnSpPr>
        <p:spPr>
          <a:xfrm>
            <a:off x="4070500" y="10090890"/>
            <a:ext cx="1442945" cy="0"/>
          </a:xfrm>
          <a:prstGeom prst="line">
            <a:avLst/>
          </a:prstGeom>
          <a:ln w="28575">
            <a:solidFill>
              <a:srgbClr val="FFC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9" name="!!movingline_up">
            <a:extLst>
              <a:ext uri="{FF2B5EF4-FFF2-40B4-BE49-F238E27FC236}">
                <a16:creationId xmlns:a16="http://schemas.microsoft.com/office/drawing/2014/main" id="{8F0EB740-302F-4605-B583-78EC8443A2D1}"/>
              </a:ext>
            </a:extLst>
          </p:cNvPr>
          <p:cNvCxnSpPr>
            <a:cxnSpLocks/>
          </p:cNvCxnSpPr>
          <p:nvPr/>
        </p:nvCxnSpPr>
        <p:spPr>
          <a:xfrm flipV="1">
            <a:off x="4261626" y="8824174"/>
            <a:ext cx="0" cy="737501"/>
          </a:xfrm>
          <a:prstGeom prst="line">
            <a:avLst/>
          </a:prstGeom>
          <a:ln w="28575">
            <a:solidFill>
              <a:srgbClr val="FFC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4" name="!!movingline_down">
            <a:extLst>
              <a:ext uri="{FF2B5EF4-FFF2-40B4-BE49-F238E27FC236}">
                <a16:creationId xmlns:a16="http://schemas.microsoft.com/office/drawing/2014/main" id="{D629F6FB-7D04-4DE5-AD4C-A01710CA4A89}"/>
              </a:ext>
            </a:extLst>
          </p:cNvPr>
          <p:cNvCxnSpPr>
            <a:cxnSpLocks/>
          </p:cNvCxnSpPr>
          <p:nvPr/>
        </p:nvCxnSpPr>
        <p:spPr>
          <a:xfrm>
            <a:off x="4265387" y="9360906"/>
            <a:ext cx="0" cy="731025"/>
          </a:xfrm>
          <a:prstGeom prst="line">
            <a:avLst/>
          </a:prstGeom>
          <a:ln w="28575">
            <a:solidFill>
              <a:srgbClr val="FFC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8" name="Freeform: Shape 237">
            <a:extLst>
              <a:ext uri="{FF2B5EF4-FFF2-40B4-BE49-F238E27FC236}">
                <a16:creationId xmlns:a16="http://schemas.microsoft.com/office/drawing/2014/main" id="{B2CD7CFE-4A38-4C04-90B3-19361963A929}"/>
              </a:ext>
            </a:extLst>
          </p:cNvPr>
          <p:cNvSpPr/>
          <p:nvPr/>
        </p:nvSpPr>
        <p:spPr bwMode="blackWhite">
          <a:xfrm rot="5400000">
            <a:off x="4013452" y="9894536"/>
            <a:ext cx="466536" cy="483903"/>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2" name="Freeform: Shape 241">
            <a:extLst>
              <a:ext uri="{FF2B5EF4-FFF2-40B4-BE49-F238E27FC236}">
                <a16:creationId xmlns:a16="http://schemas.microsoft.com/office/drawing/2014/main" id="{19205870-B7FC-41FF-9A23-2EF283BD6EC0}"/>
              </a:ext>
            </a:extLst>
          </p:cNvPr>
          <p:cNvSpPr/>
          <p:nvPr/>
        </p:nvSpPr>
        <p:spPr bwMode="blackWhite">
          <a:xfrm rot="10800000">
            <a:off x="3982763" y="8570722"/>
            <a:ext cx="466536" cy="483903"/>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85" name="!!movingline_right">
            <a:extLst>
              <a:ext uri="{FF2B5EF4-FFF2-40B4-BE49-F238E27FC236}">
                <a16:creationId xmlns:a16="http://schemas.microsoft.com/office/drawing/2014/main" id="{AFE5E8FC-3ECC-48AD-8F7A-E7D6F077CE55}"/>
              </a:ext>
            </a:extLst>
          </p:cNvPr>
          <p:cNvCxnSpPr>
            <a:cxnSpLocks/>
          </p:cNvCxnSpPr>
          <p:nvPr/>
        </p:nvCxnSpPr>
        <p:spPr>
          <a:xfrm>
            <a:off x="5401728" y="8829210"/>
            <a:ext cx="950086" cy="0"/>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1" name="!!movingline_right">
            <a:extLst>
              <a:ext uri="{FF2B5EF4-FFF2-40B4-BE49-F238E27FC236}">
                <a16:creationId xmlns:a16="http://schemas.microsoft.com/office/drawing/2014/main" id="{0FE632FC-B77F-4E7E-AB7A-3E42A427C156}"/>
              </a:ext>
            </a:extLst>
          </p:cNvPr>
          <p:cNvCxnSpPr>
            <a:cxnSpLocks/>
          </p:cNvCxnSpPr>
          <p:nvPr/>
        </p:nvCxnSpPr>
        <p:spPr>
          <a:xfrm>
            <a:off x="3746680" y="9473706"/>
            <a:ext cx="1747336" cy="0"/>
          </a:xfrm>
          <a:prstGeom prst="line">
            <a:avLst/>
          </a:prstGeom>
          <a:ln w="28575">
            <a:solidFill>
              <a:srgbClr val="FFC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5" name="!!movingline_left">
            <a:extLst>
              <a:ext uri="{FF2B5EF4-FFF2-40B4-BE49-F238E27FC236}">
                <a16:creationId xmlns:a16="http://schemas.microsoft.com/office/drawing/2014/main" id="{3B718639-BD14-413D-B64F-293B4CA8493D}"/>
              </a:ext>
            </a:extLst>
          </p:cNvPr>
          <p:cNvCxnSpPr>
            <a:cxnSpLocks/>
          </p:cNvCxnSpPr>
          <p:nvPr/>
        </p:nvCxnSpPr>
        <p:spPr>
          <a:xfrm>
            <a:off x="6407672" y="10090888"/>
            <a:ext cx="914635" cy="0"/>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BAEFBD2D-7E24-49D3-B5C8-0D3B3CDC16FF}"/>
              </a:ext>
            </a:extLst>
          </p:cNvPr>
          <p:cNvSpPr/>
          <p:nvPr/>
        </p:nvSpPr>
        <p:spPr bwMode="blackWhite">
          <a:xfrm>
            <a:off x="5706540" y="9564849"/>
            <a:ext cx="393909" cy="397824"/>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2" name="!!vm_title">
            <a:hlinkClick r:id="" action="ppaction://noaction"/>
            <a:extLst>
              <a:ext uri="{FF2B5EF4-FFF2-40B4-BE49-F238E27FC236}">
                <a16:creationId xmlns:a16="http://schemas.microsoft.com/office/drawing/2014/main" id="{C042F4F1-9B2E-4E5A-83CB-834B5708C540}"/>
              </a:ext>
            </a:extLst>
          </p:cNvPr>
          <p:cNvSpPr txBox="1"/>
          <p:nvPr/>
        </p:nvSpPr>
        <p:spPr>
          <a:xfrm>
            <a:off x="4465078" y="8742663"/>
            <a:ext cx="594848" cy="167496"/>
          </a:xfrm>
          <a:prstGeom prst="roundRect">
            <a:avLst/>
          </a:prstGeom>
          <a:solidFill>
            <a:srgbClr val="FFC000"/>
          </a:solidFill>
        </p:spPr>
        <p:txBody>
          <a:bodyPr wrap="none" lIns="0" tIns="0" rIns="0" bIns="0" rtlCol="0" anchor="ctr">
            <a:noAutofit/>
          </a:bodyPr>
          <a:lstStyle>
            <a:defPPr>
              <a:defRPr lang="en-US"/>
            </a:defPPr>
            <a:lvl1pPr algn="ctr">
              <a:defRPr sz="1000" b="1">
                <a:solidFill>
                  <a:srgbClr val="003C46"/>
                </a:solidFill>
              </a:defRPr>
            </a:lvl1pPr>
          </a:lstStyle>
          <a:p>
            <a:pPr defTabSz="932597">
              <a:defRPr/>
            </a:pPr>
            <a:r>
              <a:rPr lang="en-US" sz="816">
                <a:solidFill>
                  <a:srgbClr val="221A00"/>
                </a:solidFill>
                <a:latin typeface="Segoe UI"/>
              </a:rPr>
              <a:t>Syslog/CEF</a:t>
            </a:r>
          </a:p>
        </p:txBody>
      </p:sp>
      <p:sp>
        <p:nvSpPr>
          <p:cNvPr id="314" name="!!vm_title">
            <a:hlinkClick r:id="" action="ppaction://noaction"/>
            <a:extLst>
              <a:ext uri="{FF2B5EF4-FFF2-40B4-BE49-F238E27FC236}">
                <a16:creationId xmlns:a16="http://schemas.microsoft.com/office/drawing/2014/main" id="{532FFC8F-D2EE-41A8-9D03-9505000FD3BF}"/>
              </a:ext>
            </a:extLst>
          </p:cNvPr>
          <p:cNvSpPr txBox="1"/>
          <p:nvPr/>
        </p:nvSpPr>
        <p:spPr>
          <a:xfrm>
            <a:off x="7703774" y="9985087"/>
            <a:ext cx="463136" cy="177122"/>
          </a:xfrm>
          <a:prstGeom prst="roundRect">
            <a:avLst/>
          </a:prstGeom>
          <a:solidFill>
            <a:srgbClr val="50E6FF"/>
          </a:solidFill>
        </p:spPr>
        <p:txBody>
          <a:bodyPr wrap="square" lIns="0" tIns="0" rIns="0" bIns="0" rtlCol="0" anchor="ctr">
            <a:spAutoFit/>
          </a:bodyPr>
          <a:lstStyle>
            <a:defPPr>
              <a:defRPr lang="en-US"/>
            </a:defPPr>
            <a:lvl1pPr algn="ctr">
              <a:defRPr sz="1000" b="1">
                <a:solidFill>
                  <a:srgbClr val="283F03"/>
                </a:solidFill>
              </a:defRPr>
            </a:lvl1pPr>
          </a:lstStyle>
          <a:p>
            <a:pPr defTabSz="932597">
              <a:defRPr/>
            </a:pPr>
            <a:r>
              <a:rPr lang="en-US" sz="1020">
                <a:solidFill>
                  <a:srgbClr val="003C46"/>
                </a:solidFill>
                <a:latin typeface="Segoe UI"/>
              </a:rPr>
              <a:t>WEF</a:t>
            </a:r>
          </a:p>
        </p:txBody>
      </p:sp>
      <p:cxnSp>
        <p:nvCxnSpPr>
          <p:cNvPr id="442" name="!!movingline_right">
            <a:extLst>
              <a:ext uri="{FF2B5EF4-FFF2-40B4-BE49-F238E27FC236}">
                <a16:creationId xmlns:a16="http://schemas.microsoft.com/office/drawing/2014/main" id="{2A324E94-AC52-4429-AAB0-9F90F552824B}"/>
              </a:ext>
            </a:extLst>
          </p:cNvPr>
          <p:cNvCxnSpPr>
            <a:cxnSpLocks/>
          </p:cNvCxnSpPr>
          <p:nvPr/>
        </p:nvCxnSpPr>
        <p:spPr>
          <a:xfrm>
            <a:off x="2649097" y="3530365"/>
            <a:ext cx="2954387" cy="0"/>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9" name="!!arrowup_2pt">
            <a:extLst>
              <a:ext uri="{FF2B5EF4-FFF2-40B4-BE49-F238E27FC236}">
                <a16:creationId xmlns:a16="http://schemas.microsoft.com/office/drawing/2014/main" id="{08ED5A30-0E33-4E76-9D4C-8C99E91A12F5}"/>
              </a:ext>
            </a:extLst>
          </p:cNvPr>
          <p:cNvGrpSpPr/>
          <p:nvPr/>
        </p:nvGrpSpPr>
        <p:grpSpPr>
          <a:xfrm>
            <a:off x="5635587" y="3493028"/>
            <a:ext cx="232312" cy="76887"/>
            <a:chOff x="2615998" y="3899987"/>
            <a:chExt cx="230255" cy="76206"/>
          </a:xfrm>
        </p:grpSpPr>
        <p:sp>
          <p:nvSpPr>
            <p:cNvPr id="150" name="Rectangle 149">
              <a:extLst>
                <a:ext uri="{FF2B5EF4-FFF2-40B4-BE49-F238E27FC236}">
                  <a16:creationId xmlns:a16="http://schemas.microsoft.com/office/drawing/2014/main" id="{1E8185F3-25AD-4406-9ED2-1F60571323EC}"/>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1" name="Isosceles Triangle 150">
              <a:extLst>
                <a:ext uri="{FF2B5EF4-FFF2-40B4-BE49-F238E27FC236}">
                  <a16:creationId xmlns:a16="http://schemas.microsoft.com/office/drawing/2014/main" id="{E570891C-DD54-438E-BFF9-4DFD09C2E357}"/>
                </a:ext>
              </a:extLst>
            </p:cNvPr>
            <p:cNvSpPr/>
            <p:nvPr/>
          </p:nvSpPr>
          <p:spPr bwMode="blackWhite">
            <a:xfrm rot="5400000">
              <a:off x="2615996" y="3899989"/>
              <a:ext cx="76203" cy="76200"/>
            </a:xfrm>
            <a:prstGeom prst="triangle">
              <a:avLst/>
            </a:prstGeom>
            <a:solidFill>
              <a:srgbClr val="9BF00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8447" name="Graphic 18446">
            <a:extLst>
              <a:ext uri="{FF2B5EF4-FFF2-40B4-BE49-F238E27FC236}">
                <a16:creationId xmlns:a16="http://schemas.microsoft.com/office/drawing/2014/main" id="{368E5474-9201-48D1-810F-2D5D4F74C0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97418" y="1131919"/>
            <a:ext cx="360815" cy="360815"/>
          </a:xfrm>
          <a:prstGeom prst="rect">
            <a:avLst/>
          </a:prstGeom>
        </p:spPr>
      </p:pic>
      <p:sp>
        <p:nvSpPr>
          <p:cNvPr id="378" name="!!dep_title">
            <a:extLst>
              <a:ext uri="{FF2B5EF4-FFF2-40B4-BE49-F238E27FC236}">
                <a16:creationId xmlns:a16="http://schemas.microsoft.com/office/drawing/2014/main" id="{D4628746-D686-47B5-A0B6-F01F7CCD549D}"/>
              </a:ext>
            </a:extLst>
          </p:cNvPr>
          <p:cNvSpPr txBox="1">
            <a:spLocks/>
          </p:cNvSpPr>
          <p:nvPr/>
        </p:nvSpPr>
        <p:spPr>
          <a:xfrm>
            <a:off x="5119570" y="2863020"/>
            <a:ext cx="1288640" cy="254262"/>
          </a:xfrm>
          <a:prstGeom prst="rect">
            <a:avLst/>
          </a:prstGeom>
          <a:solidFill>
            <a:schemeClr val="bg1"/>
          </a:solid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srgbClr val="FFFFFF"/>
                </a:solidFill>
                <a:effectLst/>
                <a:uLnTx/>
                <a:uFillTx/>
                <a:latin typeface="Segoe UI Semibold"/>
                <a:cs typeface="Segoe UI" pitchFamily="34" charset="0"/>
              </a:defRPr>
            </a:lvl1pPr>
          </a:lstStyle>
          <a:p>
            <a:pPr defTabSz="932597">
              <a:defRPr/>
            </a:pPr>
            <a:r>
              <a:rPr lang="en-US" sz="1020"/>
              <a:t>Microsoft Sentinel</a:t>
            </a:r>
          </a:p>
        </p:txBody>
      </p:sp>
      <p:pic>
        <p:nvPicPr>
          <p:cNvPr id="379" name="!!az_icon">
            <a:extLst>
              <a:ext uri="{FF2B5EF4-FFF2-40B4-BE49-F238E27FC236}">
                <a16:creationId xmlns:a16="http://schemas.microsoft.com/office/drawing/2014/main" id="{19D933F1-EAFE-4AC2-AA45-0D79FAAA25B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40752" y="2832670"/>
            <a:ext cx="326411" cy="373041"/>
          </a:xfrm>
          <a:prstGeom prst="rect">
            <a:avLst/>
          </a:prstGeom>
        </p:spPr>
      </p:pic>
      <p:grpSp>
        <p:nvGrpSpPr>
          <p:cNvPr id="708" name="!!arrowup_2pt">
            <a:extLst>
              <a:ext uri="{FF2B5EF4-FFF2-40B4-BE49-F238E27FC236}">
                <a16:creationId xmlns:a16="http://schemas.microsoft.com/office/drawing/2014/main" id="{53278FB3-A210-47C0-8F24-D460D0448EB0}"/>
              </a:ext>
            </a:extLst>
          </p:cNvPr>
          <p:cNvGrpSpPr/>
          <p:nvPr/>
        </p:nvGrpSpPr>
        <p:grpSpPr>
          <a:xfrm rot="10800000">
            <a:off x="7249700" y="10032787"/>
            <a:ext cx="232312" cy="76887"/>
            <a:chOff x="2615998" y="3899987"/>
            <a:chExt cx="230255" cy="76206"/>
          </a:xfrm>
        </p:grpSpPr>
        <p:sp>
          <p:nvSpPr>
            <p:cNvPr id="709" name="Rectangle 708">
              <a:extLst>
                <a:ext uri="{FF2B5EF4-FFF2-40B4-BE49-F238E27FC236}">
                  <a16:creationId xmlns:a16="http://schemas.microsoft.com/office/drawing/2014/main" id="{B6B9D34F-9CBA-458B-B2CD-FBB0D8E7CF0F}"/>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0" name="Isosceles Triangle 709">
              <a:extLst>
                <a:ext uri="{FF2B5EF4-FFF2-40B4-BE49-F238E27FC236}">
                  <a16:creationId xmlns:a16="http://schemas.microsoft.com/office/drawing/2014/main" id="{1CA1C41E-7C44-46B4-8A45-BDC528583BC8}"/>
                </a:ext>
              </a:extLst>
            </p:cNvPr>
            <p:cNvSpPr/>
            <p:nvPr/>
          </p:nvSpPr>
          <p:spPr bwMode="blackWhite">
            <a:xfrm rot="5400000">
              <a:off x="2615996" y="3899989"/>
              <a:ext cx="76203" cy="76200"/>
            </a:xfrm>
            <a:prstGeom prst="triangl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81" name="vm_ama_icon">
            <a:extLst>
              <a:ext uri="{FF2B5EF4-FFF2-40B4-BE49-F238E27FC236}">
                <a16:creationId xmlns:a16="http://schemas.microsoft.com/office/drawing/2014/main" id="{85F323AE-AD1D-4FE5-B2BC-9A6A387FE3B1}"/>
              </a:ext>
            </a:extLst>
          </p:cNvPr>
          <p:cNvGrpSpPr>
            <a:grpSpLocks noChangeAspect="1"/>
          </p:cNvGrpSpPr>
          <p:nvPr/>
        </p:nvGrpSpPr>
        <p:grpSpPr>
          <a:xfrm>
            <a:off x="7071350" y="9934071"/>
            <a:ext cx="373041" cy="313639"/>
            <a:chOff x="976803" y="2843851"/>
            <a:chExt cx="788793" cy="663185"/>
          </a:xfrm>
        </p:grpSpPr>
        <p:pic>
          <p:nvPicPr>
            <p:cNvPr id="282" name="!!vm_icon" descr="Windows Virtual Machine icon">
              <a:hlinkClick r:id="" action="ppaction://noaction"/>
              <a:extLst>
                <a:ext uri="{FF2B5EF4-FFF2-40B4-BE49-F238E27FC236}">
                  <a16:creationId xmlns:a16="http://schemas.microsoft.com/office/drawing/2014/main" id="{20F645A8-33AA-4736-ABDD-6BE30C9EEFF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6803" y="2843851"/>
              <a:ext cx="663185" cy="663185"/>
            </a:xfrm>
            <a:prstGeom prst="rect">
              <a:avLst/>
            </a:prstGeom>
          </p:spPr>
        </p:pic>
        <p:grpSp>
          <p:nvGrpSpPr>
            <p:cNvPr id="283" name="Graphic 58">
              <a:extLst>
                <a:ext uri="{FF2B5EF4-FFF2-40B4-BE49-F238E27FC236}">
                  <a16:creationId xmlns:a16="http://schemas.microsoft.com/office/drawing/2014/main" id="{4A0561F1-CD81-4429-8F32-D48501C9AD58}"/>
                </a:ext>
              </a:extLst>
            </p:cNvPr>
            <p:cNvGrpSpPr/>
            <p:nvPr/>
          </p:nvGrpSpPr>
          <p:grpSpPr>
            <a:xfrm>
              <a:off x="1358330" y="3110403"/>
              <a:ext cx="407264" cy="322562"/>
              <a:chOff x="2112465" y="2876134"/>
              <a:chExt cx="519141" cy="411171"/>
            </a:xfrm>
          </p:grpSpPr>
          <p:sp>
            <p:nvSpPr>
              <p:cNvPr id="284" name="Freeform: Shape 283">
                <a:extLst>
                  <a:ext uri="{FF2B5EF4-FFF2-40B4-BE49-F238E27FC236}">
                    <a16:creationId xmlns:a16="http://schemas.microsoft.com/office/drawing/2014/main" id="{F09A907D-E922-4B33-87B9-125A4033E32D}"/>
                  </a:ext>
                </a:extLst>
              </p:cNvPr>
              <p:cNvSpPr/>
              <p:nvPr/>
            </p:nvSpPr>
            <p:spPr>
              <a:xfrm>
                <a:off x="2112465" y="2876134"/>
                <a:ext cx="519141"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285" name="Freeform: Shape 284">
                <a:extLst>
                  <a:ext uri="{FF2B5EF4-FFF2-40B4-BE49-F238E27FC236}">
                    <a16:creationId xmlns:a16="http://schemas.microsoft.com/office/drawing/2014/main" id="{E6476839-6D0A-45BA-878B-A06121A05F0D}"/>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86" name="Freeform: Shape 285">
                <a:extLst>
                  <a:ext uri="{FF2B5EF4-FFF2-40B4-BE49-F238E27FC236}">
                    <a16:creationId xmlns:a16="http://schemas.microsoft.com/office/drawing/2014/main" id="{CBC7E102-9983-4966-9DDA-C690FE1C29F7}"/>
                  </a:ext>
                </a:extLst>
              </p:cNvPr>
              <p:cNvSpPr/>
              <p:nvPr/>
            </p:nvSpPr>
            <p:spPr>
              <a:xfrm>
                <a:off x="2276703" y="3080283"/>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87" name="Freeform: Shape 286">
                <a:extLst>
                  <a:ext uri="{FF2B5EF4-FFF2-40B4-BE49-F238E27FC236}">
                    <a16:creationId xmlns:a16="http://schemas.microsoft.com/office/drawing/2014/main" id="{D0C1AC5B-86DE-48DD-B7DF-D759D4452D57}"/>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88" name="Freeform: Shape 287">
                <a:extLst>
                  <a:ext uri="{FF2B5EF4-FFF2-40B4-BE49-F238E27FC236}">
                    <a16:creationId xmlns:a16="http://schemas.microsoft.com/office/drawing/2014/main" id="{4D666C93-FB69-43AF-A05A-208246615769}"/>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89" name="Freeform: Shape 288">
                <a:extLst>
                  <a:ext uri="{FF2B5EF4-FFF2-40B4-BE49-F238E27FC236}">
                    <a16:creationId xmlns:a16="http://schemas.microsoft.com/office/drawing/2014/main" id="{45479E8F-67DF-4E04-A81E-CD460F96F5E3}"/>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90" name="Freeform: Shape 289">
                <a:extLst>
                  <a:ext uri="{FF2B5EF4-FFF2-40B4-BE49-F238E27FC236}">
                    <a16:creationId xmlns:a16="http://schemas.microsoft.com/office/drawing/2014/main" id="{93A3BD9B-2F4A-468D-A8AD-AA98554BC005}"/>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91" name="Freeform: Shape 290">
                <a:extLst>
                  <a:ext uri="{FF2B5EF4-FFF2-40B4-BE49-F238E27FC236}">
                    <a16:creationId xmlns:a16="http://schemas.microsoft.com/office/drawing/2014/main" id="{840C4212-B4A6-42E2-B91C-BDD29FFB0330}"/>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92" name="Freeform: Shape 291">
                <a:extLst>
                  <a:ext uri="{FF2B5EF4-FFF2-40B4-BE49-F238E27FC236}">
                    <a16:creationId xmlns:a16="http://schemas.microsoft.com/office/drawing/2014/main" id="{469CFD22-0AC3-4172-A648-E6272E4213A9}"/>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sp>
        <p:nvSpPr>
          <p:cNvPr id="712" name="Rectangle 711">
            <a:extLst>
              <a:ext uri="{FF2B5EF4-FFF2-40B4-BE49-F238E27FC236}">
                <a16:creationId xmlns:a16="http://schemas.microsoft.com/office/drawing/2014/main" id="{C4E0774B-BFA1-492D-A934-894C3B13831F}"/>
              </a:ext>
            </a:extLst>
          </p:cNvPr>
          <p:cNvSpPr/>
          <p:nvPr/>
        </p:nvSpPr>
        <p:spPr bwMode="blackWhite">
          <a:xfrm rot="10800000">
            <a:off x="7249701" y="8683063"/>
            <a:ext cx="232309" cy="768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14" name="!!arrowup_2pt">
            <a:extLst>
              <a:ext uri="{FF2B5EF4-FFF2-40B4-BE49-F238E27FC236}">
                <a16:creationId xmlns:a16="http://schemas.microsoft.com/office/drawing/2014/main" id="{3D9606E2-9839-4AA7-826B-C406E1B59579}"/>
              </a:ext>
            </a:extLst>
          </p:cNvPr>
          <p:cNvGrpSpPr/>
          <p:nvPr/>
        </p:nvGrpSpPr>
        <p:grpSpPr>
          <a:xfrm>
            <a:off x="5254069" y="8793622"/>
            <a:ext cx="232312" cy="76887"/>
            <a:chOff x="2615998" y="3899987"/>
            <a:chExt cx="230255" cy="76206"/>
          </a:xfrm>
        </p:grpSpPr>
        <p:sp>
          <p:nvSpPr>
            <p:cNvPr id="715" name="Rectangle 714">
              <a:extLst>
                <a:ext uri="{FF2B5EF4-FFF2-40B4-BE49-F238E27FC236}">
                  <a16:creationId xmlns:a16="http://schemas.microsoft.com/office/drawing/2014/main" id="{5AB6F5DE-9299-475E-A852-D7930952F9AD}"/>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6" name="Isosceles Triangle 715">
              <a:extLst>
                <a:ext uri="{FF2B5EF4-FFF2-40B4-BE49-F238E27FC236}">
                  <a16:creationId xmlns:a16="http://schemas.microsoft.com/office/drawing/2014/main" id="{D8EC925B-14FC-433D-A6BB-CEBD62AFBE81}"/>
                </a:ext>
              </a:extLst>
            </p:cNvPr>
            <p:cNvSpPr/>
            <p:nvPr/>
          </p:nvSpPr>
          <p:spPr bwMode="blackWhite">
            <a:xfrm rot="5400000">
              <a:off x="2615996" y="3899989"/>
              <a:ext cx="76203" cy="76200"/>
            </a:xfrm>
            <a:prstGeom prst="triangl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17" name="!!arrowup_2pt">
            <a:extLst>
              <a:ext uri="{FF2B5EF4-FFF2-40B4-BE49-F238E27FC236}">
                <a16:creationId xmlns:a16="http://schemas.microsoft.com/office/drawing/2014/main" id="{9F17D663-51AD-4298-B5D9-A60E4D36CC27}"/>
              </a:ext>
            </a:extLst>
          </p:cNvPr>
          <p:cNvGrpSpPr/>
          <p:nvPr/>
        </p:nvGrpSpPr>
        <p:grpSpPr>
          <a:xfrm>
            <a:off x="5283459" y="9436185"/>
            <a:ext cx="232312" cy="76887"/>
            <a:chOff x="2615998" y="3899987"/>
            <a:chExt cx="230255" cy="76206"/>
          </a:xfrm>
        </p:grpSpPr>
        <p:sp>
          <p:nvSpPr>
            <p:cNvPr id="718" name="Rectangle 717">
              <a:extLst>
                <a:ext uri="{FF2B5EF4-FFF2-40B4-BE49-F238E27FC236}">
                  <a16:creationId xmlns:a16="http://schemas.microsoft.com/office/drawing/2014/main" id="{59D3D7E0-96BB-424D-A3AC-CC37F757106C}"/>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9" name="Isosceles Triangle 718">
              <a:extLst>
                <a:ext uri="{FF2B5EF4-FFF2-40B4-BE49-F238E27FC236}">
                  <a16:creationId xmlns:a16="http://schemas.microsoft.com/office/drawing/2014/main" id="{74C45F21-AD10-4FF2-BA57-3C2F29EF0D9B}"/>
                </a:ext>
              </a:extLst>
            </p:cNvPr>
            <p:cNvSpPr/>
            <p:nvPr/>
          </p:nvSpPr>
          <p:spPr bwMode="blackWhite">
            <a:xfrm rot="5400000">
              <a:off x="2615996" y="3899989"/>
              <a:ext cx="76203" cy="76200"/>
            </a:xfrm>
            <a:prstGeom prst="triangl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20" name="!!arrowup_2pt">
            <a:extLst>
              <a:ext uri="{FF2B5EF4-FFF2-40B4-BE49-F238E27FC236}">
                <a16:creationId xmlns:a16="http://schemas.microsoft.com/office/drawing/2014/main" id="{3CC490B9-4DBA-4370-966B-AEDA37FDB2B4}"/>
              </a:ext>
            </a:extLst>
          </p:cNvPr>
          <p:cNvGrpSpPr/>
          <p:nvPr/>
        </p:nvGrpSpPr>
        <p:grpSpPr>
          <a:xfrm>
            <a:off x="5283459" y="10053253"/>
            <a:ext cx="232312" cy="76887"/>
            <a:chOff x="2615998" y="3899987"/>
            <a:chExt cx="230255" cy="76206"/>
          </a:xfrm>
        </p:grpSpPr>
        <p:sp>
          <p:nvSpPr>
            <p:cNvPr id="721" name="Rectangle 720">
              <a:extLst>
                <a:ext uri="{FF2B5EF4-FFF2-40B4-BE49-F238E27FC236}">
                  <a16:creationId xmlns:a16="http://schemas.microsoft.com/office/drawing/2014/main" id="{75938B98-E0B0-4516-900E-7BEF6B436389}"/>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2" name="Isosceles Triangle 721">
              <a:extLst>
                <a:ext uri="{FF2B5EF4-FFF2-40B4-BE49-F238E27FC236}">
                  <a16:creationId xmlns:a16="http://schemas.microsoft.com/office/drawing/2014/main" id="{7EC22C7C-821F-40CB-86E0-89FC80722472}"/>
                </a:ext>
              </a:extLst>
            </p:cNvPr>
            <p:cNvSpPr/>
            <p:nvPr/>
          </p:nvSpPr>
          <p:spPr bwMode="blackWhite">
            <a:xfrm rot="5400000">
              <a:off x="2615996" y="3899989"/>
              <a:ext cx="76203" cy="76200"/>
            </a:xfrm>
            <a:prstGeom prst="triangl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 name="TextBox 4">
            <a:extLst>
              <a:ext uri="{FF2B5EF4-FFF2-40B4-BE49-F238E27FC236}">
                <a16:creationId xmlns:a16="http://schemas.microsoft.com/office/drawing/2014/main" id="{D4D5B45B-0DC2-4722-9053-04C754915C7B}"/>
              </a:ext>
            </a:extLst>
          </p:cNvPr>
          <p:cNvSpPr txBox="1"/>
          <p:nvPr/>
        </p:nvSpPr>
        <p:spPr>
          <a:xfrm>
            <a:off x="8100186" y="1552594"/>
            <a:ext cx="2038522" cy="2580840"/>
          </a:xfrm>
          <a:prstGeom prst="roundRect">
            <a:avLst>
              <a:gd name="adj" fmla="val 2924"/>
            </a:avLst>
          </a:prstGeom>
          <a:noFill/>
          <a:ln w="12700">
            <a:solidFill>
              <a:schemeClr val="bg1">
                <a:lumMod val="65000"/>
                <a:lumOff val="3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rgbClr val="FFFFFF"/>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51028">
              <a:defRPr/>
            </a:pPr>
            <a:endParaRPr lang="en-US" sz="2040">
              <a:latin typeface="Segoe UI Semibold"/>
            </a:endParaRPr>
          </a:p>
        </p:txBody>
      </p:sp>
      <p:grpSp>
        <p:nvGrpSpPr>
          <p:cNvPr id="60" name="Group 59">
            <a:extLst>
              <a:ext uri="{FF2B5EF4-FFF2-40B4-BE49-F238E27FC236}">
                <a16:creationId xmlns:a16="http://schemas.microsoft.com/office/drawing/2014/main" id="{980F3B0E-467D-484F-BE10-EDF7098A8045}"/>
              </a:ext>
            </a:extLst>
          </p:cNvPr>
          <p:cNvGrpSpPr/>
          <p:nvPr/>
        </p:nvGrpSpPr>
        <p:grpSpPr>
          <a:xfrm>
            <a:off x="8298723" y="2769237"/>
            <a:ext cx="1782535" cy="186521"/>
            <a:chOff x="9911327" y="2667555"/>
            <a:chExt cx="1747742" cy="182880"/>
          </a:xfrm>
        </p:grpSpPr>
        <p:pic>
          <p:nvPicPr>
            <p:cNvPr id="10" name="MS logo gray - EMF">
              <a:extLst>
                <a:ext uri="{FF2B5EF4-FFF2-40B4-BE49-F238E27FC236}">
                  <a16:creationId xmlns:a16="http://schemas.microsoft.com/office/drawing/2014/main" id="{3C7954F6-E2A5-4ADA-9F92-7914DD692981}"/>
                </a:ext>
                <a:ext uri="{C183D7F6-B498-43B3-948B-1728B52AA6E4}">
                  <adec:decorative xmlns:adec="http://schemas.microsoft.com/office/drawing/2017/decorative" val="1"/>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r="77975"/>
            <a:stretch/>
          </p:blipFill>
          <p:spPr bwMode="black">
            <a:xfrm>
              <a:off x="9911327" y="2667555"/>
              <a:ext cx="188098" cy="182880"/>
            </a:xfrm>
            <a:prstGeom prst="rect">
              <a:avLst/>
            </a:prstGeom>
          </p:spPr>
        </p:pic>
        <p:sp>
          <p:nvSpPr>
            <p:cNvPr id="17" name="TextBox 16">
              <a:extLst>
                <a:ext uri="{FF2B5EF4-FFF2-40B4-BE49-F238E27FC236}">
                  <a16:creationId xmlns:a16="http://schemas.microsoft.com/office/drawing/2014/main" id="{29B457C9-50DE-4717-B5EF-71A25535FA5B}"/>
                </a:ext>
              </a:extLst>
            </p:cNvPr>
            <p:cNvSpPr txBox="1"/>
            <p:nvPr/>
          </p:nvSpPr>
          <p:spPr>
            <a:xfrm>
              <a:off x="10141331" y="2688367"/>
              <a:ext cx="1517738" cy="141257"/>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Defender for Cloud Apps</a:t>
              </a:r>
            </a:p>
          </p:txBody>
        </p:sp>
      </p:grpSp>
      <p:sp>
        <p:nvSpPr>
          <p:cNvPr id="19" name="TextBox 18">
            <a:extLst>
              <a:ext uri="{FF2B5EF4-FFF2-40B4-BE49-F238E27FC236}">
                <a16:creationId xmlns:a16="http://schemas.microsoft.com/office/drawing/2014/main" id="{4666D5D2-582D-4DA8-98F5-DF786D41A178}"/>
              </a:ext>
            </a:extLst>
          </p:cNvPr>
          <p:cNvSpPr txBox="1"/>
          <p:nvPr/>
        </p:nvSpPr>
        <p:spPr>
          <a:xfrm>
            <a:off x="8525363" y="2548074"/>
            <a:ext cx="1269318" cy="144069"/>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Defender for Cloud</a:t>
            </a:r>
          </a:p>
        </p:txBody>
      </p:sp>
      <p:grpSp>
        <p:nvGrpSpPr>
          <p:cNvPr id="62" name="Group 61">
            <a:extLst>
              <a:ext uri="{FF2B5EF4-FFF2-40B4-BE49-F238E27FC236}">
                <a16:creationId xmlns:a16="http://schemas.microsoft.com/office/drawing/2014/main" id="{9770F880-5B00-48C3-BCF7-2888F7B59DF4}"/>
              </a:ext>
            </a:extLst>
          </p:cNvPr>
          <p:cNvGrpSpPr/>
          <p:nvPr/>
        </p:nvGrpSpPr>
        <p:grpSpPr>
          <a:xfrm>
            <a:off x="8298723" y="2289086"/>
            <a:ext cx="1940081" cy="186521"/>
            <a:chOff x="9911327" y="2215828"/>
            <a:chExt cx="1902213" cy="182880"/>
          </a:xfrm>
        </p:grpSpPr>
        <p:pic>
          <p:nvPicPr>
            <p:cNvPr id="9" name="Content Placeholder 2">
              <a:extLst>
                <a:ext uri="{FF2B5EF4-FFF2-40B4-BE49-F238E27FC236}">
                  <a16:creationId xmlns:a16="http://schemas.microsoft.com/office/drawing/2014/main" id="{5D874E8C-0E3E-4BAB-993B-C0DA170AE60E}"/>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911327" y="2215828"/>
              <a:ext cx="182883" cy="182880"/>
            </a:xfrm>
            <a:prstGeom prst="rect">
              <a:avLst/>
            </a:prstGeom>
          </p:spPr>
        </p:pic>
        <p:sp>
          <p:nvSpPr>
            <p:cNvPr id="20" name="TextBox 19">
              <a:extLst>
                <a:ext uri="{FF2B5EF4-FFF2-40B4-BE49-F238E27FC236}">
                  <a16:creationId xmlns:a16="http://schemas.microsoft.com/office/drawing/2014/main" id="{FE1C6FE2-438C-4108-8D71-FE06FBA7ACEF}"/>
                </a:ext>
              </a:extLst>
            </p:cNvPr>
            <p:cNvSpPr txBox="1"/>
            <p:nvPr/>
          </p:nvSpPr>
          <p:spPr>
            <a:xfrm>
              <a:off x="10143591" y="2236640"/>
              <a:ext cx="1669949" cy="141257"/>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Azure AD Identity Protection</a:t>
              </a:r>
            </a:p>
          </p:txBody>
        </p:sp>
      </p:grpSp>
      <p:grpSp>
        <p:nvGrpSpPr>
          <p:cNvPr id="66" name="Group 65">
            <a:extLst>
              <a:ext uri="{FF2B5EF4-FFF2-40B4-BE49-F238E27FC236}">
                <a16:creationId xmlns:a16="http://schemas.microsoft.com/office/drawing/2014/main" id="{5226C9BE-A06D-4013-B103-513C6A4216FE}"/>
              </a:ext>
            </a:extLst>
          </p:cNvPr>
          <p:cNvGrpSpPr/>
          <p:nvPr/>
        </p:nvGrpSpPr>
        <p:grpSpPr>
          <a:xfrm>
            <a:off x="8298723" y="2059514"/>
            <a:ext cx="1715845" cy="186521"/>
            <a:chOff x="9911327" y="1985050"/>
            <a:chExt cx="1682354" cy="182880"/>
          </a:xfrm>
        </p:grpSpPr>
        <p:pic>
          <p:nvPicPr>
            <p:cNvPr id="13" name="Graphic 12">
              <a:extLst>
                <a:ext uri="{FF2B5EF4-FFF2-40B4-BE49-F238E27FC236}">
                  <a16:creationId xmlns:a16="http://schemas.microsoft.com/office/drawing/2014/main" id="{BFBF966A-E223-4A8B-BB7E-26E4F8275C5A}"/>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911327" y="1985050"/>
              <a:ext cx="182880" cy="182880"/>
            </a:xfrm>
            <a:prstGeom prst="rect">
              <a:avLst/>
            </a:prstGeom>
          </p:spPr>
        </p:pic>
        <p:sp>
          <p:nvSpPr>
            <p:cNvPr id="21" name="TextBox 20">
              <a:extLst>
                <a:ext uri="{FF2B5EF4-FFF2-40B4-BE49-F238E27FC236}">
                  <a16:creationId xmlns:a16="http://schemas.microsoft.com/office/drawing/2014/main" id="{A93965B7-31E8-40E8-BE76-9E213E353734}"/>
                </a:ext>
              </a:extLst>
            </p:cNvPr>
            <p:cNvSpPr txBox="1"/>
            <p:nvPr/>
          </p:nvSpPr>
          <p:spPr>
            <a:xfrm>
              <a:off x="10143591" y="2005862"/>
              <a:ext cx="1450090" cy="141257"/>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Azure Activity</a:t>
              </a:r>
            </a:p>
          </p:txBody>
        </p:sp>
      </p:grpSp>
      <p:grpSp>
        <p:nvGrpSpPr>
          <p:cNvPr id="67" name="Group 66">
            <a:extLst>
              <a:ext uri="{FF2B5EF4-FFF2-40B4-BE49-F238E27FC236}">
                <a16:creationId xmlns:a16="http://schemas.microsoft.com/office/drawing/2014/main" id="{206D7EE8-8369-4106-A790-14E4F5752F5A}"/>
              </a:ext>
            </a:extLst>
          </p:cNvPr>
          <p:cNvGrpSpPr/>
          <p:nvPr/>
        </p:nvGrpSpPr>
        <p:grpSpPr>
          <a:xfrm>
            <a:off x="8298723" y="1810007"/>
            <a:ext cx="1722788" cy="186521"/>
            <a:chOff x="9911327" y="1774678"/>
            <a:chExt cx="1689161" cy="182880"/>
          </a:xfrm>
        </p:grpSpPr>
        <p:pic>
          <p:nvPicPr>
            <p:cNvPr id="7" name="Content Placeholder 2">
              <a:extLst>
                <a:ext uri="{FF2B5EF4-FFF2-40B4-BE49-F238E27FC236}">
                  <a16:creationId xmlns:a16="http://schemas.microsoft.com/office/drawing/2014/main" id="{17D0B3A1-80BA-42A2-8B03-94190D6D9EC7}"/>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911327" y="1774678"/>
              <a:ext cx="182883" cy="182880"/>
            </a:xfrm>
            <a:prstGeom prst="rect">
              <a:avLst/>
            </a:prstGeom>
          </p:spPr>
        </p:pic>
        <p:sp>
          <p:nvSpPr>
            <p:cNvPr id="22" name="TextBox 21">
              <a:extLst>
                <a:ext uri="{FF2B5EF4-FFF2-40B4-BE49-F238E27FC236}">
                  <a16:creationId xmlns:a16="http://schemas.microsoft.com/office/drawing/2014/main" id="{84A776DD-D09C-4566-9BAA-AD9C7E8CD118}"/>
                </a:ext>
              </a:extLst>
            </p:cNvPr>
            <p:cNvSpPr txBox="1"/>
            <p:nvPr/>
          </p:nvSpPr>
          <p:spPr>
            <a:xfrm>
              <a:off x="10150398" y="1795490"/>
              <a:ext cx="1450090" cy="141257"/>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Azure Active Directory</a:t>
              </a:r>
            </a:p>
          </p:txBody>
        </p:sp>
      </p:grpSp>
      <p:grpSp>
        <p:nvGrpSpPr>
          <p:cNvPr id="57" name="Group 56">
            <a:extLst>
              <a:ext uri="{FF2B5EF4-FFF2-40B4-BE49-F238E27FC236}">
                <a16:creationId xmlns:a16="http://schemas.microsoft.com/office/drawing/2014/main" id="{6C547DAA-BEC6-4299-B8DB-B93674C6A501}"/>
              </a:ext>
            </a:extLst>
          </p:cNvPr>
          <p:cNvGrpSpPr/>
          <p:nvPr/>
        </p:nvGrpSpPr>
        <p:grpSpPr>
          <a:xfrm>
            <a:off x="8298723" y="3458330"/>
            <a:ext cx="1589412" cy="186521"/>
            <a:chOff x="9911327" y="3287623"/>
            <a:chExt cx="1558389" cy="182880"/>
          </a:xfrm>
        </p:grpSpPr>
        <p:pic>
          <p:nvPicPr>
            <p:cNvPr id="6" name="Picture 281">
              <a:extLst>
                <a:ext uri="{FF2B5EF4-FFF2-40B4-BE49-F238E27FC236}">
                  <a16:creationId xmlns:a16="http://schemas.microsoft.com/office/drawing/2014/main" id="{3D62229B-6352-4E06-A870-7F62DEDACDAB}"/>
                </a:ext>
                <a:ext uri="{C183D7F6-B498-43B3-948B-1728B52AA6E4}">
                  <adec:decorative xmlns:adec="http://schemas.microsoft.com/office/drawing/2017/decorative" val="1"/>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a:stretch/>
          </p:blipFill>
          <p:spPr bwMode="auto">
            <a:xfrm>
              <a:off x="9911327" y="3287623"/>
              <a:ext cx="192072" cy="18288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998D3AD8-2C60-48AB-892B-7D01F044FD29}"/>
                </a:ext>
              </a:extLst>
            </p:cNvPr>
            <p:cNvSpPr txBox="1"/>
            <p:nvPr/>
          </p:nvSpPr>
          <p:spPr>
            <a:xfrm>
              <a:off x="10143591" y="3308435"/>
              <a:ext cx="1326125" cy="141257"/>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Defender for O365</a:t>
              </a:r>
            </a:p>
          </p:txBody>
        </p:sp>
      </p:grpSp>
      <p:sp>
        <p:nvSpPr>
          <p:cNvPr id="18450" name="!!wb_title">
            <a:extLst>
              <a:ext uri="{FF2B5EF4-FFF2-40B4-BE49-F238E27FC236}">
                <a16:creationId xmlns:a16="http://schemas.microsoft.com/office/drawing/2014/main" id="{291A1ED0-1A5E-484C-9635-B26753608A71}"/>
              </a:ext>
            </a:extLst>
          </p:cNvPr>
          <p:cNvSpPr txBox="1"/>
          <p:nvPr/>
        </p:nvSpPr>
        <p:spPr>
          <a:xfrm>
            <a:off x="8277270" y="1439412"/>
            <a:ext cx="1637311" cy="254262"/>
          </a:xfrm>
          <a:prstGeom prst="rect">
            <a:avLst/>
          </a:prstGeom>
          <a:solidFill>
            <a:schemeClr val="bg1"/>
          </a:solid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srgbClr val="FFFFFF"/>
                </a:solidFill>
                <a:effectLst/>
                <a:uLnTx/>
                <a:uFillTx/>
                <a:latin typeface="Segoe UI Semibold"/>
                <a:cs typeface="Segoe UI" pitchFamily="34" charset="0"/>
              </a:defRPr>
            </a:lvl1pPr>
          </a:lstStyle>
          <a:p>
            <a:pPr defTabSz="932597">
              <a:defRPr/>
            </a:pPr>
            <a:r>
              <a:rPr lang="en-US" sz="1020" dirty="0"/>
              <a:t>Native Data Connectors</a:t>
            </a:r>
          </a:p>
        </p:txBody>
      </p:sp>
      <p:pic>
        <p:nvPicPr>
          <p:cNvPr id="18449" name="Graphic 18448">
            <a:extLst>
              <a:ext uri="{FF2B5EF4-FFF2-40B4-BE49-F238E27FC236}">
                <a16:creationId xmlns:a16="http://schemas.microsoft.com/office/drawing/2014/main" id="{E01A08EE-7691-45B0-956A-52107BB9D88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78027" y="1379485"/>
            <a:ext cx="373041" cy="373041"/>
          </a:xfrm>
          <a:prstGeom prst="rect">
            <a:avLst/>
          </a:prstGeom>
        </p:spPr>
      </p:pic>
      <p:grpSp>
        <p:nvGrpSpPr>
          <p:cNvPr id="752" name="Group 751">
            <a:extLst>
              <a:ext uri="{FF2B5EF4-FFF2-40B4-BE49-F238E27FC236}">
                <a16:creationId xmlns:a16="http://schemas.microsoft.com/office/drawing/2014/main" id="{D44CC4D4-12B2-488F-8A85-9615D3A37765}"/>
              </a:ext>
            </a:extLst>
          </p:cNvPr>
          <p:cNvGrpSpPr/>
          <p:nvPr/>
        </p:nvGrpSpPr>
        <p:grpSpPr>
          <a:xfrm>
            <a:off x="10068534" y="9162497"/>
            <a:ext cx="1688858" cy="1147432"/>
            <a:chOff x="4800600" y="1981200"/>
            <a:chExt cx="2415963" cy="1641436"/>
          </a:xfrm>
        </p:grpSpPr>
        <p:pic>
          <p:nvPicPr>
            <p:cNvPr id="753" name="Picture 752" descr="A picture containing computer, computer, sky&#10;&#10;Description automatically generated">
              <a:extLst>
                <a:ext uri="{FF2B5EF4-FFF2-40B4-BE49-F238E27FC236}">
                  <a16:creationId xmlns:a16="http://schemas.microsoft.com/office/drawing/2014/main" id="{FEF9D23C-F325-4B18-A7B0-868B9C7A571A}"/>
                </a:ext>
              </a:extLst>
            </p:cNvPr>
            <p:cNvPicPr>
              <a:picLocks noChangeAspect="1"/>
            </p:cNvPicPr>
            <p:nvPr/>
          </p:nvPicPr>
          <p:blipFill rotWithShape="1">
            <a:blip r:embed="rId19" cstate="print">
              <a:lum bright="70000" contrast="-70000"/>
              <a:extLst>
                <a:ext uri="{28A0092B-C50C-407E-A947-70E740481C1C}">
                  <a14:useLocalDpi xmlns:a14="http://schemas.microsoft.com/office/drawing/2010/main" val="0"/>
                </a:ext>
              </a:extLst>
            </a:blip>
            <a:srcRect l="51290" t="68219" r="39420"/>
            <a:stretch/>
          </p:blipFill>
          <p:spPr>
            <a:xfrm>
              <a:off x="4800600" y="3263903"/>
              <a:ext cx="486568" cy="358733"/>
            </a:xfrm>
            <a:prstGeom prst="rect">
              <a:avLst/>
            </a:prstGeom>
          </p:spPr>
        </p:pic>
        <p:pic>
          <p:nvPicPr>
            <p:cNvPr id="754" name="Graphic 594">
              <a:extLst>
                <a:ext uri="{FF2B5EF4-FFF2-40B4-BE49-F238E27FC236}">
                  <a16:creationId xmlns:a16="http://schemas.microsoft.com/office/drawing/2014/main" id="{94BA0D29-36A4-4438-8C12-CB92D7DE11EA}"/>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800600" y="2357257"/>
              <a:ext cx="649867" cy="145317"/>
            </a:xfrm>
            <a:prstGeom prst="rect">
              <a:avLst/>
            </a:prstGeom>
          </p:spPr>
        </p:pic>
        <p:pic>
          <p:nvPicPr>
            <p:cNvPr id="755" name="Picture 754" descr="A screen shot of a building&#10;&#10;Description automatically generated">
              <a:extLst>
                <a:ext uri="{FF2B5EF4-FFF2-40B4-BE49-F238E27FC236}">
                  <a16:creationId xmlns:a16="http://schemas.microsoft.com/office/drawing/2014/main" id="{C2D9D991-F3B2-45F0-8D94-DDACB7E79BF1}"/>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800600" y="1996540"/>
              <a:ext cx="360251" cy="138822"/>
            </a:xfrm>
            <a:prstGeom prst="rect">
              <a:avLst/>
            </a:prstGeom>
          </p:spPr>
        </p:pic>
        <p:pic>
          <p:nvPicPr>
            <p:cNvPr id="756" name="Picture 755" descr="Logo&#10;&#10;Description automatically generated">
              <a:extLst>
                <a:ext uri="{FF2B5EF4-FFF2-40B4-BE49-F238E27FC236}">
                  <a16:creationId xmlns:a16="http://schemas.microsoft.com/office/drawing/2014/main" id="{91F5DCE6-1C86-4F18-98E8-49B1FBA69467}"/>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6532472" y="1981200"/>
              <a:ext cx="621571" cy="240868"/>
            </a:xfrm>
            <a:prstGeom prst="rect">
              <a:avLst/>
            </a:prstGeom>
          </p:spPr>
        </p:pic>
        <p:pic>
          <p:nvPicPr>
            <p:cNvPr id="757" name="Picture 756" descr="Text&#10;&#10;Description automatically generated">
              <a:extLst>
                <a:ext uri="{FF2B5EF4-FFF2-40B4-BE49-F238E27FC236}">
                  <a16:creationId xmlns:a16="http://schemas.microsoft.com/office/drawing/2014/main" id="{5290ECCD-B369-4C78-8454-B28373C5DF05}"/>
                </a:ext>
              </a:extLst>
            </p:cNvPr>
            <p:cNvPicPr>
              <a:picLocks noChangeAspect="1"/>
            </p:cNvPicPr>
            <p:nvPr/>
          </p:nvPicPr>
          <p:blipFill>
            <a:blip r:embed="rId24"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474593" y="2713102"/>
              <a:ext cx="741970" cy="246316"/>
            </a:xfrm>
            <a:prstGeom prst="rect">
              <a:avLst/>
            </a:prstGeom>
          </p:spPr>
        </p:pic>
        <p:pic>
          <p:nvPicPr>
            <p:cNvPr id="758" name="Picture 757" descr="A picture containing logo&#10;&#10;Description automatically generated">
              <a:extLst>
                <a:ext uri="{FF2B5EF4-FFF2-40B4-BE49-F238E27FC236}">
                  <a16:creationId xmlns:a16="http://schemas.microsoft.com/office/drawing/2014/main" id="{1F808BAE-4279-466F-BD94-B68516F215F5}"/>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800600" y="2741976"/>
              <a:ext cx="584162" cy="188569"/>
            </a:xfrm>
            <a:prstGeom prst="rect">
              <a:avLst/>
            </a:prstGeom>
          </p:spPr>
        </p:pic>
        <p:pic>
          <p:nvPicPr>
            <p:cNvPr id="759" name="Picture 758" descr="Icon&#10;&#10;Description automatically generated">
              <a:extLst>
                <a:ext uri="{FF2B5EF4-FFF2-40B4-BE49-F238E27FC236}">
                  <a16:creationId xmlns:a16="http://schemas.microsoft.com/office/drawing/2014/main" id="{2C0F70F8-28D2-4D5F-BAFF-B0CEC2E3BB5F}"/>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5657801" y="2293844"/>
              <a:ext cx="254350" cy="246316"/>
            </a:xfrm>
            <a:prstGeom prst="rect">
              <a:avLst/>
            </a:prstGeom>
          </p:spPr>
        </p:pic>
        <p:pic>
          <p:nvPicPr>
            <p:cNvPr id="760" name="Picture 759" descr="A picture containing drawing&#10;&#10;Description automatically generated">
              <a:extLst>
                <a:ext uri="{FF2B5EF4-FFF2-40B4-BE49-F238E27FC236}">
                  <a16:creationId xmlns:a16="http://schemas.microsoft.com/office/drawing/2014/main" id="{9675D65E-0D9F-44DA-B933-158D4E5A2FC5}"/>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6060211" y="2382936"/>
              <a:ext cx="807406" cy="138207"/>
            </a:xfrm>
            <a:prstGeom prst="rect">
              <a:avLst/>
            </a:prstGeom>
          </p:spPr>
        </p:pic>
        <p:pic>
          <p:nvPicPr>
            <p:cNvPr id="761" name="Picture 760" descr="Logo&#10;&#10;Description automatically generated">
              <a:extLst>
                <a:ext uri="{FF2B5EF4-FFF2-40B4-BE49-F238E27FC236}">
                  <a16:creationId xmlns:a16="http://schemas.microsoft.com/office/drawing/2014/main" id="{2FAD6A71-EA3A-4CAC-B4CF-A86B7FC6631C}"/>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6084848" y="3263903"/>
              <a:ext cx="638001" cy="94124"/>
            </a:xfrm>
            <a:prstGeom prst="rect">
              <a:avLst/>
            </a:prstGeom>
          </p:spPr>
        </p:pic>
        <p:pic>
          <p:nvPicPr>
            <p:cNvPr id="762" name="Picture 761" descr="A picture containing clock, drawing&#10;&#10;Description automatically generated">
              <a:extLst>
                <a:ext uri="{FF2B5EF4-FFF2-40B4-BE49-F238E27FC236}">
                  <a16:creationId xmlns:a16="http://schemas.microsoft.com/office/drawing/2014/main" id="{7122B9B1-7E4B-4496-9F18-F1168C15B3D3}"/>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5442767" y="3412265"/>
              <a:ext cx="566930" cy="104313"/>
            </a:xfrm>
            <a:prstGeom prst="rect">
              <a:avLst/>
            </a:prstGeom>
          </p:spPr>
        </p:pic>
        <p:grpSp>
          <p:nvGrpSpPr>
            <p:cNvPr id="763" name="Group 762">
              <a:extLst>
                <a:ext uri="{FF2B5EF4-FFF2-40B4-BE49-F238E27FC236}">
                  <a16:creationId xmlns:a16="http://schemas.microsoft.com/office/drawing/2014/main" id="{9B59F6B1-044F-4380-9A6A-2B72D95F20A6}"/>
                </a:ext>
              </a:extLst>
            </p:cNvPr>
            <p:cNvGrpSpPr/>
            <p:nvPr/>
          </p:nvGrpSpPr>
          <p:grpSpPr>
            <a:xfrm>
              <a:off x="6876803" y="3273027"/>
              <a:ext cx="323182" cy="75875"/>
              <a:chOff x="11747105" y="3392325"/>
              <a:chExt cx="402854" cy="97663"/>
            </a:xfrm>
          </p:grpSpPr>
          <p:sp>
            <p:nvSpPr>
              <p:cNvPr id="773" name="Oval 772">
                <a:extLst>
                  <a:ext uri="{FF2B5EF4-FFF2-40B4-BE49-F238E27FC236}">
                    <a16:creationId xmlns:a16="http://schemas.microsoft.com/office/drawing/2014/main" id="{F962C9C6-8C15-44E4-9BF0-B7371760C57E}"/>
                  </a:ext>
                </a:extLst>
              </p:cNvPr>
              <p:cNvSpPr/>
              <p:nvPr/>
            </p:nvSpPr>
            <p:spPr bwMode="auto">
              <a:xfrm flipV="1">
                <a:off x="11747105" y="3392359"/>
                <a:ext cx="97626" cy="97626"/>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4" name="Oval 773">
                <a:extLst>
                  <a:ext uri="{FF2B5EF4-FFF2-40B4-BE49-F238E27FC236}">
                    <a16:creationId xmlns:a16="http://schemas.microsoft.com/office/drawing/2014/main" id="{82ACE0AC-D3BE-4C78-A758-650023E077A8}"/>
                  </a:ext>
                </a:extLst>
              </p:cNvPr>
              <p:cNvSpPr/>
              <p:nvPr/>
            </p:nvSpPr>
            <p:spPr bwMode="auto">
              <a:xfrm flipV="1">
                <a:off x="11899729" y="3392362"/>
                <a:ext cx="97626" cy="97626"/>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5" name="Oval 774">
                <a:extLst>
                  <a:ext uri="{FF2B5EF4-FFF2-40B4-BE49-F238E27FC236}">
                    <a16:creationId xmlns:a16="http://schemas.microsoft.com/office/drawing/2014/main" id="{9CE61C88-C848-4EEF-990B-4F913C3300C6}"/>
                  </a:ext>
                </a:extLst>
              </p:cNvPr>
              <p:cNvSpPr/>
              <p:nvPr/>
            </p:nvSpPr>
            <p:spPr bwMode="auto">
              <a:xfrm flipV="1">
                <a:off x="12052333" y="3392325"/>
                <a:ext cx="97626" cy="97626"/>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64" name="Group 763">
              <a:extLst>
                <a:ext uri="{FF2B5EF4-FFF2-40B4-BE49-F238E27FC236}">
                  <a16:creationId xmlns:a16="http://schemas.microsoft.com/office/drawing/2014/main" id="{7EC755C2-D6CE-45F3-9F72-ECCC41C65CA1}"/>
                </a:ext>
              </a:extLst>
            </p:cNvPr>
            <p:cNvGrpSpPr/>
            <p:nvPr/>
          </p:nvGrpSpPr>
          <p:grpSpPr>
            <a:xfrm>
              <a:off x="5384762" y="1981200"/>
              <a:ext cx="965818" cy="180635"/>
              <a:chOff x="5710686" y="1981200"/>
              <a:chExt cx="1504682" cy="281417"/>
            </a:xfrm>
          </p:grpSpPr>
          <p:pic>
            <p:nvPicPr>
              <p:cNvPr id="771" name="Picture 770" descr="A picture containing shape&#10;&#10;Description automatically generated">
                <a:extLst>
                  <a:ext uri="{FF2B5EF4-FFF2-40B4-BE49-F238E27FC236}">
                    <a16:creationId xmlns:a16="http://schemas.microsoft.com/office/drawing/2014/main" id="{126705F9-96D4-4EC9-AC81-E27B73559D5D}"/>
                  </a:ext>
                </a:extLst>
              </p:cNvPr>
              <p:cNvPicPr>
                <a:picLocks noChangeAspect="1"/>
              </p:cNvPicPr>
              <p:nvPr/>
            </p:nvPicPr>
            <p:blipFill rotWithShape="1">
              <a:blip r:embed="rId30" cstate="print">
                <a:extLst>
                  <a:ext uri="{28A0092B-C50C-407E-A947-70E740481C1C}">
                    <a14:useLocalDpi xmlns:a14="http://schemas.microsoft.com/office/drawing/2010/main" val="0"/>
                  </a:ext>
                </a:extLst>
              </a:blip>
              <a:srcRect t="-8128"/>
              <a:stretch/>
            </p:blipFill>
            <p:spPr>
              <a:xfrm>
                <a:off x="6934200" y="1981200"/>
                <a:ext cx="281168" cy="281417"/>
              </a:xfrm>
              <a:prstGeom prst="rect">
                <a:avLst/>
              </a:prstGeom>
            </p:spPr>
          </p:pic>
          <p:pic>
            <p:nvPicPr>
              <p:cNvPr id="772" name="Picture 771" descr="A picture containing shape&#10;&#10;Description automatically generated">
                <a:extLst>
                  <a:ext uri="{FF2B5EF4-FFF2-40B4-BE49-F238E27FC236}">
                    <a16:creationId xmlns:a16="http://schemas.microsoft.com/office/drawing/2014/main" id="{3FFD4112-1320-4F44-A59F-D23837B674A6}"/>
                  </a:ext>
                </a:extLst>
              </p:cNvPr>
              <p:cNvPicPr>
                <a:picLocks noChangeAspect="1"/>
              </p:cNvPicPr>
              <p:nvPr/>
            </p:nvPicPr>
            <p:blipFill rotWithShape="1">
              <a:blip r:embed="rId31" cstate="print">
                <a:lum bright="70000" contrast="-70000"/>
                <a:extLst>
                  <a:ext uri="{28A0092B-C50C-407E-A947-70E740481C1C}">
                    <a14:useLocalDpi xmlns:a14="http://schemas.microsoft.com/office/drawing/2010/main" val="0"/>
                  </a:ext>
                </a:extLst>
              </a:blip>
              <a:srcRect/>
              <a:stretch/>
            </p:blipFill>
            <p:spPr>
              <a:xfrm>
                <a:off x="5710686" y="2002934"/>
                <a:ext cx="1276592" cy="215317"/>
              </a:xfrm>
              <a:prstGeom prst="rect">
                <a:avLst/>
              </a:prstGeom>
            </p:spPr>
          </p:pic>
        </p:grpSp>
        <p:grpSp>
          <p:nvGrpSpPr>
            <p:cNvPr id="765" name="Group 764">
              <a:extLst>
                <a:ext uri="{FF2B5EF4-FFF2-40B4-BE49-F238E27FC236}">
                  <a16:creationId xmlns:a16="http://schemas.microsoft.com/office/drawing/2014/main" id="{84AC55C1-F27E-49D2-AD10-979DA955CE1A}"/>
                </a:ext>
              </a:extLst>
            </p:cNvPr>
            <p:cNvGrpSpPr/>
            <p:nvPr/>
          </p:nvGrpSpPr>
          <p:grpSpPr>
            <a:xfrm>
              <a:off x="5606273" y="2739642"/>
              <a:ext cx="744307" cy="190903"/>
              <a:chOff x="6136065" y="3649686"/>
              <a:chExt cx="1159582" cy="297414"/>
            </a:xfrm>
          </p:grpSpPr>
          <p:pic>
            <p:nvPicPr>
              <p:cNvPr id="769" name="Picture 768" descr="A picture containing shape&#10;&#10;Description automatically generated">
                <a:extLst>
                  <a:ext uri="{FF2B5EF4-FFF2-40B4-BE49-F238E27FC236}">
                    <a16:creationId xmlns:a16="http://schemas.microsoft.com/office/drawing/2014/main" id="{082F2625-2C06-4B6B-B56E-C4A528B1444F}"/>
                  </a:ext>
                </a:extLst>
              </p:cNvPr>
              <p:cNvPicPr>
                <a:picLocks noChangeAspect="1"/>
              </p:cNvPicPr>
              <p:nvPr/>
            </p:nvPicPr>
            <p:blipFill rotWithShape="1">
              <a:blip r:embed="rId32" cstate="print">
                <a:lum bright="70000" contrast="-70000"/>
                <a:extLst>
                  <a:ext uri="{28A0092B-C50C-407E-A947-70E740481C1C}">
                    <a14:useLocalDpi xmlns:a14="http://schemas.microsoft.com/office/drawing/2010/main" val="0"/>
                  </a:ext>
                </a:extLst>
              </a:blip>
              <a:srcRect/>
              <a:stretch/>
            </p:blipFill>
            <p:spPr>
              <a:xfrm>
                <a:off x="6385561" y="3700361"/>
                <a:ext cx="910086" cy="241783"/>
              </a:xfrm>
              <a:prstGeom prst="rect">
                <a:avLst/>
              </a:prstGeom>
            </p:spPr>
          </p:pic>
          <p:pic>
            <p:nvPicPr>
              <p:cNvPr id="770" name="Picture 769" descr="A picture containing shape&#10;&#10;Description automatically generated">
                <a:extLst>
                  <a:ext uri="{FF2B5EF4-FFF2-40B4-BE49-F238E27FC236}">
                    <a16:creationId xmlns:a16="http://schemas.microsoft.com/office/drawing/2014/main" id="{C3EB50C6-77DC-469D-8B07-238643EED6DB}"/>
                  </a:ext>
                </a:extLst>
              </p:cNvPr>
              <p:cNvPicPr>
                <a:picLocks noChangeAspect="1"/>
              </p:cNvPicPr>
              <p:nvPr/>
            </p:nvPicPr>
            <p:blipFill rotWithShape="1">
              <a:blip r:embed="rId33" cstate="print">
                <a:extLst>
                  <a:ext uri="{28A0092B-C50C-407E-A947-70E740481C1C}">
                    <a14:useLocalDpi xmlns:a14="http://schemas.microsoft.com/office/drawing/2010/main" val="0"/>
                  </a:ext>
                </a:extLst>
              </a:blip>
              <a:srcRect/>
              <a:stretch/>
            </p:blipFill>
            <p:spPr>
              <a:xfrm>
                <a:off x="6136065" y="3649686"/>
                <a:ext cx="264736" cy="297414"/>
              </a:xfrm>
              <a:prstGeom prst="rect">
                <a:avLst/>
              </a:prstGeom>
            </p:spPr>
          </p:pic>
        </p:grpSp>
        <p:grpSp>
          <p:nvGrpSpPr>
            <p:cNvPr id="766" name="Group 765">
              <a:extLst>
                <a:ext uri="{FF2B5EF4-FFF2-40B4-BE49-F238E27FC236}">
                  <a16:creationId xmlns:a16="http://schemas.microsoft.com/office/drawing/2014/main" id="{EAB29C06-283B-47EA-A4FF-85BC70F945ED}"/>
                </a:ext>
              </a:extLst>
            </p:cNvPr>
            <p:cNvGrpSpPr/>
            <p:nvPr/>
          </p:nvGrpSpPr>
          <p:grpSpPr>
            <a:xfrm>
              <a:off x="5026706" y="3055838"/>
              <a:ext cx="1047430" cy="175386"/>
              <a:chOff x="8792552" y="1472580"/>
              <a:chExt cx="1631828" cy="273240"/>
            </a:xfrm>
          </p:grpSpPr>
          <p:pic>
            <p:nvPicPr>
              <p:cNvPr id="767" name="Picture 766" descr="Logo, company name&#10;&#10;Description automatically generated">
                <a:extLst>
                  <a:ext uri="{FF2B5EF4-FFF2-40B4-BE49-F238E27FC236}">
                    <a16:creationId xmlns:a16="http://schemas.microsoft.com/office/drawing/2014/main" id="{0CCB35B5-9834-4DB2-82CC-6622FBAA3C72}"/>
                  </a:ext>
                </a:extLst>
              </p:cNvPr>
              <p:cNvPicPr>
                <a:picLocks noChangeAspect="1"/>
              </p:cNvPicPr>
              <p:nvPr/>
            </p:nvPicPr>
            <p:blipFill rotWithShape="1">
              <a:blip r:embed="rId34" cstate="print">
                <a:lum bright="70000" contrast="-70000"/>
                <a:extLst>
                  <a:ext uri="{28A0092B-C50C-407E-A947-70E740481C1C}">
                    <a14:useLocalDpi xmlns:a14="http://schemas.microsoft.com/office/drawing/2010/main" val="0"/>
                  </a:ext>
                </a:extLst>
              </a:blip>
              <a:srcRect/>
              <a:stretch/>
            </p:blipFill>
            <p:spPr>
              <a:xfrm>
                <a:off x="9205413" y="1515676"/>
                <a:ext cx="1218967" cy="230144"/>
              </a:xfrm>
              <a:prstGeom prst="rect">
                <a:avLst/>
              </a:prstGeom>
            </p:spPr>
          </p:pic>
          <p:pic>
            <p:nvPicPr>
              <p:cNvPr id="768" name="Picture 767" descr="Logo, company name&#10;&#10;Description automatically generated">
                <a:extLst>
                  <a:ext uri="{FF2B5EF4-FFF2-40B4-BE49-F238E27FC236}">
                    <a16:creationId xmlns:a16="http://schemas.microsoft.com/office/drawing/2014/main" id="{62C9A80D-9DF6-46AE-B893-D55C8E3079BC}"/>
                  </a:ext>
                </a:extLst>
              </p:cNvPr>
              <p:cNvPicPr>
                <a:picLocks noChangeAspect="1"/>
              </p:cNvPicPr>
              <p:nvPr/>
            </p:nvPicPr>
            <p:blipFill rotWithShape="1">
              <a:blip r:embed="rId35" cstate="print">
                <a:extLst>
                  <a:ext uri="{28A0092B-C50C-407E-A947-70E740481C1C}">
                    <a14:useLocalDpi xmlns:a14="http://schemas.microsoft.com/office/drawing/2010/main" val="0"/>
                  </a:ext>
                </a:extLst>
              </a:blip>
              <a:srcRect/>
              <a:stretch/>
            </p:blipFill>
            <p:spPr>
              <a:xfrm>
                <a:off x="8792552" y="1472580"/>
                <a:ext cx="427648" cy="246398"/>
              </a:xfrm>
              <a:prstGeom prst="rect">
                <a:avLst/>
              </a:prstGeom>
            </p:spPr>
          </p:pic>
        </p:grpSp>
      </p:grpSp>
      <p:pic>
        <p:nvPicPr>
          <p:cNvPr id="3" name="Picture 2" descr="See the source image">
            <a:extLst>
              <a:ext uri="{FF2B5EF4-FFF2-40B4-BE49-F238E27FC236}">
                <a16:creationId xmlns:a16="http://schemas.microsoft.com/office/drawing/2014/main" id="{723E59C4-DAC8-4EDC-8B73-37E0612FB2F0}"/>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6118492" y="9819923"/>
            <a:ext cx="494162" cy="494162"/>
          </a:xfrm>
          <a:prstGeom prst="rect">
            <a:avLst/>
          </a:prstGeom>
          <a:noFill/>
          <a:extLst>
            <a:ext uri="{909E8E84-426E-40DD-AFC4-6F175D3DCCD1}">
              <a14:hiddenFill xmlns:a14="http://schemas.microsoft.com/office/drawing/2010/main">
                <a:solidFill>
                  <a:srgbClr val="FFFFFF"/>
                </a:solidFill>
              </a14:hiddenFill>
            </a:ext>
          </a:extLst>
        </p:spPr>
      </p:pic>
      <p:grpSp>
        <p:nvGrpSpPr>
          <p:cNvPr id="119" name="Group 118">
            <a:extLst>
              <a:ext uri="{FF2B5EF4-FFF2-40B4-BE49-F238E27FC236}">
                <a16:creationId xmlns:a16="http://schemas.microsoft.com/office/drawing/2014/main" id="{350457DB-D3BA-47B2-83BB-8C4ED14629CE}"/>
              </a:ext>
            </a:extLst>
          </p:cNvPr>
          <p:cNvGrpSpPr/>
          <p:nvPr/>
        </p:nvGrpSpPr>
        <p:grpSpPr>
          <a:xfrm>
            <a:off x="8441634" y="9214429"/>
            <a:ext cx="1244141" cy="1220564"/>
            <a:chOff x="8300846" y="5074891"/>
            <a:chExt cx="1219857" cy="1196740"/>
          </a:xfrm>
        </p:grpSpPr>
        <p:sp>
          <p:nvSpPr>
            <p:cNvPr id="120" name="!!syslog_area">
              <a:extLst>
                <a:ext uri="{FF2B5EF4-FFF2-40B4-BE49-F238E27FC236}">
                  <a16:creationId xmlns:a16="http://schemas.microsoft.com/office/drawing/2014/main" id="{DD10630A-9503-4367-943B-A43279EB193F}"/>
                </a:ext>
              </a:extLst>
            </p:cNvPr>
            <p:cNvSpPr/>
            <p:nvPr/>
          </p:nvSpPr>
          <p:spPr bwMode="auto">
            <a:xfrm>
              <a:off x="8300846" y="5211849"/>
              <a:ext cx="1219857" cy="1059782"/>
            </a:xfrm>
            <a:prstGeom prst="roundRect">
              <a:avLst>
                <a:gd name="adj" fmla="val 2891"/>
              </a:avLst>
            </a:prstGeom>
            <a:solidFill>
              <a:schemeClr val="bg1"/>
            </a:solidFill>
            <a:ln w="9525">
              <a:solidFill>
                <a:schemeClr val="bg2">
                  <a:lumMod val="40000"/>
                  <a:lumOff val="6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000000"/>
                </a:solidFill>
                <a:latin typeface="Segoe UI"/>
                <a:ea typeface="Segoe UI" pitchFamily="34" charset="0"/>
                <a:cs typeface="Segoe UI" pitchFamily="34" charset="0"/>
              </a:endParaRPr>
            </a:p>
          </p:txBody>
        </p:sp>
        <p:pic>
          <p:nvPicPr>
            <p:cNvPr id="121" name="!!vm_icon" descr="Windows Virtual Machine icon">
              <a:hlinkClick r:id="" action="ppaction://noaction"/>
              <a:extLst>
                <a:ext uri="{FF2B5EF4-FFF2-40B4-BE49-F238E27FC236}">
                  <a16:creationId xmlns:a16="http://schemas.microsoft.com/office/drawing/2014/main" id="{47590F2A-DFDA-4236-BF7A-D7691747738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99077" y="5469061"/>
              <a:ext cx="365760" cy="365760"/>
            </a:xfrm>
            <a:prstGeom prst="rect">
              <a:avLst/>
            </a:prstGeom>
          </p:spPr>
        </p:pic>
        <p:pic>
          <p:nvPicPr>
            <p:cNvPr id="122" name="!!vm_icon" descr="Windows Virtual Machine icon">
              <a:hlinkClick r:id="" action="ppaction://noaction"/>
              <a:extLst>
                <a:ext uri="{FF2B5EF4-FFF2-40B4-BE49-F238E27FC236}">
                  <a16:creationId xmlns:a16="http://schemas.microsoft.com/office/drawing/2014/main" id="{8E9C6F11-F9EF-43D6-A490-CF6CC7212B4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36680" y="5631127"/>
              <a:ext cx="365760" cy="365760"/>
            </a:xfrm>
            <a:prstGeom prst="rect">
              <a:avLst/>
            </a:prstGeom>
          </p:spPr>
        </p:pic>
        <p:pic>
          <p:nvPicPr>
            <p:cNvPr id="123" name="!!vm_icon" descr="Windows Virtual Machine icon">
              <a:hlinkClick r:id="" action="ppaction://noaction"/>
              <a:extLst>
                <a:ext uri="{FF2B5EF4-FFF2-40B4-BE49-F238E27FC236}">
                  <a16:creationId xmlns:a16="http://schemas.microsoft.com/office/drawing/2014/main" id="{CE68F530-8715-4885-A14B-07D08C87DE3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54487" y="5792189"/>
              <a:ext cx="365760" cy="365760"/>
            </a:xfrm>
            <a:prstGeom prst="rect">
              <a:avLst/>
            </a:prstGeom>
          </p:spPr>
        </p:pic>
        <p:sp>
          <p:nvSpPr>
            <p:cNvPr id="124" name="!!syslog_title">
              <a:extLst>
                <a:ext uri="{FF2B5EF4-FFF2-40B4-BE49-F238E27FC236}">
                  <a16:creationId xmlns:a16="http://schemas.microsoft.com/office/drawing/2014/main" id="{DE111827-A989-4E9E-9A13-9AA9C78A7030}"/>
                </a:ext>
              </a:extLst>
            </p:cNvPr>
            <p:cNvSpPr txBox="1">
              <a:spLocks/>
            </p:cNvSpPr>
            <p:nvPr/>
          </p:nvSpPr>
          <p:spPr>
            <a:xfrm>
              <a:off x="8555782" y="5074891"/>
              <a:ext cx="677430" cy="282513"/>
            </a:xfrm>
            <a:prstGeom prst="rect">
              <a:avLst/>
            </a:prstGeom>
            <a:solidFill>
              <a:srgbClr val="000000"/>
            </a:solidFill>
            <a:ln>
              <a:noFill/>
              <a:prstDash/>
            </a:ln>
            <a:effectLst/>
          </p:spPr>
          <p:txBody>
            <a:bodyPr rot="0" spcFirstLastPara="0" vertOverflow="overflow" horzOverflow="overflow" vert="horz" wrap="none" lIns="46630" tIns="0" rIns="46630" bIns="0" numCol="1" spcCol="0" rtlCol="0" fromWordArt="0" anchor="t" anchorCtr="0" forceAA="0" compatLnSpc="1">
              <a:prstTxWarp prst="textNoShape">
                <a:avLst/>
              </a:prstTxWarp>
              <a:spAutoFit/>
            </a:bodyPr>
            <a:lstStyle>
              <a:defPPr>
                <a:defRPr lang="en-US"/>
              </a:defPPr>
              <a:lvl1pPr marR="0" lvl="0" indent="0" algn="ctr" defTabSz="932742" fontAlgn="auto">
                <a:lnSpc>
                  <a:spcPct val="90000"/>
                </a:lnSpc>
                <a:spcBef>
                  <a:spcPct val="0"/>
                </a:spcBef>
                <a:spcAft>
                  <a:spcPts val="0"/>
                </a:spcAft>
                <a:buClrTx/>
                <a:buSzTx/>
                <a:buFontTx/>
                <a:buNone/>
                <a:tabLst/>
                <a:defRPr kumimoji="0" sz="1400" b="0" i="0" u="none" strike="noStrike" cap="none" spc="0" normalizeH="0" baseline="0">
                  <a:ln w="3175">
                    <a:noFill/>
                  </a:ln>
                  <a:gradFill>
                    <a:gsLst>
                      <a:gs pos="0">
                        <a:srgbClr val="FFFFFF"/>
                      </a:gs>
                      <a:gs pos="100000">
                        <a:srgbClr val="FFFFFF"/>
                      </a:gs>
                    </a:gsLst>
                    <a:lin ang="5400000" scaled="1"/>
                  </a:gradFill>
                  <a:effectLst/>
                  <a:uLnTx/>
                  <a:uFillTx/>
                  <a:latin typeface="Segoe UI Semibold"/>
                  <a:cs typeface="Segoe UI" pitchFamily="34" charset="0"/>
                </a:defRPr>
              </a:lvl1pPr>
            </a:lstStyle>
            <a:p>
              <a:pPr defTabSz="951304">
                <a:defRPr/>
              </a:pPr>
              <a:r>
                <a:rPr lang="en-US" sz="1020">
                  <a:solidFill>
                    <a:srgbClr val="EBEBEB">
                      <a:lumMod val="90000"/>
                    </a:srgbClr>
                  </a:solidFill>
                </a:rPr>
                <a:t>Windows </a:t>
              </a:r>
            </a:p>
            <a:p>
              <a:pPr defTabSz="951304">
                <a:defRPr/>
              </a:pPr>
              <a:r>
                <a:rPr lang="en-US" sz="1020">
                  <a:solidFill>
                    <a:srgbClr val="EBEBEB">
                      <a:lumMod val="90000"/>
                    </a:srgbClr>
                  </a:solidFill>
                </a:rPr>
                <a:t>Servers</a:t>
              </a:r>
            </a:p>
          </p:txBody>
        </p:sp>
      </p:grpSp>
      <p:cxnSp>
        <p:nvCxnSpPr>
          <p:cNvPr id="134" name="!!movingline_left">
            <a:extLst>
              <a:ext uri="{FF2B5EF4-FFF2-40B4-BE49-F238E27FC236}">
                <a16:creationId xmlns:a16="http://schemas.microsoft.com/office/drawing/2014/main" id="{E20E0A4C-E79F-44AE-BDFC-E5A4FA5F3EB0}"/>
              </a:ext>
            </a:extLst>
          </p:cNvPr>
          <p:cNvCxnSpPr>
            <a:cxnSpLocks/>
          </p:cNvCxnSpPr>
          <p:nvPr/>
        </p:nvCxnSpPr>
        <p:spPr>
          <a:xfrm>
            <a:off x="6295954" y="9305135"/>
            <a:ext cx="988467" cy="0"/>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9" name="Group 88">
            <a:extLst>
              <a:ext uri="{FF2B5EF4-FFF2-40B4-BE49-F238E27FC236}">
                <a16:creationId xmlns:a16="http://schemas.microsoft.com/office/drawing/2014/main" id="{EA5F7456-60BC-4889-B034-AA4B90367954}"/>
              </a:ext>
            </a:extLst>
          </p:cNvPr>
          <p:cNvGrpSpPr/>
          <p:nvPr/>
        </p:nvGrpSpPr>
        <p:grpSpPr>
          <a:xfrm>
            <a:off x="7069778" y="9172804"/>
            <a:ext cx="373041" cy="313639"/>
            <a:chOff x="6137960" y="5359120"/>
            <a:chExt cx="365760" cy="307517"/>
          </a:xfrm>
        </p:grpSpPr>
        <p:pic>
          <p:nvPicPr>
            <p:cNvPr id="269" name="!!vm_icon" descr="Windows Virtual Machine icon">
              <a:hlinkClick r:id="" action="ppaction://noaction"/>
              <a:extLst>
                <a:ext uri="{FF2B5EF4-FFF2-40B4-BE49-F238E27FC236}">
                  <a16:creationId xmlns:a16="http://schemas.microsoft.com/office/drawing/2014/main" id="{ECB9240B-344E-4D6D-9324-A60231D6343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37960" y="5359120"/>
              <a:ext cx="307516" cy="307517"/>
            </a:xfrm>
            <a:prstGeom prst="rect">
              <a:avLst/>
            </a:prstGeom>
          </p:spPr>
        </p:pic>
        <p:grpSp>
          <p:nvGrpSpPr>
            <p:cNvPr id="270" name="Graphic 58">
              <a:extLst>
                <a:ext uri="{FF2B5EF4-FFF2-40B4-BE49-F238E27FC236}">
                  <a16:creationId xmlns:a16="http://schemas.microsoft.com/office/drawing/2014/main" id="{6EE2BF96-DC14-4AC8-81B9-572C3E59A695}"/>
                </a:ext>
              </a:extLst>
            </p:cNvPr>
            <p:cNvGrpSpPr/>
            <p:nvPr/>
          </p:nvGrpSpPr>
          <p:grpSpPr>
            <a:xfrm>
              <a:off x="6314873" y="5482719"/>
              <a:ext cx="188847" cy="149571"/>
              <a:chOff x="2112465" y="2876133"/>
              <a:chExt cx="519142" cy="411171"/>
            </a:xfrm>
          </p:grpSpPr>
          <p:sp>
            <p:nvSpPr>
              <p:cNvPr id="271" name="Freeform: Shape 270">
                <a:extLst>
                  <a:ext uri="{FF2B5EF4-FFF2-40B4-BE49-F238E27FC236}">
                    <a16:creationId xmlns:a16="http://schemas.microsoft.com/office/drawing/2014/main" id="{FA4ADEB4-9F01-4D78-A52F-932F15E6AF8F}"/>
                  </a:ext>
                </a:extLst>
              </p:cNvPr>
              <p:cNvSpPr/>
              <p:nvPr/>
            </p:nvSpPr>
            <p:spPr>
              <a:xfrm>
                <a:off x="2112465" y="2876133"/>
                <a:ext cx="519142"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272" name="Freeform: Shape 271">
                <a:extLst>
                  <a:ext uri="{FF2B5EF4-FFF2-40B4-BE49-F238E27FC236}">
                    <a16:creationId xmlns:a16="http://schemas.microsoft.com/office/drawing/2014/main" id="{4664A804-BC3C-4D12-AF07-8D7210B946DC}"/>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73" name="Freeform: Shape 272">
                <a:extLst>
                  <a:ext uri="{FF2B5EF4-FFF2-40B4-BE49-F238E27FC236}">
                    <a16:creationId xmlns:a16="http://schemas.microsoft.com/office/drawing/2014/main" id="{3F769B0A-D339-42CC-9829-B2775B61A0D4}"/>
                  </a:ext>
                </a:extLst>
              </p:cNvPr>
              <p:cNvSpPr/>
              <p:nvPr/>
            </p:nvSpPr>
            <p:spPr>
              <a:xfrm>
                <a:off x="2276703" y="3080283"/>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74" name="Freeform: Shape 273">
                <a:extLst>
                  <a:ext uri="{FF2B5EF4-FFF2-40B4-BE49-F238E27FC236}">
                    <a16:creationId xmlns:a16="http://schemas.microsoft.com/office/drawing/2014/main" id="{F6B333C0-9DEA-42C5-817C-A8202A2F4A5E}"/>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75" name="Freeform: Shape 274">
                <a:extLst>
                  <a:ext uri="{FF2B5EF4-FFF2-40B4-BE49-F238E27FC236}">
                    <a16:creationId xmlns:a16="http://schemas.microsoft.com/office/drawing/2014/main" id="{5232BAFE-3871-4AC7-A572-E2177DE9C9B3}"/>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76" name="Freeform: Shape 275">
                <a:extLst>
                  <a:ext uri="{FF2B5EF4-FFF2-40B4-BE49-F238E27FC236}">
                    <a16:creationId xmlns:a16="http://schemas.microsoft.com/office/drawing/2014/main" id="{DE973FA1-F368-40D6-AB9A-88DD4F0EA1F2}"/>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77" name="Freeform: Shape 276">
                <a:extLst>
                  <a:ext uri="{FF2B5EF4-FFF2-40B4-BE49-F238E27FC236}">
                    <a16:creationId xmlns:a16="http://schemas.microsoft.com/office/drawing/2014/main" id="{F0BE74A9-09D8-41AB-A5FE-275C91D806F6}"/>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78" name="Freeform: Shape 277">
                <a:extLst>
                  <a:ext uri="{FF2B5EF4-FFF2-40B4-BE49-F238E27FC236}">
                    <a16:creationId xmlns:a16="http://schemas.microsoft.com/office/drawing/2014/main" id="{097FF72E-1762-425C-8453-00C9E8B7F3F8}"/>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79" name="Freeform: Shape 278">
                <a:extLst>
                  <a:ext uri="{FF2B5EF4-FFF2-40B4-BE49-F238E27FC236}">
                    <a16:creationId xmlns:a16="http://schemas.microsoft.com/office/drawing/2014/main" id="{86F51002-266D-4AC0-AAED-B0BC27C36078}"/>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cxnSp>
        <p:nvCxnSpPr>
          <p:cNvPr id="340" name="!!movingline_left">
            <a:extLst>
              <a:ext uri="{FF2B5EF4-FFF2-40B4-BE49-F238E27FC236}">
                <a16:creationId xmlns:a16="http://schemas.microsoft.com/office/drawing/2014/main" id="{B3F21AE9-EAC4-4EDF-A734-146115CE4102}"/>
              </a:ext>
            </a:extLst>
          </p:cNvPr>
          <p:cNvCxnSpPr>
            <a:cxnSpLocks/>
          </p:cNvCxnSpPr>
          <p:nvPr/>
        </p:nvCxnSpPr>
        <p:spPr>
          <a:xfrm>
            <a:off x="10407670" y="8595435"/>
            <a:ext cx="1297873" cy="0"/>
          </a:xfrm>
          <a:prstGeom prst="line">
            <a:avLst/>
          </a:prstGeom>
          <a:ln w="28575">
            <a:solidFill>
              <a:schemeClr val="bg1">
                <a:lumMod val="50000"/>
                <a:lumOff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1" name="!!movingline_up">
            <a:extLst>
              <a:ext uri="{FF2B5EF4-FFF2-40B4-BE49-F238E27FC236}">
                <a16:creationId xmlns:a16="http://schemas.microsoft.com/office/drawing/2014/main" id="{9B452215-F32E-47C9-9F65-7664DFCC74A0}"/>
              </a:ext>
            </a:extLst>
          </p:cNvPr>
          <p:cNvCxnSpPr>
            <a:cxnSpLocks/>
          </p:cNvCxnSpPr>
          <p:nvPr/>
        </p:nvCxnSpPr>
        <p:spPr>
          <a:xfrm flipV="1">
            <a:off x="10973020" y="8603969"/>
            <a:ext cx="0" cy="345019"/>
          </a:xfrm>
          <a:prstGeom prst="line">
            <a:avLst/>
          </a:prstGeom>
          <a:ln w="28575">
            <a:solidFill>
              <a:schemeClr val="bg1">
                <a:lumMod val="50000"/>
                <a:lumOff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Freeform: Shape 39">
            <a:extLst>
              <a:ext uri="{FF2B5EF4-FFF2-40B4-BE49-F238E27FC236}">
                <a16:creationId xmlns:a16="http://schemas.microsoft.com/office/drawing/2014/main" id="{92EC0288-67EF-4E84-9EAD-9693CACC0370}"/>
              </a:ext>
            </a:extLst>
          </p:cNvPr>
          <p:cNvSpPr/>
          <p:nvPr/>
        </p:nvSpPr>
        <p:spPr bwMode="blackWhite">
          <a:xfrm rot="16200000">
            <a:off x="10980675" y="8310292"/>
            <a:ext cx="393339" cy="483903"/>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vm_title">
            <a:hlinkClick r:id="" action="ppaction://noaction"/>
            <a:extLst>
              <a:ext uri="{FF2B5EF4-FFF2-40B4-BE49-F238E27FC236}">
                <a16:creationId xmlns:a16="http://schemas.microsoft.com/office/drawing/2014/main" id="{23781F2B-1E29-4AD2-AC62-7AB1A055FC52}"/>
              </a:ext>
            </a:extLst>
          </p:cNvPr>
          <p:cNvSpPr txBox="1"/>
          <p:nvPr/>
        </p:nvSpPr>
        <p:spPr>
          <a:xfrm>
            <a:off x="11172325" y="8361947"/>
            <a:ext cx="1129236" cy="526377"/>
          </a:xfrm>
          <a:prstGeom prst="rect">
            <a:avLst/>
          </a:prstGeom>
          <a:solidFill>
            <a:schemeClr val="bg1"/>
          </a:solid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solidFill>
                  <a:srgbClr val="FFFFFF"/>
                </a:solidFill>
                <a:effectLst/>
                <a:uLnTx/>
                <a:uFillTx/>
                <a:latin typeface="Segoe UI Semibold"/>
                <a:cs typeface="Segoe UI" pitchFamily="34" charset="0"/>
              </a:defRPr>
            </a:lvl1pPr>
          </a:lstStyle>
          <a:p>
            <a:pPr defTabSz="932597">
              <a:defRPr/>
            </a:pPr>
            <a:r>
              <a:rPr lang="en-US" sz="918"/>
              <a:t>Defender for IoT</a:t>
            </a:r>
          </a:p>
          <a:p>
            <a:pPr defTabSz="932597">
              <a:defRPr/>
            </a:pPr>
            <a:r>
              <a:rPr lang="en-US" sz="918"/>
              <a:t>Online/Offline Sensor</a:t>
            </a:r>
          </a:p>
        </p:txBody>
      </p:sp>
      <p:sp>
        <p:nvSpPr>
          <p:cNvPr id="394" name="!!syslog_title">
            <a:extLst>
              <a:ext uri="{FF2B5EF4-FFF2-40B4-BE49-F238E27FC236}">
                <a16:creationId xmlns:a16="http://schemas.microsoft.com/office/drawing/2014/main" id="{C53E5D2F-9C14-4C24-9B57-10DBC330B411}"/>
              </a:ext>
            </a:extLst>
          </p:cNvPr>
          <p:cNvSpPr txBox="1">
            <a:spLocks/>
          </p:cNvSpPr>
          <p:nvPr/>
        </p:nvSpPr>
        <p:spPr>
          <a:xfrm>
            <a:off x="9960218" y="8893528"/>
            <a:ext cx="1343028" cy="172909"/>
          </a:xfrm>
          <a:prstGeom prst="rect">
            <a:avLst/>
          </a:prstGeom>
          <a:solidFill>
            <a:srgbClr val="000000"/>
          </a:solidFill>
          <a:ln>
            <a:noFill/>
            <a:prstDash/>
          </a:ln>
          <a:effectLst/>
        </p:spPr>
        <p:txBody>
          <a:bodyPr rot="0" spcFirstLastPara="0" vertOverflow="overflow" horzOverflow="overflow" vert="horz" wrap="square" lIns="46630" tIns="0" rIns="46630" bIns="0" numCol="1" spcCol="0" rtlCol="0" fromWordArt="0" anchor="t" anchorCtr="0" forceAA="0" compatLnSpc="1">
            <a:prstTxWarp prst="textNoShape">
              <a:avLst/>
            </a:prstTxWarp>
            <a:spAutoFit/>
          </a:bodyPr>
          <a:lstStyle>
            <a:defPPr>
              <a:defRPr lang="en-US"/>
            </a:defPPr>
            <a:lvl1pPr marR="0" lvl="0" indent="0" algn="ctr" defTabSz="932742" fontAlgn="auto">
              <a:lnSpc>
                <a:spcPct val="90000"/>
              </a:lnSpc>
              <a:spcBef>
                <a:spcPct val="0"/>
              </a:spcBef>
              <a:spcAft>
                <a:spcPts val="0"/>
              </a:spcAft>
              <a:buClrTx/>
              <a:buSzTx/>
              <a:buFontTx/>
              <a:buNone/>
              <a:tabLst/>
              <a:defRPr kumimoji="0" sz="1400" b="0" i="0" u="none" strike="noStrike" cap="none" spc="0" normalizeH="0" baseline="0">
                <a:ln w="3175">
                  <a:noFill/>
                </a:ln>
                <a:gradFill>
                  <a:gsLst>
                    <a:gs pos="0">
                      <a:srgbClr val="FFFFFF"/>
                    </a:gs>
                    <a:gs pos="100000">
                      <a:srgbClr val="FFFFFF"/>
                    </a:gs>
                  </a:gsLst>
                  <a:lin ang="5400000" scaled="1"/>
                </a:gradFill>
                <a:effectLst/>
                <a:uLnTx/>
                <a:uFillTx/>
                <a:latin typeface="Segoe UI Semibold"/>
                <a:cs typeface="Segoe UI" pitchFamily="34" charset="0"/>
              </a:defRPr>
            </a:lvl1pPr>
          </a:lstStyle>
          <a:p>
            <a:pPr defTabSz="951304">
              <a:defRPr/>
            </a:pPr>
            <a:r>
              <a:rPr lang="en-US" sz="1224">
                <a:solidFill>
                  <a:srgbClr val="EBEBEB">
                    <a:lumMod val="90000"/>
                  </a:srgbClr>
                </a:solidFill>
              </a:rPr>
              <a:t>IOT/OT Network</a:t>
            </a:r>
          </a:p>
        </p:txBody>
      </p:sp>
      <p:sp>
        <p:nvSpPr>
          <p:cNvPr id="367" name="Freeform: Shape 366">
            <a:extLst>
              <a:ext uri="{FF2B5EF4-FFF2-40B4-BE49-F238E27FC236}">
                <a16:creationId xmlns:a16="http://schemas.microsoft.com/office/drawing/2014/main" id="{A97856FF-3324-4848-BBAA-05FA973C7C46}"/>
              </a:ext>
            </a:extLst>
          </p:cNvPr>
          <p:cNvSpPr/>
          <p:nvPr/>
        </p:nvSpPr>
        <p:spPr bwMode="blackWhite">
          <a:xfrm rot="10800000">
            <a:off x="6377558" y="8701366"/>
            <a:ext cx="310243" cy="331573"/>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88" name="!!firewall" descr="Azure Firewall Manager">
            <a:extLst>
              <a:ext uri="{FF2B5EF4-FFF2-40B4-BE49-F238E27FC236}">
                <a16:creationId xmlns:a16="http://schemas.microsoft.com/office/drawing/2014/main" id="{E991FBFD-4D45-4B30-8EC6-301D5FE0CED4}"/>
              </a:ext>
            </a:extLst>
          </p:cNvPr>
          <p:cNvGrpSpPr/>
          <p:nvPr/>
        </p:nvGrpSpPr>
        <p:grpSpPr>
          <a:xfrm>
            <a:off x="6168053" y="8135350"/>
            <a:ext cx="498402" cy="402002"/>
            <a:chOff x="5001707" y="4454945"/>
            <a:chExt cx="488674" cy="394155"/>
          </a:xfrm>
        </p:grpSpPr>
        <p:sp>
          <p:nvSpPr>
            <p:cNvPr id="489" name="Freeform: Shape 488">
              <a:extLst>
                <a:ext uri="{FF2B5EF4-FFF2-40B4-BE49-F238E27FC236}">
                  <a16:creationId xmlns:a16="http://schemas.microsoft.com/office/drawing/2014/main" id="{AC27C961-93DF-4AC0-A440-07DFFCB85B4D}"/>
                </a:ext>
              </a:extLst>
            </p:cNvPr>
            <p:cNvSpPr/>
            <p:nvPr/>
          </p:nvSpPr>
          <p:spPr>
            <a:xfrm>
              <a:off x="5001707" y="4454945"/>
              <a:ext cx="387399" cy="215281"/>
            </a:xfrm>
            <a:custGeom>
              <a:avLst/>
              <a:gdLst>
                <a:gd name="connsiteX0" fmla="*/ 214660 w 387399"/>
                <a:gd name="connsiteY0" fmla="*/ 131029 h 215281"/>
                <a:gd name="connsiteX1" fmla="*/ 222955 w 387399"/>
                <a:gd name="connsiteY1" fmla="*/ 122474 h 215281"/>
                <a:gd name="connsiteX2" fmla="*/ 341946 w 387399"/>
                <a:gd name="connsiteY2" fmla="*/ 85662 h 215281"/>
                <a:gd name="connsiteX3" fmla="*/ 386794 w 387399"/>
                <a:gd name="connsiteY3" fmla="*/ 98883 h 215281"/>
                <a:gd name="connsiteX4" fmla="*/ 386794 w 387399"/>
                <a:gd name="connsiteY4" fmla="*/ 15668 h 215281"/>
                <a:gd name="connsiteX5" fmla="*/ 379214 w 387399"/>
                <a:gd name="connsiteY5" fmla="*/ 602 h 215281"/>
                <a:gd name="connsiteX6" fmla="*/ 373832 w 387399"/>
                <a:gd name="connsiteY6" fmla="*/ 113 h 215281"/>
                <a:gd name="connsiteX7" fmla="*/ 16083 w 387399"/>
                <a:gd name="connsiteY7" fmla="*/ 113 h 215281"/>
                <a:gd name="connsiteX8" fmla="*/ 37 w 387399"/>
                <a:gd name="connsiteY8" fmla="*/ 14065 h 215281"/>
                <a:gd name="connsiteX9" fmla="*/ 10 w 387399"/>
                <a:gd name="connsiteY9" fmla="*/ 15668 h 215281"/>
                <a:gd name="connsiteX10" fmla="*/ 10 w 387399"/>
                <a:gd name="connsiteY10" fmla="*/ 199727 h 215281"/>
                <a:gd name="connsiteX11" fmla="*/ 15565 w 387399"/>
                <a:gd name="connsiteY11" fmla="*/ 215281 h 215281"/>
                <a:gd name="connsiteX12" fmla="*/ 214660 w 387399"/>
                <a:gd name="connsiteY12" fmla="*/ 215281 h 215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7399" h="215281">
                  <a:moveTo>
                    <a:pt x="214660" y="131029"/>
                  </a:moveTo>
                  <a:cubicBezTo>
                    <a:pt x="214660" y="125325"/>
                    <a:pt x="217252" y="122474"/>
                    <a:pt x="222955" y="122474"/>
                  </a:cubicBezTo>
                  <a:cubicBezTo>
                    <a:pt x="302282" y="119363"/>
                    <a:pt x="285172" y="85662"/>
                    <a:pt x="341946" y="85662"/>
                  </a:cubicBezTo>
                  <a:cubicBezTo>
                    <a:pt x="357987" y="84645"/>
                    <a:pt x="373871" y="89328"/>
                    <a:pt x="386794" y="98883"/>
                  </a:cubicBezTo>
                  <a:lnTo>
                    <a:pt x="386794" y="15668"/>
                  </a:lnTo>
                  <a:cubicBezTo>
                    <a:pt x="388860" y="9414"/>
                    <a:pt x="385467" y="2670"/>
                    <a:pt x="379214" y="602"/>
                  </a:cubicBezTo>
                  <a:cubicBezTo>
                    <a:pt x="377482" y="30"/>
                    <a:pt x="375639" y="-138"/>
                    <a:pt x="373832" y="113"/>
                  </a:cubicBezTo>
                  <a:lnTo>
                    <a:pt x="16083" y="113"/>
                  </a:lnTo>
                  <a:cubicBezTo>
                    <a:pt x="7799" y="-465"/>
                    <a:pt x="615" y="5781"/>
                    <a:pt x="37" y="14065"/>
                  </a:cubicBezTo>
                  <a:cubicBezTo>
                    <a:pt x="-1" y="14598"/>
                    <a:pt x="-9" y="15134"/>
                    <a:pt x="10" y="15668"/>
                  </a:cubicBezTo>
                  <a:lnTo>
                    <a:pt x="10" y="199727"/>
                  </a:lnTo>
                  <a:cubicBezTo>
                    <a:pt x="629" y="208047"/>
                    <a:pt x="7244" y="214662"/>
                    <a:pt x="15565" y="215281"/>
                  </a:cubicBezTo>
                  <a:lnTo>
                    <a:pt x="214660" y="215281"/>
                  </a:lnTo>
                  <a:close/>
                </a:path>
              </a:pathLst>
            </a:custGeom>
            <a:solidFill>
              <a:srgbClr val="821010"/>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490" name="Freeform: Shape 489">
              <a:extLst>
                <a:ext uri="{FF2B5EF4-FFF2-40B4-BE49-F238E27FC236}">
                  <a16:creationId xmlns:a16="http://schemas.microsoft.com/office/drawing/2014/main" id="{40B9EA1D-2F27-4CC0-A59F-13A0331FC75A}"/>
                </a:ext>
              </a:extLst>
            </p:cNvPr>
            <p:cNvSpPr/>
            <p:nvPr/>
          </p:nvSpPr>
          <p:spPr>
            <a:xfrm>
              <a:off x="5025567" y="4475797"/>
              <a:ext cx="106287" cy="46662"/>
            </a:xfrm>
            <a:custGeom>
              <a:avLst/>
              <a:gdLst>
                <a:gd name="connsiteX0" fmla="*/ 0 w 106287"/>
                <a:gd name="connsiteY0" fmla="*/ 0 h 46662"/>
                <a:gd name="connsiteX1" fmla="*/ 106288 w 106287"/>
                <a:gd name="connsiteY1" fmla="*/ 0 h 46662"/>
                <a:gd name="connsiteX2" fmla="*/ 106288 w 106287"/>
                <a:gd name="connsiteY2" fmla="*/ 46663 h 46662"/>
                <a:gd name="connsiteX3" fmla="*/ 0 w 106287"/>
                <a:gd name="connsiteY3" fmla="*/ 46663 h 46662"/>
              </a:gdLst>
              <a:ahLst/>
              <a:cxnLst>
                <a:cxn ang="0">
                  <a:pos x="connsiteX0" y="connsiteY0"/>
                </a:cxn>
                <a:cxn ang="0">
                  <a:pos x="connsiteX1" y="connsiteY1"/>
                </a:cxn>
                <a:cxn ang="0">
                  <a:pos x="connsiteX2" y="connsiteY2"/>
                </a:cxn>
                <a:cxn ang="0">
                  <a:pos x="connsiteX3" y="connsiteY3"/>
                </a:cxn>
              </a:cxnLst>
              <a:rect l="l" t="t" r="r" b="b"/>
              <a:pathLst>
                <a:path w="106287" h="46662">
                  <a:moveTo>
                    <a:pt x="0" y="0"/>
                  </a:moveTo>
                  <a:lnTo>
                    <a:pt x="106288" y="0"/>
                  </a:lnTo>
                  <a:lnTo>
                    <a:pt x="106288" y="46663"/>
                  </a:lnTo>
                  <a:lnTo>
                    <a:pt x="0" y="46663"/>
                  </a:lnTo>
                  <a:close/>
                </a:path>
              </a:pathLst>
            </a:custGeom>
            <a:solidFill>
              <a:srgbClr val="E62323"/>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492" name="Freeform: Shape 491">
              <a:extLst>
                <a:ext uri="{FF2B5EF4-FFF2-40B4-BE49-F238E27FC236}">
                  <a16:creationId xmlns:a16="http://schemas.microsoft.com/office/drawing/2014/main" id="{19F0737E-0E32-401D-A321-75C1035C04DF}"/>
                </a:ext>
              </a:extLst>
            </p:cNvPr>
            <p:cNvSpPr/>
            <p:nvPr/>
          </p:nvSpPr>
          <p:spPr>
            <a:xfrm>
              <a:off x="5144817" y="4475797"/>
              <a:ext cx="106287" cy="46662"/>
            </a:xfrm>
            <a:custGeom>
              <a:avLst/>
              <a:gdLst>
                <a:gd name="connsiteX0" fmla="*/ 0 w 106287"/>
                <a:gd name="connsiteY0" fmla="*/ 0 h 46662"/>
                <a:gd name="connsiteX1" fmla="*/ 106288 w 106287"/>
                <a:gd name="connsiteY1" fmla="*/ 0 h 46662"/>
                <a:gd name="connsiteX2" fmla="*/ 106288 w 106287"/>
                <a:gd name="connsiteY2" fmla="*/ 46663 h 46662"/>
                <a:gd name="connsiteX3" fmla="*/ 0 w 106287"/>
                <a:gd name="connsiteY3" fmla="*/ 46663 h 46662"/>
              </a:gdLst>
              <a:ahLst/>
              <a:cxnLst>
                <a:cxn ang="0">
                  <a:pos x="connsiteX0" y="connsiteY0"/>
                </a:cxn>
                <a:cxn ang="0">
                  <a:pos x="connsiteX1" y="connsiteY1"/>
                </a:cxn>
                <a:cxn ang="0">
                  <a:pos x="connsiteX2" y="connsiteY2"/>
                </a:cxn>
                <a:cxn ang="0">
                  <a:pos x="connsiteX3" y="connsiteY3"/>
                </a:cxn>
              </a:cxnLst>
              <a:rect l="l" t="t" r="r" b="b"/>
              <a:pathLst>
                <a:path w="106287" h="46662">
                  <a:moveTo>
                    <a:pt x="0" y="0"/>
                  </a:moveTo>
                  <a:lnTo>
                    <a:pt x="106288" y="0"/>
                  </a:lnTo>
                  <a:lnTo>
                    <a:pt x="106288" y="46663"/>
                  </a:lnTo>
                  <a:lnTo>
                    <a:pt x="0" y="46663"/>
                  </a:lnTo>
                  <a:close/>
                </a:path>
              </a:pathLst>
            </a:custGeom>
            <a:solidFill>
              <a:srgbClr val="FF7381"/>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493" name="Freeform: Shape 492">
              <a:extLst>
                <a:ext uri="{FF2B5EF4-FFF2-40B4-BE49-F238E27FC236}">
                  <a16:creationId xmlns:a16="http://schemas.microsoft.com/office/drawing/2014/main" id="{A6E02FB2-5615-4836-8767-A3E021E8B635}"/>
                </a:ext>
              </a:extLst>
            </p:cNvPr>
            <p:cNvSpPr/>
            <p:nvPr/>
          </p:nvSpPr>
          <p:spPr>
            <a:xfrm>
              <a:off x="5266659" y="4475797"/>
              <a:ext cx="106287" cy="46662"/>
            </a:xfrm>
            <a:custGeom>
              <a:avLst/>
              <a:gdLst>
                <a:gd name="connsiteX0" fmla="*/ 0 w 106287"/>
                <a:gd name="connsiteY0" fmla="*/ 0 h 46662"/>
                <a:gd name="connsiteX1" fmla="*/ 106288 w 106287"/>
                <a:gd name="connsiteY1" fmla="*/ 0 h 46662"/>
                <a:gd name="connsiteX2" fmla="*/ 106288 w 106287"/>
                <a:gd name="connsiteY2" fmla="*/ 46663 h 46662"/>
                <a:gd name="connsiteX3" fmla="*/ 0 w 106287"/>
                <a:gd name="connsiteY3" fmla="*/ 46663 h 46662"/>
              </a:gdLst>
              <a:ahLst/>
              <a:cxnLst>
                <a:cxn ang="0">
                  <a:pos x="connsiteX0" y="connsiteY0"/>
                </a:cxn>
                <a:cxn ang="0">
                  <a:pos x="connsiteX1" y="connsiteY1"/>
                </a:cxn>
                <a:cxn ang="0">
                  <a:pos x="connsiteX2" y="connsiteY2"/>
                </a:cxn>
                <a:cxn ang="0">
                  <a:pos x="connsiteX3" y="connsiteY3"/>
                </a:cxn>
              </a:cxnLst>
              <a:rect l="l" t="t" r="r" b="b"/>
              <a:pathLst>
                <a:path w="106287" h="46662">
                  <a:moveTo>
                    <a:pt x="0" y="0"/>
                  </a:moveTo>
                  <a:lnTo>
                    <a:pt x="106288" y="0"/>
                  </a:lnTo>
                  <a:lnTo>
                    <a:pt x="106288" y="46663"/>
                  </a:lnTo>
                  <a:lnTo>
                    <a:pt x="0" y="46663"/>
                  </a:lnTo>
                  <a:close/>
                </a:path>
              </a:pathLst>
            </a:custGeom>
            <a:solidFill>
              <a:srgbClr val="E62323"/>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494" name="Freeform: Shape 493">
              <a:extLst>
                <a:ext uri="{FF2B5EF4-FFF2-40B4-BE49-F238E27FC236}">
                  <a16:creationId xmlns:a16="http://schemas.microsoft.com/office/drawing/2014/main" id="{4F34C119-FAE8-4B5F-99FB-8DEAB1F5D78F}"/>
                </a:ext>
              </a:extLst>
            </p:cNvPr>
            <p:cNvSpPr/>
            <p:nvPr/>
          </p:nvSpPr>
          <p:spPr>
            <a:xfrm>
              <a:off x="5025567" y="4540607"/>
              <a:ext cx="44070" cy="46662"/>
            </a:xfrm>
            <a:custGeom>
              <a:avLst/>
              <a:gdLst>
                <a:gd name="connsiteX0" fmla="*/ 0 w 44070"/>
                <a:gd name="connsiteY0" fmla="*/ 0 h 46662"/>
                <a:gd name="connsiteX1" fmla="*/ 44071 w 44070"/>
                <a:gd name="connsiteY1" fmla="*/ 0 h 46662"/>
                <a:gd name="connsiteX2" fmla="*/ 44071 w 44070"/>
                <a:gd name="connsiteY2" fmla="*/ 46663 h 46662"/>
                <a:gd name="connsiteX3" fmla="*/ 0 w 44070"/>
                <a:gd name="connsiteY3" fmla="*/ 46663 h 46662"/>
              </a:gdLst>
              <a:ahLst/>
              <a:cxnLst>
                <a:cxn ang="0">
                  <a:pos x="connsiteX0" y="connsiteY0"/>
                </a:cxn>
                <a:cxn ang="0">
                  <a:pos x="connsiteX1" y="connsiteY1"/>
                </a:cxn>
                <a:cxn ang="0">
                  <a:pos x="connsiteX2" y="connsiteY2"/>
                </a:cxn>
                <a:cxn ang="0">
                  <a:pos x="connsiteX3" y="connsiteY3"/>
                </a:cxn>
              </a:cxnLst>
              <a:rect l="l" t="t" r="r" b="b"/>
              <a:pathLst>
                <a:path w="44070" h="46662">
                  <a:moveTo>
                    <a:pt x="0" y="0"/>
                  </a:moveTo>
                  <a:lnTo>
                    <a:pt x="44071" y="0"/>
                  </a:lnTo>
                  <a:lnTo>
                    <a:pt x="44071" y="46663"/>
                  </a:lnTo>
                  <a:lnTo>
                    <a:pt x="0" y="46663"/>
                  </a:lnTo>
                  <a:close/>
                </a:path>
              </a:pathLst>
            </a:custGeom>
            <a:solidFill>
              <a:srgbClr val="E62323"/>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495" name="Freeform: Shape 494">
              <a:extLst>
                <a:ext uri="{FF2B5EF4-FFF2-40B4-BE49-F238E27FC236}">
                  <a16:creationId xmlns:a16="http://schemas.microsoft.com/office/drawing/2014/main" id="{DAAAC4F9-DBC6-46AE-A32E-0EEF12628C41}"/>
                </a:ext>
              </a:extLst>
            </p:cNvPr>
            <p:cNvSpPr/>
            <p:nvPr/>
          </p:nvSpPr>
          <p:spPr>
            <a:xfrm>
              <a:off x="5085192" y="4540607"/>
              <a:ext cx="106287" cy="46662"/>
            </a:xfrm>
            <a:custGeom>
              <a:avLst/>
              <a:gdLst>
                <a:gd name="connsiteX0" fmla="*/ 0 w 106287"/>
                <a:gd name="connsiteY0" fmla="*/ 0 h 46662"/>
                <a:gd name="connsiteX1" fmla="*/ 106288 w 106287"/>
                <a:gd name="connsiteY1" fmla="*/ 0 h 46662"/>
                <a:gd name="connsiteX2" fmla="*/ 106288 w 106287"/>
                <a:gd name="connsiteY2" fmla="*/ 46663 h 46662"/>
                <a:gd name="connsiteX3" fmla="*/ 0 w 106287"/>
                <a:gd name="connsiteY3" fmla="*/ 46663 h 46662"/>
              </a:gdLst>
              <a:ahLst/>
              <a:cxnLst>
                <a:cxn ang="0">
                  <a:pos x="connsiteX0" y="connsiteY0"/>
                </a:cxn>
                <a:cxn ang="0">
                  <a:pos x="connsiteX1" y="connsiteY1"/>
                </a:cxn>
                <a:cxn ang="0">
                  <a:pos x="connsiteX2" y="connsiteY2"/>
                </a:cxn>
                <a:cxn ang="0">
                  <a:pos x="connsiteX3" y="connsiteY3"/>
                </a:cxn>
              </a:cxnLst>
              <a:rect l="l" t="t" r="r" b="b"/>
              <a:pathLst>
                <a:path w="106287" h="46662">
                  <a:moveTo>
                    <a:pt x="0" y="0"/>
                  </a:moveTo>
                  <a:lnTo>
                    <a:pt x="106288" y="0"/>
                  </a:lnTo>
                  <a:lnTo>
                    <a:pt x="106288" y="46663"/>
                  </a:lnTo>
                  <a:lnTo>
                    <a:pt x="0" y="46663"/>
                  </a:lnTo>
                  <a:close/>
                </a:path>
              </a:pathLst>
            </a:custGeom>
            <a:solidFill>
              <a:srgbClr val="FF7381"/>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497" name="Freeform: Shape 496">
              <a:extLst>
                <a:ext uri="{FF2B5EF4-FFF2-40B4-BE49-F238E27FC236}">
                  <a16:creationId xmlns:a16="http://schemas.microsoft.com/office/drawing/2014/main" id="{8E98AA5E-F6A8-48B4-9CBD-4624253CCB6A}"/>
                </a:ext>
              </a:extLst>
            </p:cNvPr>
            <p:cNvSpPr/>
            <p:nvPr/>
          </p:nvSpPr>
          <p:spPr>
            <a:xfrm>
              <a:off x="5204442" y="4540607"/>
              <a:ext cx="106287" cy="46662"/>
            </a:xfrm>
            <a:custGeom>
              <a:avLst/>
              <a:gdLst>
                <a:gd name="connsiteX0" fmla="*/ 0 w 106287"/>
                <a:gd name="connsiteY0" fmla="*/ 46663 h 46662"/>
                <a:gd name="connsiteX1" fmla="*/ 11925 w 106287"/>
                <a:gd name="connsiteY1" fmla="*/ 46663 h 46662"/>
                <a:gd name="connsiteX2" fmla="*/ 11925 w 106287"/>
                <a:gd name="connsiteY2" fmla="*/ 46663 h 46662"/>
                <a:gd name="connsiteX3" fmla="*/ 20221 w 106287"/>
                <a:gd name="connsiteY3" fmla="*/ 38108 h 46662"/>
                <a:gd name="connsiteX4" fmla="*/ 106288 w 106287"/>
                <a:gd name="connsiteY4" fmla="*/ 7518 h 46662"/>
                <a:gd name="connsiteX5" fmla="*/ 106288 w 106287"/>
                <a:gd name="connsiteY5" fmla="*/ 0 h 46662"/>
                <a:gd name="connsiteX6" fmla="*/ 0 w 106287"/>
                <a:gd name="connsiteY6" fmla="*/ 0 h 4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87" h="46662">
                  <a:moveTo>
                    <a:pt x="0" y="46663"/>
                  </a:moveTo>
                  <a:lnTo>
                    <a:pt x="11925" y="46663"/>
                  </a:lnTo>
                  <a:lnTo>
                    <a:pt x="11925" y="46663"/>
                  </a:lnTo>
                  <a:cubicBezTo>
                    <a:pt x="11925" y="40960"/>
                    <a:pt x="14517" y="38108"/>
                    <a:pt x="20221" y="38108"/>
                  </a:cubicBezTo>
                  <a:cubicBezTo>
                    <a:pt x="78290" y="36034"/>
                    <a:pt x="84771" y="17369"/>
                    <a:pt x="106288" y="7518"/>
                  </a:cubicBezTo>
                  <a:lnTo>
                    <a:pt x="106288" y="0"/>
                  </a:lnTo>
                  <a:lnTo>
                    <a:pt x="0" y="0"/>
                  </a:lnTo>
                  <a:close/>
                </a:path>
              </a:pathLst>
            </a:custGeom>
            <a:solidFill>
              <a:srgbClr val="E62323"/>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499" name="Freeform: Shape 498">
              <a:extLst>
                <a:ext uri="{FF2B5EF4-FFF2-40B4-BE49-F238E27FC236}">
                  <a16:creationId xmlns:a16="http://schemas.microsoft.com/office/drawing/2014/main" id="{108E97B9-0607-407C-85A6-3AD9EC0DD2BC}"/>
                </a:ext>
              </a:extLst>
            </p:cNvPr>
            <p:cNvSpPr/>
            <p:nvPr/>
          </p:nvSpPr>
          <p:spPr>
            <a:xfrm>
              <a:off x="5025567" y="4602824"/>
              <a:ext cx="106287" cy="46662"/>
            </a:xfrm>
            <a:custGeom>
              <a:avLst/>
              <a:gdLst>
                <a:gd name="connsiteX0" fmla="*/ 0 w 106287"/>
                <a:gd name="connsiteY0" fmla="*/ 0 h 46662"/>
                <a:gd name="connsiteX1" fmla="*/ 106288 w 106287"/>
                <a:gd name="connsiteY1" fmla="*/ 0 h 46662"/>
                <a:gd name="connsiteX2" fmla="*/ 106288 w 106287"/>
                <a:gd name="connsiteY2" fmla="*/ 46663 h 46662"/>
                <a:gd name="connsiteX3" fmla="*/ 0 w 106287"/>
                <a:gd name="connsiteY3" fmla="*/ 46663 h 46662"/>
              </a:gdLst>
              <a:ahLst/>
              <a:cxnLst>
                <a:cxn ang="0">
                  <a:pos x="connsiteX0" y="connsiteY0"/>
                </a:cxn>
                <a:cxn ang="0">
                  <a:pos x="connsiteX1" y="connsiteY1"/>
                </a:cxn>
                <a:cxn ang="0">
                  <a:pos x="connsiteX2" y="connsiteY2"/>
                </a:cxn>
                <a:cxn ang="0">
                  <a:pos x="connsiteX3" y="connsiteY3"/>
                </a:cxn>
              </a:cxnLst>
              <a:rect l="l" t="t" r="r" b="b"/>
              <a:pathLst>
                <a:path w="106287" h="46662">
                  <a:moveTo>
                    <a:pt x="0" y="0"/>
                  </a:moveTo>
                  <a:lnTo>
                    <a:pt x="106288" y="0"/>
                  </a:lnTo>
                  <a:lnTo>
                    <a:pt x="106288" y="46663"/>
                  </a:lnTo>
                  <a:lnTo>
                    <a:pt x="0" y="46663"/>
                  </a:lnTo>
                  <a:close/>
                </a:path>
              </a:pathLst>
            </a:custGeom>
            <a:solidFill>
              <a:srgbClr val="E62323"/>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500" name="Freeform: Shape 499">
              <a:extLst>
                <a:ext uri="{FF2B5EF4-FFF2-40B4-BE49-F238E27FC236}">
                  <a16:creationId xmlns:a16="http://schemas.microsoft.com/office/drawing/2014/main" id="{91F52386-A3D6-4592-B0D2-E46822504CD1}"/>
                </a:ext>
              </a:extLst>
            </p:cNvPr>
            <p:cNvSpPr/>
            <p:nvPr/>
          </p:nvSpPr>
          <p:spPr>
            <a:xfrm>
              <a:off x="5144817" y="4602824"/>
              <a:ext cx="71549" cy="46662"/>
            </a:xfrm>
            <a:custGeom>
              <a:avLst/>
              <a:gdLst>
                <a:gd name="connsiteX0" fmla="*/ 0 w 71549"/>
                <a:gd name="connsiteY0" fmla="*/ 0 h 46662"/>
                <a:gd name="connsiteX1" fmla="*/ 71550 w 71549"/>
                <a:gd name="connsiteY1" fmla="*/ 0 h 46662"/>
                <a:gd name="connsiteX2" fmla="*/ 71550 w 71549"/>
                <a:gd name="connsiteY2" fmla="*/ 46663 h 46662"/>
                <a:gd name="connsiteX3" fmla="*/ 0 w 71549"/>
                <a:gd name="connsiteY3" fmla="*/ 46663 h 46662"/>
              </a:gdLst>
              <a:ahLst/>
              <a:cxnLst>
                <a:cxn ang="0">
                  <a:pos x="connsiteX0" y="connsiteY0"/>
                </a:cxn>
                <a:cxn ang="0">
                  <a:pos x="connsiteX1" y="connsiteY1"/>
                </a:cxn>
                <a:cxn ang="0">
                  <a:pos x="connsiteX2" y="connsiteY2"/>
                </a:cxn>
                <a:cxn ang="0">
                  <a:pos x="connsiteX3" y="connsiteY3"/>
                </a:cxn>
              </a:cxnLst>
              <a:rect l="l" t="t" r="r" b="b"/>
              <a:pathLst>
                <a:path w="71549" h="46662">
                  <a:moveTo>
                    <a:pt x="0" y="0"/>
                  </a:moveTo>
                  <a:lnTo>
                    <a:pt x="71550" y="0"/>
                  </a:lnTo>
                  <a:lnTo>
                    <a:pt x="71550" y="46663"/>
                  </a:lnTo>
                  <a:lnTo>
                    <a:pt x="0" y="46663"/>
                  </a:lnTo>
                  <a:close/>
                </a:path>
              </a:pathLst>
            </a:custGeom>
            <a:solidFill>
              <a:srgbClr val="FF7381"/>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501" name="Freeform: Shape 500">
              <a:extLst>
                <a:ext uri="{FF2B5EF4-FFF2-40B4-BE49-F238E27FC236}">
                  <a16:creationId xmlns:a16="http://schemas.microsoft.com/office/drawing/2014/main" id="{26353B2E-D815-44C0-8263-EE0ED594543C}"/>
                </a:ext>
              </a:extLst>
            </p:cNvPr>
            <p:cNvSpPr/>
            <p:nvPr/>
          </p:nvSpPr>
          <p:spPr>
            <a:xfrm>
              <a:off x="5202627" y="4561346"/>
              <a:ext cx="287754" cy="287754"/>
            </a:xfrm>
            <a:custGeom>
              <a:avLst/>
              <a:gdLst>
                <a:gd name="connsiteX0" fmla="*/ 0 w 287754"/>
                <a:gd name="connsiteY0" fmla="*/ 0 h 287754"/>
                <a:gd name="connsiteX1" fmla="*/ 287755 w 287754"/>
                <a:gd name="connsiteY1" fmla="*/ 0 h 287754"/>
                <a:gd name="connsiteX2" fmla="*/ 287755 w 287754"/>
                <a:gd name="connsiteY2" fmla="*/ 287755 h 287754"/>
                <a:gd name="connsiteX3" fmla="*/ 0 w 287754"/>
                <a:gd name="connsiteY3" fmla="*/ 287755 h 287754"/>
              </a:gdLst>
              <a:ahLst/>
              <a:cxnLst>
                <a:cxn ang="0">
                  <a:pos x="connsiteX0" y="connsiteY0"/>
                </a:cxn>
                <a:cxn ang="0">
                  <a:pos x="connsiteX1" y="connsiteY1"/>
                </a:cxn>
                <a:cxn ang="0">
                  <a:pos x="connsiteX2" y="connsiteY2"/>
                </a:cxn>
                <a:cxn ang="0">
                  <a:pos x="connsiteX3" y="connsiteY3"/>
                </a:cxn>
              </a:cxnLst>
              <a:rect l="l" t="t" r="r" b="b"/>
              <a:pathLst>
                <a:path w="287754" h="287754">
                  <a:moveTo>
                    <a:pt x="0" y="0"/>
                  </a:moveTo>
                  <a:lnTo>
                    <a:pt x="287755" y="0"/>
                  </a:lnTo>
                  <a:lnTo>
                    <a:pt x="287755" y="287755"/>
                  </a:lnTo>
                  <a:lnTo>
                    <a:pt x="0" y="287755"/>
                  </a:lnTo>
                  <a:close/>
                </a:path>
              </a:pathLst>
            </a:custGeom>
            <a:no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502" name="Freeform: Shape 501">
              <a:extLst>
                <a:ext uri="{FF2B5EF4-FFF2-40B4-BE49-F238E27FC236}">
                  <a16:creationId xmlns:a16="http://schemas.microsoft.com/office/drawing/2014/main" id="{14445E11-C13D-42D1-A48F-353333F72B0B}"/>
                </a:ext>
              </a:extLst>
            </p:cNvPr>
            <p:cNvSpPr/>
            <p:nvPr/>
          </p:nvSpPr>
          <p:spPr>
            <a:xfrm>
              <a:off x="5228501" y="4554865"/>
              <a:ext cx="235956" cy="288078"/>
            </a:xfrm>
            <a:custGeom>
              <a:avLst/>
              <a:gdLst>
                <a:gd name="connsiteX0" fmla="*/ 235957 w 235956"/>
                <a:gd name="connsiteY0" fmla="*/ 134804 h 288078"/>
                <a:gd name="connsiteX1" fmla="*/ 122151 w 235956"/>
                <a:gd name="connsiteY1" fmla="*/ 287495 h 288078"/>
                <a:gd name="connsiteX2" fmla="*/ 113855 w 235956"/>
                <a:gd name="connsiteY2" fmla="*/ 287495 h 288078"/>
                <a:gd name="connsiteX3" fmla="*/ 50 w 235956"/>
                <a:gd name="connsiteY3" fmla="*/ 134804 h 288078"/>
                <a:gd name="connsiteX4" fmla="*/ 50 w 235956"/>
                <a:gd name="connsiteY4" fmla="*/ 41478 h 288078"/>
                <a:gd name="connsiteX5" fmla="*/ 6173 w 235956"/>
                <a:gd name="connsiteY5" fmla="*/ 33701 h 288078"/>
                <a:gd name="connsiteX6" fmla="*/ 7827 w 235956"/>
                <a:gd name="connsiteY6" fmla="*/ 33701 h 288078"/>
                <a:gd name="connsiteX7" fmla="*/ 116707 w 235956"/>
                <a:gd name="connsiteY7" fmla="*/ 0 h 288078"/>
                <a:gd name="connsiteX8" fmla="*/ 225587 w 235956"/>
                <a:gd name="connsiteY8" fmla="*/ 33701 h 288078"/>
                <a:gd name="connsiteX9" fmla="*/ 233364 w 235956"/>
                <a:gd name="connsiteY9" fmla="*/ 39825 h 288078"/>
                <a:gd name="connsiteX10" fmla="*/ 233364 w 235956"/>
                <a:gd name="connsiteY10" fmla="*/ 41478 h 28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956" h="288078">
                  <a:moveTo>
                    <a:pt x="235957" y="134804"/>
                  </a:moveTo>
                  <a:cubicBezTo>
                    <a:pt x="235957" y="212575"/>
                    <a:pt x="146519" y="280755"/>
                    <a:pt x="122151" y="287495"/>
                  </a:cubicBezTo>
                  <a:cubicBezTo>
                    <a:pt x="119439" y="288273"/>
                    <a:pt x="116567" y="288273"/>
                    <a:pt x="113855" y="287495"/>
                  </a:cubicBezTo>
                  <a:cubicBezTo>
                    <a:pt x="89487" y="280755"/>
                    <a:pt x="50" y="212316"/>
                    <a:pt x="50" y="134804"/>
                  </a:cubicBezTo>
                  <a:lnTo>
                    <a:pt x="50" y="41478"/>
                  </a:lnTo>
                  <a:cubicBezTo>
                    <a:pt x="-407" y="37640"/>
                    <a:pt x="2335" y="34157"/>
                    <a:pt x="6173" y="33701"/>
                  </a:cubicBezTo>
                  <a:cubicBezTo>
                    <a:pt x="6723" y="33636"/>
                    <a:pt x="7278" y="33636"/>
                    <a:pt x="7827" y="33701"/>
                  </a:cubicBezTo>
                  <a:cubicBezTo>
                    <a:pt x="80414" y="31109"/>
                    <a:pt x="64859" y="0"/>
                    <a:pt x="116707" y="0"/>
                  </a:cubicBezTo>
                  <a:cubicBezTo>
                    <a:pt x="168555" y="0"/>
                    <a:pt x="153000" y="31109"/>
                    <a:pt x="225587" y="33701"/>
                  </a:cubicBezTo>
                  <a:cubicBezTo>
                    <a:pt x="229426" y="33244"/>
                    <a:pt x="232908" y="35986"/>
                    <a:pt x="233364" y="39825"/>
                  </a:cubicBezTo>
                  <a:cubicBezTo>
                    <a:pt x="233429" y="40374"/>
                    <a:pt x="233429" y="40929"/>
                    <a:pt x="233364" y="41478"/>
                  </a:cubicBezTo>
                  <a:close/>
                </a:path>
              </a:pathLst>
            </a:custGeom>
            <a:solidFill>
              <a:srgbClr val="DFA500"/>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503" name="Freeform: Shape 502">
              <a:extLst>
                <a:ext uri="{FF2B5EF4-FFF2-40B4-BE49-F238E27FC236}">
                  <a16:creationId xmlns:a16="http://schemas.microsoft.com/office/drawing/2014/main" id="{944C4DE6-909E-43C0-917E-B92CAC54A764}"/>
                </a:ext>
              </a:extLst>
            </p:cNvPr>
            <p:cNvSpPr/>
            <p:nvPr/>
          </p:nvSpPr>
          <p:spPr>
            <a:xfrm>
              <a:off x="5238921" y="4567827"/>
              <a:ext cx="215167" cy="264423"/>
            </a:xfrm>
            <a:custGeom>
              <a:avLst/>
              <a:gdLst>
                <a:gd name="connsiteX0" fmla="*/ 106288 w 215167"/>
                <a:gd name="connsiteY0" fmla="*/ 132212 h 264423"/>
                <a:gd name="connsiteX1" fmla="*/ 106288 w 215167"/>
                <a:gd name="connsiteY1" fmla="*/ 0 h 264423"/>
                <a:gd name="connsiteX2" fmla="*/ 207391 w 215167"/>
                <a:gd name="connsiteY2" fmla="*/ 31109 h 264423"/>
                <a:gd name="connsiteX3" fmla="*/ 215168 w 215167"/>
                <a:gd name="connsiteY3" fmla="*/ 38886 h 264423"/>
                <a:gd name="connsiteX4" fmla="*/ 215168 w 215167"/>
                <a:gd name="connsiteY4" fmla="*/ 38886 h 264423"/>
                <a:gd name="connsiteX5" fmla="*/ 215168 w 215167"/>
                <a:gd name="connsiteY5" fmla="*/ 129619 h 264423"/>
                <a:gd name="connsiteX6" fmla="*/ 106288 w 215167"/>
                <a:gd name="connsiteY6" fmla="*/ 132212 h 264423"/>
                <a:gd name="connsiteX7" fmla="*/ 0 w 215167"/>
                <a:gd name="connsiteY7" fmla="*/ 132212 h 264423"/>
                <a:gd name="connsiteX8" fmla="*/ 103695 w 215167"/>
                <a:gd name="connsiteY8" fmla="*/ 261831 h 264423"/>
                <a:gd name="connsiteX9" fmla="*/ 108880 w 215167"/>
                <a:gd name="connsiteY9" fmla="*/ 264423 h 264423"/>
                <a:gd name="connsiteX10" fmla="*/ 108880 w 215167"/>
                <a:gd name="connsiteY10" fmla="*/ 264423 h 264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167" h="264423">
                  <a:moveTo>
                    <a:pt x="106288" y="132212"/>
                  </a:moveTo>
                  <a:lnTo>
                    <a:pt x="106288" y="0"/>
                  </a:lnTo>
                  <a:cubicBezTo>
                    <a:pt x="155543" y="0"/>
                    <a:pt x="139989" y="28516"/>
                    <a:pt x="207391" y="31109"/>
                  </a:cubicBezTo>
                  <a:cubicBezTo>
                    <a:pt x="211575" y="31363"/>
                    <a:pt x="214914" y="34700"/>
                    <a:pt x="215168" y="38886"/>
                  </a:cubicBezTo>
                  <a:lnTo>
                    <a:pt x="215168" y="38886"/>
                  </a:lnTo>
                  <a:lnTo>
                    <a:pt x="215168" y="129619"/>
                  </a:lnTo>
                  <a:close/>
                  <a:moveTo>
                    <a:pt x="106288" y="132212"/>
                  </a:moveTo>
                  <a:lnTo>
                    <a:pt x="0" y="132212"/>
                  </a:lnTo>
                  <a:cubicBezTo>
                    <a:pt x="5185" y="199614"/>
                    <a:pt x="85549" y="251461"/>
                    <a:pt x="103695" y="261831"/>
                  </a:cubicBezTo>
                  <a:lnTo>
                    <a:pt x="108880" y="264423"/>
                  </a:lnTo>
                  <a:lnTo>
                    <a:pt x="108880" y="264423"/>
                  </a:lnTo>
                  <a:close/>
                </a:path>
              </a:pathLst>
            </a:custGeom>
            <a:solidFill>
              <a:srgbClr val="FFD70F"/>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504" name="Freeform: Shape 503">
              <a:extLst>
                <a:ext uri="{FF2B5EF4-FFF2-40B4-BE49-F238E27FC236}">
                  <a16:creationId xmlns:a16="http://schemas.microsoft.com/office/drawing/2014/main" id="{72A08A7C-F753-4EB6-8C25-FA392F0914D0}"/>
                </a:ext>
              </a:extLst>
            </p:cNvPr>
            <p:cNvSpPr/>
            <p:nvPr/>
          </p:nvSpPr>
          <p:spPr>
            <a:xfrm>
              <a:off x="5238921" y="4569123"/>
              <a:ext cx="106287" cy="132211"/>
            </a:xfrm>
            <a:custGeom>
              <a:avLst/>
              <a:gdLst>
                <a:gd name="connsiteX0" fmla="*/ 5185 w 106287"/>
                <a:gd name="connsiteY0" fmla="*/ 31109 h 132211"/>
                <a:gd name="connsiteX1" fmla="*/ 106288 w 106287"/>
                <a:gd name="connsiteY1" fmla="*/ 0 h 132211"/>
                <a:gd name="connsiteX2" fmla="*/ 106288 w 106287"/>
                <a:gd name="connsiteY2" fmla="*/ 132212 h 132211"/>
                <a:gd name="connsiteX3" fmla="*/ 0 w 106287"/>
                <a:gd name="connsiteY3" fmla="*/ 132212 h 132211"/>
                <a:gd name="connsiteX4" fmla="*/ 0 w 106287"/>
                <a:gd name="connsiteY4" fmla="*/ 37590 h 132211"/>
                <a:gd name="connsiteX5" fmla="*/ 5185 w 106287"/>
                <a:gd name="connsiteY5" fmla="*/ 31109 h 13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287" h="132211">
                  <a:moveTo>
                    <a:pt x="5185" y="31109"/>
                  </a:moveTo>
                  <a:cubicBezTo>
                    <a:pt x="72587" y="28516"/>
                    <a:pt x="57032" y="0"/>
                    <a:pt x="106288" y="0"/>
                  </a:cubicBezTo>
                  <a:lnTo>
                    <a:pt x="106288" y="132212"/>
                  </a:lnTo>
                  <a:lnTo>
                    <a:pt x="0" y="132212"/>
                  </a:lnTo>
                  <a:lnTo>
                    <a:pt x="0" y="37590"/>
                  </a:lnTo>
                  <a:cubicBezTo>
                    <a:pt x="0" y="32405"/>
                    <a:pt x="2592" y="31109"/>
                    <a:pt x="5185" y="31109"/>
                  </a:cubicBezTo>
                  <a:close/>
                </a:path>
              </a:pathLst>
            </a:custGeom>
            <a:solidFill>
              <a:srgbClr val="FFD400"/>
            </a:solidFill>
            <a:ln w="25400" cap="flat">
              <a:noFill/>
              <a:prstDash val="solid"/>
              <a:miter/>
            </a:ln>
          </p:spPr>
          <p:txBody>
            <a:bodyPr rtlCol="0" anchor="ctr"/>
            <a:lstStyle/>
            <a:p>
              <a:pPr defTabSz="932597">
                <a:defRPr/>
              </a:pPr>
              <a:endParaRPr lang="en-US" sz="1836">
                <a:solidFill>
                  <a:srgbClr val="FFFFFF"/>
                </a:solidFill>
                <a:latin typeface="Segoe UI"/>
              </a:endParaRPr>
            </a:p>
          </p:txBody>
        </p:sp>
      </p:grpSp>
      <p:sp>
        <p:nvSpPr>
          <p:cNvPr id="14" name="TextBox 13">
            <a:extLst>
              <a:ext uri="{FF2B5EF4-FFF2-40B4-BE49-F238E27FC236}">
                <a16:creationId xmlns:a16="http://schemas.microsoft.com/office/drawing/2014/main" id="{3957E920-709E-458D-9D83-6CEE4FF987A6}"/>
              </a:ext>
            </a:extLst>
          </p:cNvPr>
          <p:cNvSpPr txBox="1"/>
          <p:nvPr/>
        </p:nvSpPr>
        <p:spPr>
          <a:xfrm>
            <a:off x="6999711" y="2155278"/>
            <a:ext cx="862513" cy="388586"/>
          </a:xfrm>
          <a:prstGeom prst="rect">
            <a:avLst/>
          </a:prstGeom>
          <a:solidFill>
            <a:schemeClr val="bg1"/>
          </a:solidFill>
        </p:spPr>
        <p:txBody>
          <a:bodyPr wrap="none" lIns="0" tIns="0" rIns="0" bIns="0" rtlCol="0" anchor="ctr" anchorCtr="0">
            <a:noAutofit/>
          </a:bodyPr>
          <a:lstStyle/>
          <a:p>
            <a:pPr algn="ctr" defTabSz="932597">
              <a:defRPr/>
            </a:pPr>
            <a:r>
              <a:rPr lang="en-US" sz="918" dirty="0">
                <a:solidFill>
                  <a:srgbClr val="FFFFFF"/>
                </a:solidFill>
                <a:latin typeface="Segoe UI Semibold"/>
                <a:cs typeface="Segoe UI" pitchFamily="34" charset="0"/>
              </a:rPr>
              <a:t>Azure Diagnostic</a:t>
            </a:r>
          </a:p>
          <a:p>
            <a:pPr algn="ctr" defTabSz="932597">
              <a:defRPr/>
            </a:pPr>
            <a:r>
              <a:rPr lang="en-US" sz="918" dirty="0">
                <a:solidFill>
                  <a:srgbClr val="FFFFFF"/>
                </a:solidFill>
                <a:latin typeface="Segoe UI Semibold"/>
                <a:cs typeface="Segoe UI" pitchFamily="34" charset="0"/>
              </a:rPr>
              <a:t>Logs</a:t>
            </a:r>
          </a:p>
        </p:txBody>
      </p:sp>
      <p:grpSp>
        <p:nvGrpSpPr>
          <p:cNvPr id="357" name="!!onprem_server">
            <a:extLst>
              <a:ext uri="{FF2B5EF4-FFF2-40B4-BE49-F238E27FC236}">
                <a16:creationId xmlns:a16="http://schemas.microsoft.com/office/drawing/2014/main" id="{72B748B7-EC01-409A-9B1F-E6771E2598CD}"/>
              </a:ext>
              <a:ext uri="{C183D7F6-B498-43B3-948B-1728B52AA6E4}">
                <adec:decorative xmlns:adec="http://schemas.microsoft.com/office/drawing/2017/decorative" val="1"/>
              </a:ext>
            </a:extLst>
          </p:cNvPr>
          <p:cNvGrpSpPr>
            <a:grpSpLocks noChangeAspect="1"/>
          </p:cNvGrpSpPr>
          <p:nvPr/>
        </p:nvGrpSpPr>
        <p:grpSpPr>
          <a:xfrm>
            <a:off x="10128595" y="8394697"/>
            <a:ext cx="170456" cy="290228"/>
            <a:chOff x="6566036" y="2614540"/>
            <a:chExt cx="479588" cy="816573"/>
          </a:xfrm>
        </p:grpSpPr>
        <p:sp>
          <p:nvSpPr>
            <p:cNvPr id="362" name="Freeform: Shape 361">
              <a:extLst>
                <a:ext uri="{FF2B5EF4-FFF2-40B4-BE49-F238E27FC236}">
                  <a16:creationId xmlns:a16="http://schemas.microsoft.com/office/drawing/2014/main" id="{9F55F3B9-9A42-4798-9061-56A78E260074}"/>
                </a:ext>
              </a:extLst>
            </p:cNvPr>
            <p:cNvSpPr/>
            <p:nvPr/>
          </p:nvSpPr>
          <p:spPr>
            <a:xfrm>
              <a:off x="6566036" y="2614540"/>
              <a:ext cx="479588" cy="816573"/>
            </a:xfrm>
            <a:custGeom>
              <a:avLst/>
              <a:gdLst>
                <a:gd name="connsiteX0" fmla="*/ 479588 w 479588"/>
                <a:gd name="connsiteY0" fmla="*/ 788745 h 816573"/>
                <a:gd name="connsiteX1" fmla="*/ 451759 w 479588"/>
                <a:gd name="connsiteY1" fmla="*/ 816574 h 816573"/>
                <a:gd name="connsiteX2" fmla="*/ 27833 w 479588"/>
                <a:gd name="connsiteY2" fmla="*/ 816574 h 816573"/>
                <a:gd name="connsiteX3" fmla="*/ 4 w 479588"/>
                <a:gd name="connsiteY3" fmla="*/ 788745 h 816573"/>
                <a:gd name="connsiteX4" fmla="*/ 4 w 479588"/>
                <a:gd name="connsiteY4" fmla="*/ 27829 h 816573"/>
                <a:gd name="connsiteX5" fmla="*/ 26839 w 479588"/>
                <a:gd name="connsiteY5" fmla="*/ 0 h 816573"/>
                <a:gd name="connsiteX6" fmla="*/ 451759 w 479588"/>
                <a:gd name="connsiteY6" fmla="*/ 0 h 816573"/>
                <a:gd name="connsiteX7" fmla="*/ 479588 w 479588"/>
                <a:gd name="connsiteY7" fmla="*/ 27829 h 81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588" h="816573">
                  <a:moveTo>
                    <a:pt x="479588" y="788745"/>
                  </a:moveTo>
                  <a:cubicBezTo>
                    <a:pt x="479337" y="804010"/>
                    <a:pt x="467024" y="816322"/>
                    <a:pt x="451759" y="816574"/>
                  </a:cubicBezTo>
                  <a:lnTo>
                    <a:pt x="27833" y="816574"/>
                  </a:lnTo>
                  <a:cubicBezTo>
                    <a:pt x="12464" y="816574"/>
                    <a:pt x="4" y="804115"/>
                    <a:pt x="4" y="788745"/>
                  </a:cubicBezTo>
                  <a:lnTo>
                    <a:pt x="4" y="27829"/>
                  </a:lnTo>
                  <a:cubicBezTo>
                    <a:pt x="-257" y="12739"/>
                    <a:pt x="11750" y="288"/>
                    <a:pt x="26839" y="0"/>
                  </a:cubicBezTo>
                  <a:lnTo>
                    <a:pt x="451759" y="0"/>
                  </a:lnTo>
                  <a:cubicBezTo>
                    <a:pt x="467130" y="0"/>
                    <a:pt x="479588" y="12459"/>
                    <a:pt x="479588" y="27829"/>
                  </a:cubicBezTo>
                  <a:close/>
                </a:path>
              </a:pathLst>
            </a:custGeom>
            <a:solidFill>
              <a:srgbClr val="949494"/>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363" name="Freeform: Shape 362">
              <a:extLst>
                <a:ext uri="{FF2B5EF4-FFF2-40B4-BE49-F238E27FC236}">
                  <a16:creationId xmlns:a16="http://schemas.microsoft.com/office/drawing/2014/main" id="{C37B344E-072D-4D2E-9B11-3DE18C08EBFF}"/>
                </a:ext>
              </a:extLst>
            </p:cNvPr>
            <p:cNvSpPr/>
            <p:nvPr/>
          </p:nvSpPr>
          <p:spPr>
            <a:xfrm>
              <a:off x="6636371" y="2694147"/>
              <a:ext cx="344766" cy="259194"/>
            </a:xfrm>
            <a:custGeom>
              <a:avLst/>
              <a:gdLst>
                <a:gd name="connsiteX0" fmla="*/ 2 w 344766"/>
                <a:gd name="connsiteY0" fmla="*/ 206577 h 259194"/>
                <a:gd name="connsiteX1" fmla="*/ 51801 w 344766"/>
                <a:gd name="connsiteY1" fmla="*/ 154835 h 259194"/>
                <a:gd name="connsiteX2" fmla="*/ 291096 w 344766"/>
                <a:gd name="connsiteY2" fmla="*/ 154835 h 259194"/>
                <a:gd name="connsiteX3" fmla="*/ 344766 w 344766"/>
                <a:gd name="connsiteY3" fmla="*/ 205542 h 259194"/>
                <a:gd name="connsiteX4" fmla="*/ 344767 w 344766"/>
                <a:gd name="connsiteY4" fmla="*/ 205583 h 259194"/>
                <a:gd name="connsiteX5" fmla="*/ 344767 w 344766"/>
                <a:gd name="connsiteY5" fmla="*/ 206577 h 259194"/>
                <a:gd name="connsiteX6" fmla="*/ 344767 w 344766"/>
                <a:gd name="connsiteY6" fmla="*/ 206577 h 259194"/>
                <a:gd name="connsiteX7" fmla="*/ 292500 w 344766"/>
                <a:gd name="connsiteY7" fmla="*/ 259195 h 259194"/>
                <a:gd name="connsiteX8" fmla="*/ 51801 w 344766"/>
                <a:gd name="connsiteY8" fmla="*/ 259195 h 259194"/>
                <a:gd name="connsiteX9" fmla="*/ 2 w 344766"/>
                <a:gd name="connsiteY9" fmla="*/ 206579 h 259194"/>
                <a:gd name="connsiteX10" fmla="*/ 2 w 344766"/>
                <a:gd name="connsiteY10" fmla="*/ 206577 h 259194"/>
                <a:gd name="connsiteX11" fmla="*/ 51801 w 344766"/>
                <a:gd name="connsiteY11" fmla="*/ 104030 h 259194"/>
                <a:gd name="connsiteX12" fmla="*/ 292090 w 344766"/>
                <a:gd name="connsiteY12" fmla="*/ 104030 h 259194"/>
                <a:gd name="connsiteX13" fmla="*/ 344708 w 344766"/>
                <a:gd name="connsiteY13" fmla="*/ 52289 h 259194"/>
                <a:gd name="connsiteX14" fmla="*/ 344708 w 344766"/>
                <a:gd name="connsiteY14" fmla="*/ 52289 h 259194"/>
                <a:gd name="connsiteX15" fmla="*/ 344708 w 344766"/>
                <a:gd name="connsiteY15" fmla="*/ 50769 h 259194"/>
                <a:gd name="connsiteX16" fmla="*/ 291079 w 344766"/>
                <a:gd name="connsiteY16" fmla="*/ 20 h 259194"/>
                <a:gd name="connsiteX17" fmla="*/ 291038 w 344766"/>
                <a:gd name="connsiteY17" fmla="*/ 21 h 259194"/>
                <a:gd name="connsiteX18" fmla="*/ 51801 w 344766"/>
                <a:gd name="connsiteY18" fmla="*/ 21 h 259194"/>
                <a:gd name="connsiteX19" fmla="*/ 1541 w 344766"/>
                <a:gd name="connsiteY19" fmla="*/ 53770 h 259194"/>
                <a:gd name="connsiteX20" fmla="*/ 51801 w 344766"/>
                <a:gd name="connsiteY20" fmla="*/ 104030 h 25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66" h="259194">
                  <a:moveTo>
                    <a:pt x="2" y="206577"/>
                  </a:moveTo>
                  <a:cubicBezTo>
                    <a:pt x="256" y="178084"/>
                    <a:pt x="23308" y="155058"/>
                    <a:pt x="51801" y="154835"/>
                  </a:cubicBezTo>
                  <a:lnTo>
                    <a:pt x="291096" y="154835"/>
                  </a:lnTo>
                  <a:cubicBezTo>
                    <a:pt x="319919" y="154018"/>
                    <a:pt x="343948" y="176719"/>
                    <a:pt x="344766" y="205542"/>
                  </a:cubicBezTo>
                  <a:cubicBezTo>
                    <a:pt x="344766" y="205555"/>
                    <a:pt x="344766" y="205569"/>
                    <a:pt x="344767" y="205583"/>
                  </a:cubicBezTo>
                  <a:lnTo>
                    <a:pt x="344767" y="206577"/>
                  </a:lnTo>
                  <a:lnTo>
                    <a:pt x="344767" y="206577"/>
                  </a:lnTo>
                  <a:cubicBezTo>
                    <a:pt x="344767" y="235500"/>
                    <a:pt x="321423" y="259002"/>
                    <a:pt x="292500" y="259195"/>
                  </a:cubicBezTo>
                  <a:lnTo>
                    <a:pt x="51801" y="259195"/>
                  </a:lnTo>
                  <a:cubicBezTo>
                    <a:pt x="22968" y="258970"/>
                    <a:pt x="-223" y="235413"/>
                    <a:pt x="2" y="206579"/>
                  </a:cubicBezTo>
                  <a:cubicBezTo>
                    <a:pt x="2" y="206579"/>
                    <a:pt x="2" y="206578"/>
                    <a:pt x="2" y="206577"/>
                  </a:cubicBezTo>
                  <a:close/>
                  <a:moveTo>
                    <a:pt x="51801" y="104030"/>
                  </a:moveTo>
                  <a:lnTo>
                    <a:pt x="292090" y="104030"/>
                  </a:lnTo>
                  <a:cubicBezTo>
                    <a:pt x="320902" y="104257"/>
                    <a:pt x="344451" y="81100"/>
                    <a:pt x="344708" y="52289"/>
                  </a:cubicBezTo>
                  <a:lnTo>
                    <a:pt x="344708" y="52289"/>
                  </a:lnTo>
                  <a:cubicBezTo>
                    <a:pt x="344738" y="51782"/>
                    <a:pt x="344738" y="51275"/>
                    <a:pt x="344708" y="50769"/>
                  </a:cubicBezTo>
                  <a:cubicBezTo>
                    <a:pt x="343913" y="21946"/>
                    <a:pt x="319902" y="-775"/>
                    <a:pt x="291079" y="20"/>
                  </a:cubicBezTo>
                  <a:cubicBezTo>
                    <a:pt x="291065" y="21"/>
                    <a:pt x="291051" y="21"/>
                    <a:pt x="291038" y="21"/>
                  </a:cubicBezTo>
                  <a:lnTo>
                    <a:pt x="51801" y="21"/>
                  </a:lnTo>
                  <a:cubicBezTo>
                    <a:pt x="23080" y="984"/>
                    <a:pt x="578" y="25048"/>
                    <a:pt x="1541" y="53770"/>
                  </a:cubicBezTo>
                  <a:cubicBezTo>
                    <a:pt x="2459" y="81139"/>
                    <a:pt x="24432" y="103112"/>
                    <a:pt x="51801" y="104030"/>
                  </a:cubicBezTo>
                  <a:close/>
                </a:path>
              </a:pathLst>
            </a:custGeom>
            <a:solidFill>
              <a:srgbClr val="003067"/>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365" name="Freeform: Shape 364">
              <a:extLst>
                <a:ext uri="{FF2B5EF4-FFF2-40B4-BE49-F238E27FC236}">
                  <a16:creationId xmlns:a16="http://schemas.microsoft.com/office/drawing/2014/main" id="{84370A69-4EE5-4081-A129-95F069124BF2}"/>
                </a:ext>
              </a:extLst>
            </p:cNvPr>
            <p:cNvSpPr/>
            <p:nvPr/>
          </p:nvSpPr>
          <p:spPr>
            <a:xfrm>
              <a:off x="6655783" y="2711240"/>
              <a:ext cx="70157" cy="224562"/>
            </a:xfrm>
            <a:custGeom>
              <a:avLst/>
              <a:gdLst>
                <a:gd name="connsiteX0" fmla="*/ 35079 w 70157"/>
                <a:gd name="connsiteY0" fmla="*/ 0 h 224562"/>
                <a:gd name="connsiteX1" fmla="*/ 70157 w 70157"/>
                <a:gd name="connsiteY1" fmla="*/ 35079 h 224562"/>
                <a:gd name="connsiteX2" fmla="*/ 35079 w 70157"/>
                <a:gd name="connsiteY2" fmla="*/ 70157 h 224562"/>
                <a:gd name="connsiteX3" fmla="*/ 0 w 70157"/>
                <a:gd name="connsiteY3" fmla="*/ 35079 h 224562"/>
                <a:gd name="connsiteX4" fmla="*/ 35079 w 70157"/>
                <a:gd name="connsiteY4" fmla="*/ 0 h 224562"/>
                <a:gd name="connsiteX5" fmla="*/ 0 w 70157"/>
                <a:gd name="connsiteY5" fmla="*/ 189483 h 224562"/>
                <a:gd name="connsiteX6" fmla="*/ 35079 w 70157"/>
                <a:gd name="connsiteY6" fmla="*/ 224562 h 224562"/>
                <a:gd name="connsiteX7" fmla="*/ 70157 w 70157"/>
                <a:gd name="connsiteY7" fmla="*/ 189483 h 224562"/>
                <a:gd name="connsiteX8" fmla="*/ 35079 w 70157"/>
                <a:gd name="connsiteY8" fmla="*/ 154405 h 224562"/>
                <a:gd name="connsiteX9" fmla="*/ 0 w 70157"/>
                <a:gd name="connsiteY9" fmla="*/ 189483 h 22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157" h="224562">
                  <a:moveTo>
                    <a:pt x="35079" y="0"/>
                  </a:moveTo>
                  <a:cubicBezTo>
                    <a:pt x="54452" y="0"/>
                    <a:pt x="70157" y="15705"/>
                    <a:pt x="70157" y="35079"/>
                  </a:cubicBezTo>
                  <a:cubicBezTo>
                    <a:pt x="70157" y="54452"/>
                    <a:pt x="54452" y="70157"/>
                    <a:pt x="35079" y="70157"/>
                  </a:cubicBezTo>
                  <a:cubicBezTo>
                    <a:pt x="15705" y="70157"/>
                    <a:pt x="0" y="54452"/>
                    <a:pt x="0" y="35079"/>
                  </a:cubicBezTo>
                  <a:cubicBezTo>
                    <a:pt x="0" y="15705"/>
                    <a:pt x="15705" y="0"/>
                    <a:pt x="35079" y="0"/>
                  </a:cubicBezTo>
                  <a:close/>
                  <a:moveTo>
                    <a:pt x="0" y="189483"/>
                  </a:moveTo>
                  <a:cubicBezTo>
                    <a:pt x="0" y="208857"/>
                    <a:pt x="15705" y="224562"/>
                    <a:pt x="35079" y="224562"/>
                  </a:cubicBezTo>
                  <a:cubicBezTo>
                    <a:pt x="54452" y="224562"/>
                    <a:pt x="70157" y="208857"/>
                    <a:pt x="70157" y="189483"/>
                  </a:cubicBezTo>
                  <a:cubicBezTo>
                    <a:pt x="70157" y="170110"/>
                    <a:pt x="54452" y="154405"/>
                    <a:pt x="35079" y="154405"/>
                  </a:cubicBezTo>
                  <a:cubicBezTo>
                    <a:pt x="15705" y="154405"/>
                    <a:pt x="0" y="170110"/>
                    <a:pt x="0" y="189483"/>
                  </a:cubicBezTo>
                  <a:close/>
                </a:path>
              </a:pathLst>
            </a:custGeom>
            <a:solidFill>
              <a:srgbClr val="50E6FF"/>
            </a:solidFill>
            <a:ln w="58208" cap="flat">
              <a:noFill/>
              <a:prstDash val="solid"/>
              <a:miter/>
            </a:ln>
          </p:spPr>
          <p:txBody>
            <a:bodyPr rtlCol="0" anchor="ctr"/>
            <a:lstStyle/>
            <a:p>
              <a:pPr defTabSz="932597">
                <a:defRPr/>
              </a:pPr>
              <a:endParaRPr lang="en-US" sz="1836">
                <a:solidFill>
                  <a:srgbClr val="FFFFFF"/>
                </a:solidFill>
                <a:latin typeface="Segoe UI"/>
              </a:endParaRPr>
            </a:p>
          </p:txBody>
        </p:sp>
      </p:grpSp>
      <p:sp>
        <p:nvSpPr>
          <p:cNvPr id="38" name="Freeform: Shape 37">
            <a:extLst>
              <a:ext uri="{FF2B5EF4-FFF2-40B4-BE49-F238E27FC236}">
                <a16:creationId xmlns:a16="http://schemas.microsoft.com/office/drawing/2014/main" id="{022A9F72-A051-4968-987A-B731C07BC824}"/>
              </a:ext>
            </a:extLst>
          </p:cNvPr>
          <p:cNvSpPr/>
          <p:nvPr/>
        </p:nvSpPr>
        <p:spPr bwMode="blackWhite">
          <a:xfrm rot="10800000">
            <a:off x="3293959" y="2773239"/>
            <a:ext cx="578754" cy="711427"/>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9" name="Graphic 48">
            <a:extLst>
              <a:ext uri="{FF2B5EF4-FFF2-40B4-BE49-F238E27FC236}">
                <a16:creationId xmlns:a16="http://schemas.microsoft.com/office/drawing/2014/main" id="{1495A5F0-4851-43F1-A5E5-F70EC370E5A0}"/>
              </a:ext>
            </a:extLst>
          </p:cNvPr>
          <p:cNvPicPr>
            <a:picLocks noChangeAspect="1"/>
          </p:cNvPicPr>
          <p:nvPr/>
        </p:nvPicPr>
        <p:blipFill>
          <a:blip r:embed="rId37" cstate="print">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7191010" y="1798668"/>
            <a:ext cx="471135" cy="504571"/>
          </a:xfrm>
          <a:prstGeom prst="rect">
            <a:avLst/>
          </a:prstGeom>
        </p:spPr>
      </p:pic>
      <p:sp>
        <p:nvSpPr>
          <p:cNvPr id="63" name="TextBox 62">
            <a:extLst>
              <a:ext uri="{FF2B5EF4-FFF2-40B4-BE49-F238E27FC236}">
                <a16:creationId xmlns:a16="http://schemas.microsoft.com/office/drawing/2014/main" id="{5277516D-1118-477F-9158-BA510166AAC6}"/>
              </a:ext>
            </a:extLst>
          </p:cNvPr>
          <p:cNvSpPr txBox="1"/>
          <p:nvPr/>
        </p:nvSpPr>
        <p:spPr>
          <a:xfrm>
            <a:off x="9700925" y="8151021"/>
            <a:ext cx="999710" cy="177122"/>
          </a:xfrm>
          <a:prstGeom prst="roundRect">
            <a:avLst/>
          </a:prstGeom>
          <a:solidFill>
            <a:schemeClr val="bg2"/>
          </a:solidFill>
        </p:spPr>
        <p:txBody>
          <a:bodyPr wrap="square" lIns="0" tIns="0" rIns="0" bIns="0" rtlCol="0" anchor="ctr">
            <a:spAutoFit/>
          </a:bodyPr>
          <a:lstStyle/>
          <a:p>
            <a:pPr algn="ctr" defTabSz="932597">
              <a:defRPr/>
            </a:pPr>
            <a:r>
              <a:rPr lang="en-US" sz="1020">
                <a:solidFill>
                  <a:srgbClr val="FFFFFF"/>
                </a:solidFill>
                <a:latin typeface="Segoe UI Semibold"/>
              </a:rPr>
              <a:t>Security Events</a:t>
            </a:r>
          </a:p>
        </p:txBody>
      </p:sp>
      <p:sp>
        <p:nvSpPr>
          <p:cNvPr id="331" name="TextBox 330">
            <a:extLst>
              <a:ext uri="{FF2B5EF4-FFF2-40B4-BE49-F238E27FC236}">
                <a16:creationId xmlns:a16="http://schemas.microsoft.com/office/drawing/2014/main" id="{EEB60E0A-6970-4CA3-B34E-6BF151DFD2DE}"/>
              </a:ext>
            </a:extLst>
          </p:cNvPr>
          <p:cNvSpPr txBox="1"/>
          <p:nvPr/>
        </p:nvSpPr>
        <p:spPr>
          <a:xfrm>
            <a:off x="-2897905" y="1134946"/>
            <a:ext cx="2530638" cy="2927037"/>
          </a:xfrm>
          <a:prstGeom prst="roundRect">
            <a:avLst>
              <a:gd name="adj" fmla="val 2924"/>
            </a:avLst>
          </a:prstGeom>
          <a:solidFill>
            <a:schemeClr val="bg1"/>
          </a:solidFill>
          <a:ln w="12700">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rgbClr val="FFFFFF"/>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51028">
              <a:defRPr/>
            </a:pPr>
            <a:endParaRPr lang="en-US" sz="2040">
              <a:latin typeface="Segoe UI Semibold"/>
            </a:endParaRPr>
          </a:p>
        </p:txBody>
      </p:sp>
      <p:pic>
        <p:nvPicPr>
          <p:cNvPr id="423" name="!!cs" descr="A close up of a logo&#10;&#10;Description automatically generated">
            <a:extLst>
              <a:ext uri="{FF2B5EF4-FFF2-40B4-BE49-F238E27FC236}">
                <a16:creationId xmlns:a16="http://schemas.microsoft.com/office/drawing/2014/main" id="{D941013D-1546-4AEB-A49D-473DFD68244B}"/>
              </a:ext>
            </a:extLst>
          </p:cNvPr>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2713441" y="3415031"/>
            <a:ext cx="554328" cy="371398"/>
          </a:xfrm>
          <a:prstGeom prst="rect">
            <a:avLst/>
          </a:prstGeom>
        </p:spPr>
      </p:pic>
      <p:pic>
        <p:nvPicPr>
          <p:cNvPr id="424" name="Picture 423" descr="A close up of a logo&#10;&#10;Description generated with high confidence">
            <a:extLst>
              <a:ext uri="{FF2B5EF4-FFF2-40B4-BE49-F238E27FC236}">
                <a16:creationId xmlns:a16="http://schemas.microsoft.com/office/drawing/2014/main" id="{BEC1DD00-8C18-4DC0-A99E-7A50AC8CDCE3}"/>
              </a:ext>
            </a:extLst>
          </p:cNvPr>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1806585" y="2897278"/>
            <a:ext cx="630703" cy="401356"/>
          </a:xfrm>
          <a:prstGeom prst="rect">
            <a:avLst/>
          </a:prstGeom>
          <a:effectLst>
            <a:outerShdw blurRad="50800" dist="38100" dir="2700000" algn="tl" rotWithShape="0">
              <a:schemeClr val="tx2">
                <a:lumMod val="75000"/>
                <a:alpha val="40000"/>
              </a:schemeClr>
            </a:outerShdw>
          </a:effectLst>
        </p:spPr>
      </p:pic>
      <p:pic>
        <p:nvPicPr>
          <p:cNvPr id="425" name="Picture 424">
            <a:extLst>
              <a:ext uri="{FF2B5EF4-FFF2-40B4-BE49-F238E27FC236}">
                <a16:creationId xmlns:a16="http://schemas.microsoft.com/office/drawing/2014/main" id="{6BBFCC4F-C6F2-4DC6-8E80-04EE68BECE14}"/>
              </a:ext>
            </a:extLst>
          </p:cNvPr>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984500" y="2035366"/>
            <a:ext cx="374882" cy="274914"/>
          </a:xfrm>
          <a:prstGeom prst="rect">
            <a:avLst/>
          </a:prstGeom>
        </p:spPr>
      </p:pic>
      <p:pic>
        <p:nvPicPr>
          <p:cNvPr id="427" name="Picture 426">
            <a:extLst>
              <a:ext uri="{FF2B5EF4-FFF2-40B4-BE49-F238E27FC236}">
                <a16:creationId xmlns:a16="http://schemas.microsoft.com/office/drawing/2014/main" id="{6E5360EC-53B4-4E54-BA5D-88362F232820}"/>
              </a:ext>
            </a:extLst>
          </p:cNvPr>
          <p:cNvPicPr>
            <a:picLocks noChangeAspect="1"/>
          </p:cNvPicPr>
          <p:nvPr/>
        </p:nvPicPr>
        <p:blipFill rotWithShape="1">
          <a:blip r:embed="rId42" cstate="print">
            <a:lum bright="70000" contrast="-70000"/>
            <a:extLst>
              <a:ext uri="{28A0092B-C50C-407E-A947-70E740481C1C}">
                <a14:useLocalDpi xmlns:a14="http://schemas.microsoft.com/office/drawing/2010/main" val="0"/>
              </a:ext>
            </a:extLst>
          </a:blip>
          <a:srcRect/>
          <a:stretch/>
        </p:blipFill>
        <p:spPr>
          <a:xfrm>
            <a:off x="-2736958" y="1706567"/>
            <a:ext cx="971778" cy="222674"/>
          </a:xfrm>
          <a:prstGeom prst="rect">
            <a:avLst/>
          </a:prstGeom>
          <a:effectLst>
            <a:outerShdw blurRad="50800" dist="38100" dir="2700000" algn="tl" rotWithShape="0">
              <a:schemeClr val="tx2">
                <a:lumMod val="75000"/>
                <a:alpha val="40000"/>
              </a:schemeClr>
            </a:outerShdw>
          </a:effectLst>
        </p:spPr>
      </p:pic>
      <p:pic>
        <p:nvPicPr>
          <p:cNvPr id="428" name="Picture 427">
            <a:extLst>
              <a:ext uri="{FF2B5EF4-FFF2-40B4-BE49-F238E27FC236}">
                <a16:creationId xmlns:a16="http://schemas.microsoft.com/office/drawing/2014/main" id="{3DC1E5A2-29BD-4DE8-922D-36DC210B4DFB}"/>
              </a:ext>
            </a:extLst>
          </p:cNvPr>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2496800" y="3050142"/>
            <a:ext cx="524861" cy="169704"/>
          </a:xfrm>
          <a:prstGeom prst="rect">
            <a:avLst/>
          </a:prstGeom>
        </p:spPr>
      </p:pic>
      <p:pic>
        <p:nvPicPr>
          <p:cNvPr id="429" name="Picture 428" descr="Image result for sophos png">
            <a:extLst>
              <a:ext uri="{FF2B5EF4-FFF2-40B4-BE49-F238E27FC236}">
                <a16:creationId xmlns:a16="http://schemas.microsoft.com/office/drawing/2014/main" id="{78D820F8-1FE7-4C51-967F-0E214B067207}"/>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1646482" y="2315023"/>
            <a:ext cx="595513" cy="105145"/>
          </a:xfrm>
          <a:prstGeom prst="rect">
            <a:avLst/>
          </a:prstGeom>
          <a:noFill/>
          <a:extLst>
            <a:ext uri="{909E8E84-426E-40DD-AFC4-6F175D3DCCD1}">
              <a14:hiddenFill xmlns:a14="http://schemas.microsoft.com/office/drawing/2010/main">
                <a:solidFill>
                  <a:srgbClr val="FFFFFF"/>
                </a:solidFill>
              </a14:hiddenFill>
            </a:ext>
          </a:extLst>
        </p:spPr>
      </p:pic>
      <p:pic>
        <p:nvPicPr>
          <p:cNvPr id="431" name="Picture 430" descr="A close up of a logo&#10;&#10;Description automatically generated">
            <a:extLst>
              <a:ext uri="{FF2B5EF4-FFF2-40B4-BE49-F238E27FC236}">
                <a16:creationId xmlns:a16="http://schemas.microsoft.com/office/drawing/2014/main" id="{1783DD1F-88AB-4314-8385-5EB6418322CC}"/>
              </a:ext>
            </a:extLst>
          </p:cNvPr>
          <p:cNvPicPr>
            <a:picLocks noChangeAspect="1"/>
          </p:cNvPicPr>
          <p:nvPr/>
        </p:nvPicPr>
        <p:blipFill>
          <a:blip r:embed="rId45"/>
          <a:stretch>
            <a:fillRect/>
          </a:stretch>
        </p:blipFill>
        <p:spPr>
          <a:xfrm>
            <a:off x="-2183671" y="2269624"/>
            <a:ext cx="563811" cy="63305"/>
          </a:xfrm>
          <a:prstGeom prst="rect">
            <a:avLst/>
          </a:prstGeom>
        </p:spPr>
      </p:pic>
      <p:pic>
        <p:nvPicPr>
          <p:cNvPr id="506" name="Picture 4" descr="Amazon Web Services Logo, history, meaning, symbol, PNG">
            <a:extLst>
              <a:ext uri="{FF2B5EF4-FFF2-40B4-BE49-F238E27FC236}">
                <a16:creationId xmlns:a16="http://schemas.microsoft.com/office/drawing/2014/main" id="{761AE794-F8AA-4346-8EA6-55FF746BA73E}"/>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2268260" y="2343796"/>
            <a:ext cx="546071" cy="307164"/>
          </a:xfrm>
          <a:prstGeom prst="rect">
            <a:avLst/>
          </a:prstGeom>
          <a:noFill/>
          <a:extLst>
            <a:ext uri="{909E8E84-426E-40DD-AFC4-6F175D3DCCD1}">
              <a14:hiddenFill xmlns:a14="http://schemas.microsoft.com/office/drawing/2010/main">
                <a:solidFill>
                  <a:srgbClr val="FFFFFF"/>
                </a:solidFill>
              </a14:hiddenFill>
            </a:ext>
          </a:extLst>
        </p:spPr>
      </p:pic>
      <p:grpSp>
        <p:nvGrpSpPr>
          <p:cNvPr id="617" name="Group 616">
            <a:extLst>
              <a:ext uri="{FF2B5EF4-FFF2-40B4-BE49-F238E27FC236}">
                <a16:creationId xmlns:a16="http://schemas.microsoft.com/office/drawing/2014/main" id="{20C6D944-AA34-4A1F-B87A-A2B85783FF26}"/>
              </a:ext>
            </a:extLst>
          </p:cNvPr>
          <p:cNvGrpSpPr/>
          <p:nvPr/>
        </p:nvGrpSpPr>
        <p:grpSpPr>
          <a:xfrm>
            <a:off x="-2816558" y="996741"/>
            <a:ext cx="2265474" cy="497121"/>
            <a:chOff x="392928" y="1472265"/>
            <a:chExt cx="2221255" cy="487418"/>
          </a:xfrm>
        </p:grpSpPr>
        <p:sp>
          <p:nvSpPr>
            <p:cNvPr id="18461" name="TextBox 18460" descr="Microsoft Partners / Threat Intelligence&#10;">
              <a:extLst>
                <a:ext uri="{FF2B5EF4-FFF2-40B4-BE49-F238E27FC236}">
                  <a16:creationId xmlns:a16="http://schemas.microsoft.com/office/drawing/2014/main" id="{E3EB037B-2FAF-44EF-BAF1-79A2C9F869DB}"/>
                </a:ext>
              </a:extLst>
            </p:cNvPr>
            <p:cNvSpPr txBox="1"/>
            <p:nvPr/>
          </p:nvSpPr>
          <p:spPr>
            <a:xfrm>
              <a:off x="392928" y="1472265"/>
              <a:ext cx="2221255" cy="327949"/>
            </a:xfrm>
            <a:prstGeom prst="rect">
              <a:avLst/>
            </a:prstGeom>
            <a:solidFill>
              <a:schemeClr val="bg1"/>
            </a:solidFill>
          </p:spPr>
          <p:txBody>
            <a:bodyPr wrap="square" lIns="0" tIns="0" rIns="0" bIns="0" rtlCol="0">
              <a:noAutofit/>
            </a:bodyPr>
            <a:lstStyle/>
            <a:p>
              <a:pPr algn="ctr" defTabSz="932597">
                <a:defRPr/>
              </a:pPr>
              <a:r>
                <a:rPr lang="en-US" sz="918">
                  <a:solidFill>
                    <a:srgbClr val="FFFFFF"/>
                  </a:solidFill>
                  <a:latin typeface="Segoe UI Semibold"/>
                  <a:cs typeface="Segoe UI" pitchFamily="34" charset="0"/>
                </a:rPr>
                <a:t>Microsoft Partners / Threat Intelligence/</a:t>
              </a:r>
            </a:p>
          </p:txBody>
        </p:sp>
        <p:sp>
          <p:nvSpPr>
            <p:cNvPr id="507" name="TextBox 506" descr="Microsoft Partners / Threat Intelligence&#10;">
              <a:extLst>
                <a:ext uri="{FF2B5EF4-FFF2-40B4-BE49-F238E27FC236}">
                  <a16:creationId xmlns:a16="http://schemas.microsoft.com/office/drawing/2014/main" id="{87554F61-F189-44D7-A25B-D7BCECA5EA15}"/>
                </a:ext>
              </a:extLst>
            </p:cNvPr>
            <p:cNvSpPr txBox="1"/>
            <p:nvPr/>
          </p:nvSpPr>
          <p:spPr>
            <a:xfrm>
              <a:off x="1029862" y="1631734"/>
              <a:ext cx="851316" cy="327949"/>
            </a:xfrm>
            <a:prstGeom prst="rect">
              <a:avLst/>
            </a:prstGeom>
            <a:solidFill>
              <a:schemeClr val="bg1"/>
            </a:solidFill>
          </p:spPr>
          <p:txBody>
            <a:bodyPr wrap="square" lIns="0" tIns="0" rIns="0" bIns="0" rtlCol="0">
              <a:noAutofit/>
            </a:bodyPr>
            <a:lstStyle/>
            <a:p>
              <a:pPr algn="ctr" defTabSz="932597">
                <a:defRPr/>
              </a:pPr>
              <a:r>
                <a:rPr lang="en-US" sz="918">
                  <a:solidFill>
                    <a:srgbClr val="FFFFFF"/>
                  </a:solidFill>
                  <a:latin typeface="Segoe UI Semibold"/>
                  <a:cs typeface="Segoe UI" pitchFamily="34" charset="0"/>
                </a:rPr>
                <a:t>Vendors</a:t>
              </a:r>
            </a:p>
          </p:txBody>
        </p:sp>
      </p:grpSp>
      <p:pic>
        <p:nvPicPr>
          <p:cNvPr id="648" name="Picture 647">
            <a:extLst>
              <a:ext uri="{FF2B5EF4-FFF2-40B4-BE49-F238E27FC236}">
                <a16:creationId xmlns:a16="http://schemas.microsoft.com/office/drawing/2014/main" id="{5250F273-EF95-4790-802E-749178E14567}"/>
              </a:ext>
            </a:extLst>
          </p:cNvPr>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1826524" y="1862523"/>
            <a:ext cx="285412" cy="285411"/>
          </a:xfrm>
          <a:prstGeom prst="rect">
            <a:avLst/>
          </a:prstGeom>
        </p:spPr>
      </p:pic>
      <p:pic>
        <p:nvPicPr>
          <p:cNvPr id="649" name="Picture 648">
            <a:extLst>
              <a:ext uri="{FF2B5EF4-FFF2-40B4-BE49-F238E27FC236}">
                <a16:creationId xmlns:a16="http://schemas.microsoft.com/office/drawing/2014/main" id="{6F273129-B1DE-4F98-A9AE-91A1884FFAA4}"/>
              </a:ext>
            </a:extLst>
          </p:cNvPr>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2682034" y="2317408"/>
            <a:ext cx="382325" cy="377321"/>
          </a:xfrm>
          <a:prstGeom prst="rect">
            <a:avLst/>
          </a:prstGeom>
        </p:spPr>
      </p:pic>
      <p:grpSp>
        <p:nvGrpSpPr>
          <p:cNvPr id="566" name="Group 565">
            <a:extLst>
              <a:ext uri="{FF2B5EF4-FFF2-40B4-BE49-F238E27FC236}">
                <a16:creationId xmlns:a16="http://schemas.microsoft.com/office/drawing/2014/main" id="{8F268F2E-D13E-46CE-AA75-7E7E160010CA}"/>
              </a:ext>
            </a:extLst>
          </p:cNvPr>
          <p:cNvGrpSpPr/>
          <p:nvPr/>
        </p:nvGrpSpPr>
        <p:grpSpPr>
          <a:xfrm>
            <a:off x="-2755625" y="1272500"/>
            <a:ext cx="556449" cy="556447"/>
            <a:chOff x="5933241" y="3266241"/>
            <a:chExt cx="325518" cy="325517"/>
          </a:xfrm>
        </p:grpSpPr>
        <p:pic>
          <p:nvPicPr>
            <p:cNvPr id="677" name="Graphic 647" descr="Cloud">
              <a:extLst>
                <a:ext uri="{FF2B5EF4-FFF2-40B4-BE49-F238E27FC236}">
                  <a16:creationId xmlns:a16="http://schemas.microsoft.com/office/drawing/2014/main" id="{2279ACAE-4372-4851-B4DE-AFDF2F3F3CCE}"/>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5933241" y="3266241"/>
              <a:ext cx="325518" cy="325517"/>
            </a:xfrm>
            <a:prstGeom prst="rect">
              <a:avLst/>
            </a:prstGeom>
          </p:spPr>
        </p:pic>
        <p:sp>
          <p:nvSpPr>
            <p:cNvPr id="678" name="TextBox 648">
              <a:extLst>
                <a:ext uri="{FF2B5EF4-FFF2-40B4-BE49-F238E27FC236}">
                  <a16:creationId xmlns:a16="http://schemas.microsoft.com/office/drawing/2014/main" id="{22BEBA4F-8A99-40E2-91B6-E745F194E41E}"/>
                </a:ext>
              </a:extLst>
            </p:cNvPr>
            <p:cNvSpPr txBox="1"/>
            <p:nvPr/>
          </p:nvSpPr>
          <p:spPr>
            <a:xfrm>
              <a:off x="6035308" y="3404240"/>
              <a:ext cx="121097" cy="9273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597">
                <a:lnSpc>
                  <a:spcPct val="90000"/>
                </a:lnSpc>
                <a:spcAft>
                  <a:spcPts val="612"/>
                </a:spcAft>
                <a:defRPr/>
              </a:pPr>
              <a:r>
                <a:rPr lang="en-US" sz="1122" b="1">
                  <a:solidFill>
                    <a:srgbClr val="FFFFFF"/>
                  </a:solidFill>
                  <a:latin typeface="Segoe UI Semibold"/>
                  <a:cs typeface="Segoe UI Semibold" panose="020B0702040204020203" pitchFamily="34" charset="0"/>
                </a:rPr>
                <a:t>S</a:t>
              </a:r>
              <a:r>
                <a:rPr lang="en-US" sz="1122" b="1">
                  <a:solidFill>
                    <a:srgbClr val="FFFFFF"/>
                  </a:solidFill>
                  <a:latin typeface="Segoe UI Semibold"/>
                </a:rPr>
                <a:t>3</a:t>
              </a:r>
            </a:p>
          </p:txBody>
        </p:sp>
      </p:grpSp>
      <p:grpSp>
        <p:nvGrpSpPr>
          <p:cNvPr id="568" name="Group 567">
            <a:extLst>
              <a:ext uri="{FF2B5EF4-FFF2-40B4-BE49-F238E27FC236}">
                <a16:creationId xmlns:a16="http://schemas.microsoft.com/office/drawing/2014/main" id="{A4CD9036-C135-41EF-9D18-B0E9076BB4A4}"/>
              </a:ext>
            </a:extLst>
          </p:cNvPr>
          <p:cNvGrpSpPr/>
          <p:nvPr/>
        </p:nvGrpSpPr>
        <p:grpSpPr>
          <a:xfrm>
            <a:off x="-1577528" y="3392724"/>
            <a:ext cx="734857" cy="486200"/>
            <a:chOff x="1886916" y="3605471"/>
            <a:chExt cx="529042" cy="350028"/>
          </a:xfrm>
        </p:grpSpPr>
        <p:pic>
          <p:nvPicPr>
            <p:cNvPr id="436" name="Picture 435" descr="A close up of a logo&#10;&#10;Description generated with very high confidence">
              <a:extLst>
                <a:ext uri="{FF2B5EF4-FFF2-40B4-BE49-F238E27FC236}">
                  <a16:creationId xmlns:a16="http://schemas.microsoft.com/office/drawing/2014/main" id="{508C0B3F-516E-46B1-9D8C-3C2BA218D5B1}"/>
                </a:ext>
              </a:extLst>
            </p:cNvPr>
            <p:cNvPicPr>
              <a:picLocks noChangeAspect="1"/>
            </p:cNvPicPr>
            <p:nvPr/>
          </p:nvPicPr>
          <p:blipFill rotWithShape="1">
            <a:blip r:embed="rId51"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p:blipFill>
          <p:spPr>
            <a:xfrm>
              <a:off x="1898674" y="3809660"/>
              <a:ext cx="517284" cy="145839"/>
            </a:xfrm>
            <a:prstGeom prst="rect">
              <a:avLst/>
            </a:prstGeom>
          </p:spPr>
        </p:pic>
        <p:pic>
          <p:nvPicPr>
            <p:cNvPr id="567" name="Picture 566" descr="A close up of a logo&#10;&#10;Description generated with very high confidence">
              <a:extLst>
                <a:ext uri="{FF2B5EF4-FFF2-40B4-BE49-F238E27FC236}">
                  <a16:creationId xmlns:a16="http://schemas.microsoft.com/office/drawing/2014/main" id="{29FA14A3-8A38-415A-AC48-355268C60E32}"/>
                </a:ext>
              </a:extLst>
            </p:cNvPr>
            <p:cNvPicPr>
              <a:picLocks noChangeAspect="1"/>
            </p:cNvPicPr>
            <p:nvPr/>
          </p:nvPicPr>
          <p:blipFill rotWithShape="1">
            <a:blip r:embed="rId5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886916" y="3605471"/>
              <a:ext cx="517284" cy="203170"/>
            </a:xfrm>
            <a:prstGeom prst="rect">
              <a:avLst/>
            </a:prstGeom>
          </p:spPr>
        </p:pic>
      </p:grpSp>
      <p:grpSp>
        <p:nvGrpSpPr>
          <p:cNvPr id="606" name="Group 605">
            <a:extLst>
              <a:ext uri="{FF2B5EF4-FFF2-40B4-BE49-F238E27FC236}">
                <a16:creationId xmlns:a16="http://schemas.microsoft.com/office/drawing/2014/main" id="{4235F157-532C-4946-89E6-413D167D3445}"/>
              </a:ext>
            </a:extLst>
          </p:cNvPr>
          <p:cNvGrpSpPr/>
          <p:nvPr/>
        </p:nvGrpSpPr>
        <p:grpSpPr>
          <a:xfrm>
            <a:off x="-2174133" y="3378905"/>
            <a:ext cx="592469" cy="434263"/>
            <a:chOff x="2859238" y="3874489"/>
            <a:chExt cx="580905" cy="425787"/>
          </a:xfrm>
        </p:grpSpPr>
        <p:pic>
          <p:nvPicPr>
            <p:cNvPr id="435" name="Picture 434" descr="A close up of a logo&#10;&#10;Description generated with very high confidence">
              <a:extLst>
                <a:ext uri="{FF2B5EF4-FFF2-40B4-BE49-F238E27FC236}">
                  <a16:creationId xmlns:a16="http://schemas.microsoft.com/office/drawing/2014/main" id="{61BBEEB4-590B-475D-A251-88E82E7CB697}"/>
                </a:ext>
              </a:extLst>
            </p:cNvPr>
            <p:cNvPicPr>
              <a:picLocks noChangeAspect="1"/>
            </p:cNvPicPr>
            <p:nvPr/>
          </p:nvPicPr>
          <p:blipFill rotWithShape="1">
            <a:blip r:embed="rId53" cstate="print">
              <a:biLevel thresh="25000"/>
              <a:extLst>
                <a:ext uri="{28A0092B-C50C-407E-A947-70E740481C1C}">
                  <a14:useLocalDpi xmlns:a14="http://schemas.microsoft.com/office/drawing/2010/main" val="0"/>
                </a:ext>
              </a:extLst>
            </a:blip>
            <a:srcRect/>
            <a:stretch/>
          </p:blipFill>
          <p:spPr>
            <a:xfrm>
              <a:off x="2859238" y="4168645"/>
              <a:ext cx="565435" cy="131631"/>
            </a:xfrm>
            <a:prstGeom prst="rect">
              <a:avLst/>
            </a:prstGeom>
          </p:spPr>
        </p:pic>
        <p:pic>
          <p:nvPicPr>
            <p:cNvPr id="604" name="Picture 603" descr="A close up of a logo&#10;&#10;Description generated with very high confidence">
              <a:extLst>
                <a:ext uri="{FF2B5EF4-FFF2-40B4-BE49-F238E27FC236}">
                  <a16:creationId xmlns:a16="http://schemas.microsoft.com/office/drawing/2014/main" id="{AD006EA3-DF36-4A80-9760-F117D4A51EA4}"/>
                </a:ext>
              </a:extLst>
            </p:cNvPr>
            <p:cNvPicPr>
              <a:picLocks noChangeAspect="1"/>
            </p:cNvPicPr>
            <p:nvPr/>
          </p:nvPicPr>
          <p:blipFill rotWithShape="1">
            <a:blip r:embed="rId54" cstate="print">
              <a:extLst>
                <a:ext uri="{28A0092B-C50C-407E-A947-70E740481C1C}">
                  <a14:useLocalDpi xmlns:a14="http://schemas.microsoft.com/office/drawing/2010/main" val="0"/>
                </a:ext>
              </a:extLst>
            </a:blip>
            <a:srcRect/>
            <a:stretch/>
          </p:blipFill>
          <p:spPr>
            <a:xfrm>
              <a:off x="2874708" y="3874489"/>
              <a:ext cx="565435" cy="296657"/>
            </a:xfrm>
            <a:prstGeom prst="rect">
              <a:avLst/>
            </a:prstGeom>
          </p:spPr>
        </p:pic>
      </p:grpSp>
      <p:grpSp>
        <p:nvGrpSpPr>
          <p:cNvPr id="608" name="Group 607">
            <a:extLst>
              <a:ext uri="{FF2B5EF4-FFF2-40B4-BE49-F238E27FC236}">
                <a16:creationId xmlns:a16="http://schemas.microsoft.com/office/drawing/2014/main" id="{D4AD118B-523A-4027-955C-99BD625EB7F7}"/>
              </a:ext>
            </a:extLst>
          </p:cNvPr>
          <p:cNvGrpSpPr/>
          <p:nvPr/>
        </p:nvGrpSpPr>
        <p:grpSpPr>
          <a:xfrm>
            <a:off x="-1660211" y="2627502"/>
            <a:ext cx="792743" cy="324066"/>
            <a:chOff x="2925785" y="3759575"/>
            <a:chExt cx="946563" cy="386947"/>
          </a:xfrm>
        </p:grpSpPr>
        <p:pic>
          <p:nvPicPr>
            <p:cNvPr id="426" name="Picture 425" descr="A close up of a logo&#10;&#10;Description generated with very high confidence">
              <a:extLst>
                <a:ext uri="{FF2B5EF4-FFF2-40B4-BE49-F238E27FC236}">
                  <a16:creationId xmlns:a16="http://schemas.microsoft.com/office/drawing/2014/main" id="{3F439909-ECD1-4213-A00B-DA9B0DCA381F}"/>
                </a:ext>
              </a:extLst>
            </p:cNvPr>
            <p:cNvPicPr>
              <a:picLocks noChangeAspect="1"/>
            </p:cNvPicPr>
            <p:nvPr/>
          </p:nvPicPr>
          <p:blipFill rotWithShape="1">
            <a:blip r:embed="rId55" cstate="print">
              <a:lum bright="70000" contrast="-70000"/>
              <a:extLst>
                <a:ext uri="{28A0092B-C50C-407E-A947-70E740481C1C}">
                  <a14:useLocalDpi xmlns:a14="http://schemas.microsoft.com/office/drawing/2010/main" val="0"/>
                </a:ext>
              </a:extLst>
            </a:blip>
            <a:srcRect l="19560"/>
            <a:stretch/>
          </p:blipFill>
          <p:spPr>
            <a:xfrm>
              <a:off x="3104613" y="3759575"/>
              <a:ext cx="767735" cy="380988"/>
            </a:xfrm>
            <a:prstGeom prst="rect">
              <a:avLst/>
            </a:prstGeom>
          </p:spPr>
        </p:pic>
        <p:pic>
          <p:nvPicPr>
            <p:cNvPr id="607" name="Picture 606" descr="A close up of a logo&#10;&#10;Description generated with very high confidence">
              <a:extLst>
                <a:ext uri="{FF2B5EF4-FFF2-40B4-BE49-F238E27FC236}">
                  <a16:creationId xmlns:a16="http://schemas.microsoft.com/office/drawing/2014/main" id="{CF41440D-CADE-49A4-9A12-D3A6704B7262}"/>
                </a:ext>
              </a:extLst>
            </p:cNvPr>
            <p:cNvPicPr>
              <a:picLocks noChangeAspect="1"/>
            </p:cNvPicPr>
            <p:nvPr/>
          </p:nvPicPr>
          <p:blipFill rotWithShape="1">
            <a:blip r:embed="rId55" cstate="print">
              <a:extLst>
                <a:ext uri="{28A0092B-C50C-407E-A947-70E740481C1C}">
                  <a14:useLocalDpi xmlns:a14="http://schemas.microsoft.com/office/drawing/2010/main" val="0"/>
                </a:ext>
              </a:extLst>
            </a:blip>
            <a:srcRect r="77728"/>
            <a:stretch/>
          </p:blipFill>
          <p:spPr>
            <a:xfrm>
              <a:off x="2925785" y="3765534"/>
              <a:ext cx="212563" cy="380988"/>
            </a:xfrm>
            <a:prstGeom prst="rect">
              <a:avLst/>
            </a:prstGeom>
          </p:spPr>
        </p:pic>
      </p:grpSp>
      <p:grpSp>
        <p:nvGrpSpPr>
          <p:cNvPr id="610" name="Group 609">
            <a:extLst>
              <a:ext uri="{FF2B5EF4-FFF2-40B4-BE49-F238E27FC236}">
                <a16:creationId xmlns:a16="http://schemas.microsoft.com/office/drawing/2014/main" id="{5AE7975D-95E9-47D6-8755-F744B431FCAA}"/>
              </a:ext>
            </a:extLst>
          </p:cNvPr>
          <p:cNvGrpSpPr/>
          <p:nvPr/>
        </p:nvGrpSpPr>
        <p:grpSpPr>
          <a:xfrm>
            <a:off x="-2655646" y="2778205"/>
            <a:ext cx="957490" cy="231963"/>
            <a:chOff x="1830199" y="4076093"/>
            <a:chExt cx="1145141" cy="277423"/>
          </a:xfrm>
        </p:grpSpPr>
        <p:pic>
          <p:nvPicPr>
            <p:cNvPr id="433" name="Picture 432">
              <a:extLst>
                <a:ext uri="{FF2B5EF4-FFF2-40B4-BE49-F238E27FC236}">
                  <a16:creationId xmlns:a16="http://schemas.microsoft.com/office/drawing/2014/main" id="{01CB446E-1CEC-4F7F-BBD3-491AE7E5E54C}"/>
                </a:ext>
              </a:extLst>
            </p:cNvPr>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1830199" y="4101694"/>
              <a:ext cx="1145141" cy="232910"/>
            </a:xfrm>
            <a:prstGeom prst="rect">
              <a:avLst/>
            </a:prstGeom>
            <a:noFill/>
            <a:extLst>
              <a:ext uri="{909E8E84-426E-40DD-AFC4-6F175D3DCCD1}">
                <a14:hiddenFill xmlns:a14="http://schemas.microsoft.com/office/drawing/2010/main">
                  <a:solidFill>
                    <a:srgbClr val="FFFFFF"/>
                  </a:solidFill>
                </a14:hiddenFill>
              </a:ext>
            </a:extLst>
          </p:spPr>
        </p:pic>
        <p:pic>
          <p:nvPicPr>
            <p:cNvPr id="609" name="Picture 608">
              <a:extLst>
                <a:ext uri="{FF2B5EF4-FFF2-40B4-BE49-F238E27FC236}">
                  <a16:creationId xmlns:a16="http://schemas.microsoft.com/office/drawing/2014/main" id="{134E1EBE-47E9-4B98-A033-3F259C170572}"/>
                </a:ext>
              </a:extLst>
            </p:cNvPr>
            <p:cNvPicPr>
              <a:picLocks noChangeAspect="1" noChangeArrowheads="1"/>
            </p:cNvPicPr>
            <p:nvPr/>
          </p:nvPicPr>
          <p:blipFill rotWithShape="1">
            <a:blip r:embed="rId57" cstate="print">
              <a:lum bright="70000" contrast="-70000"/>
              <a:extLst>
                <a:ext uri="{28A0092B-C50C-407E-A947-70E740481C1C}">
                  <a14:useLocalDpi xmlns:a14="http://schemas.microsoft.com/office/drawing/2010/main" val="0"/>
                </a:ext>
              </a:extLst>
            </a:blip>
            <a:srcRect t="-10510" b="-8602"/>
            <a:stretch/>
          </p:blipFill>
          <p:spPr bwMode="auto">
            <a:xfrm>
              <a:off x="2053806" y="4076093"/>
              <a:ext cx="539663" cy="277423"/>
            </a:xfrm>
            <a:prstGeom prst="rect">
              <a:avLst/>
            </a:prstGeom>
            <a:noFill/>
            <a:extLst>
              <a:ext uri="{909E8E84-426E-40DD-AFC4-6F175D3DCCD1}">
                <a14:hiddenFill xmlns:a14="http://schemas.microsoft.com/office/drawing/2010/main">
                  <a:solidFill>
                    <a:srgbClr val="FFFFFF"/>
                  </a:solidFill>
                </a14:hiddenFill>
              </a:ext>
            </a:extLst>
          </p:spPr>
        </p:pic>
      </p:grpSp>
      <p:pic>
        <p:nvPicPr>
          <p:cNvPr id="615" name="Picture 614" descr="Image result for symantec png logo">
            <a:extLst>
              <a:ext uri="{FF2B5EF4-FFF2-40B4-BE49-F238E27FC236}">
                <a16:creationId xmlns:a16="http://schemas.microsoft.com/office/drawing/2014/main" id="{578560FE-D3E0-469D-908E-2E53216904DF}"/>
              </a:ext>
            </a:extLst>
          </p:cNvPr>
          <p:cNvPicPr>
            <a:picLocks noChangeAspect="1" noChangeArrowheads="1"/>
          </p:cNvPicPr>
          <p:nvPr/>
        </p:nvPicPr>
        <p:blipFill rotWithShape="1">
          <a:blip r:embed="rId58" cstate="print">
            <a:lum bright="70000" contrast="-70000"/>
            <a:extLst>
              <a:ext uri="{28A0092B-C50C-407E-A947-70E740481C1C}">
                <a14:useLocalDpi xmlns:a14="http://schemas.microsoft.com/office/drawing/2010/main" val="0"/>
              </a:ext>
            </a:extLst>
          </a:blip>
          <a:srcRect/>
          <a:stretch/>
        </p:blipFill>
        <p:spPr bwMode="auto">
          <a:xfrm>
            <a:off x="-2436277" y="1993863"/>
            <a:ext cx="526173" cy="205119"/>
          </a:xfrm>
          <a:prstGeom prst="rect">
            <a:avLst/>
          </a:prstGeom>
          <a:noFill/>
          <a:extLst>
            <a:ext uri="{909E8E84-426E-40DD-AFC4-6F175D3DCCD1}">
              <a14:hiddenFill xmlns:a14="http://schemas.microsoft.com/office/drawing/2010/main">
                <a:solidFill>
                  <a:srgbClr val="FFFFFF"/>
                </a:solidFill>
              </a14:hiddenFill>
            </a:ext>
          </a:extLst>
        </p:spPr>
      </p:pic>
      <p:pic>
        <p:nvPicPr>
          <p:cNvPr id="616" name="Picture 615" descr="Image result for symantec png logo">
            <a:extLst>
              <a:ext uri="{FF2B5EF4-FFF2-40B4-BE49-F238E27FC236}">
                <a16:creationId xmlns:a16="http://schemas.microsoft.com/office/drawing/2014/main" id="{2F9DF861-086D-4123-AD77-E425C2169B60}"/>
              </a:ext>
            </a:extLst>
          </p:cNvPr>
          <p:cNvPicPr>
            <a:picLocks noChangeAspect="1" noChangeArrowheads="1"/>
          </p:cNvPicPr>
          <p:nvPr/>
        </p:nvPicPr>
        <p:blipFill rotWithShape="1">
          <a:blip r:embed="rId59" cstate="print">
            <a:extLst>
              <a:ext uri="{28A0092B-C50C-407E-A947-70E740481C1C}">
                <a14:useLocalDpi xmlns:a14="http://schemas.microsoft.com/office/drawing/2010/main" val="0"/>
              </a:ext>
            </a:extLst>
          </a:blip>
          <a:srcRect b="-2109"/>
          <a:stretch/>
        </p:blipFill>
        <p:spPr bwMode="auto">
          <a:xfrm>
            <a:off x="-2662167" y="1994136"/>
            <a:ext cx="206069" cy="233645"/>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a:extLst>
              <a:ext uri="{FF2B5EF4-FFF2-40B4-BE49-F238E27FC236}">
                <a16:creationId xmlns:a16="http://schemas.microsoft.com/office/drawing/2014/main" id="{44A86B96-A2A6-4E12-9757-D23FF8776A85}"/>
              </a:ext>
            </a:extLst>
          </p:cNvPr>
          <p:cNvSpPr txBox="1"/>
          <p:nvPr/>
        </p:nvSpPr>
        <p:spPr>
          <a:xfrm>
            <a:off x="7142363" y="3453041"/>
            <a:ext cx="544552" cy="177122"/>
          </a:xfrm>
          <a:prstGeom prst="roundRect">
            <a:avLst/>
          </a:prstGeom>
          <a:solidFill>
            <a:srgbClr val="9BF00B"/>
          </a:solidFill>
        </p:spPr>
        <p:txBody>
          <a:bodyPr wrap="square" lIns="0" tIns="0" rIns="0" bIns="0" rtlCol="0" anchor="ctr">
            <a:spAutoFit/>
          </a:bodyPr>
          <a:lstStyle/>
          <a:p>
            <a:pPr algn="ctr" defTabSz="932597">
              <a:defRPr/>
            </a:pPr>
            <a:r>
              <a:rPr lang="en-US" sz="1020" b="1">
                <a:solidFill>
                  <a:srgbClr val="283F03"/>
                </a:solidFill>
                <a:latin typeface="Segoe UI"/>
              </a:rPr>
              <a:t>TLS/SSL</a:t>
            </a:r>
          </a:p>
        </p:txBody>
      </p:sp>
      <p:sp>
        <p:nvSpPr>
          <p:cNvPr id="337" name="!!vm_title">
            <a:hlinkClick r:id="" action="ppaction://noaction"/>
            <a:extLst>
              <a:ext uri="{FF2B5EF4-FFF2-40B4-BE49-F238E27FC236}">
                <a16:creationId xmlns:a16="http://schemas.microsoft.com/office/drawing/2014/main" id="{D433CBB0-093F-4D74-92DA-7D76385AE381}"/>
              </a:ext>
            </a:extLst>
          </p:cNvPr>
          <p:cNvSpPr txBox="1"/>
          <p:nvPr/>
        </p:nvSpPr>
        <p:spPr>
          <a:xfrm>
            <a:off x="10648008" y="8521632"/>
            <a:ext cx="599698" cy="141668"/>
          </a:xfrm>
          <a:prstGeom prst="roundRect">
            <a:avLst/>
          </a:prstGeom>
          <a:solidFill>
            <a:srgbClr val="949494"/>
          </a:solidFill>
        </p:spPr>
        <p:txBody>
          <a:bodyPr wrap="square" lIns="0" tIns="0" rIns="0" bIns="0" rtlCol="0" anchor="ctr">
            <a:spAutoFit/>
          </a:bodyPr>
          <a:lstStyle>
            <a:defPPr>
              <a:defRPr lang="en-US"/>
            </a:defPPr>
            <a:lvl1pPr algn="ctr">
              <a:defRPr sz="1000" b="1">
                <a:solidFill>
                  <a:srgbClr val="003C46"/>
                </a:solidFill>
              </a:defRPr>
            </a:lvl1pPr>
          </a:lstStyle>
          <a:p>
            <a:pPr defTabSz="932597">
              <a:defRPr/>
            </a:pPr>
            <a:r>
              <a:rPr lang="en-US" sz="816">
                <a:solidFill>
                  <a:srgbClr val="282828"/>
                </a:solidFill>
                <a:latin typeface="Segoe UI"/>
              </a:rPr>
              <a:t>TAP/SPAN</a:t>
            </a:r>
          </a:p>
        </p:txBody>
      </p:sp>
      <p:sp>
        <p:nvSpPr>
          <p:cNvPr id="408" name="!!vm_title">
            <a:hlinkClick r:id="" action="ppaction://noaction"/>
            <a:extLst>
              <a:ext uri="{FF2B5EF4-FFF2-40B4-BE49-F238E27FC236}">
                <a16:creationId xmlns:a16="http://schemas.microsoft.com/office/drawing/2014/main" id="{9BE7D52C-DBCF-42F2-B366-66DDA912AAE5}"/>
              </a:ext>
            </a:extLst>
          </p:cNvPr>
          <p:cNvSpPr txBox="1"/>
          <p:nvPr/>
        </p:nvSpPr>
        <p:spPr>
          <a:xfrm>
            <a:off x="4459674" y="9384017"/>
            <a:ext cx="594848" cy="167496"/>
          </a:xfrm>
          <a:prstGeom prst="roundRect">
            <a:avLst/>
          </a:prstGeom>
          <a:solidFill>
            <a:srgbClr val="FFC000"/>
          </a:solidFill>
        </p:spPr>
        <p:txBody>
          <a:bodyPr wrap="none" lIns="0" tIns="0" rIns="0" bIns="0" rtlCol="0" anchor="ctr">
            <a:noAutofit/>
          </a:bodyPr>
          <a:lstStyle>
            <a:defPPr>
              <a:defRPr lang="en-US"/>
            </a:defPPr>
            <a:lvl1pPr algn="ctr">
              <a:defRPr sz="1000" b="1">
                <a:solidFill>
                  <a:srgbClr val="003C46"/>
                </a:solidFill>
              </a:defRPr>
            </a:lvl1pPr>
          </a:lstStyle>
          <a:p>
            <a:pPr defTabSz="932597">
              <a:defRPr/>
            </a:pPr>
            <a:r>
              <a:rPr lang="en-US" sz="816">
                <a:solidFill>
                  <a:srgbClr val="221A00"/>
                </a:solidFill>
                <a:latin typeface="Segoe UI"/>
              </a:rPr>
              <a:t>Syslog/CEF</a:t>
            </a:r>
          </a:p>
        </p:txBody>
      </p:sp>
      <p:sp>
        <p:nvSpPr>
          <p:cNvPr id="409" name="!!vm_title">
            <a:hlinkClick r:id="" action="ppaction://noaction"/>
            <a:extLst>
              <a:ext uri="{FF2B5EF4-FFF2-40B4-BE49-F238E27FC236}">
                <a16:creationId xmlns:a16="http://schemas.microsoft.com/office/drawing/2014/main" id="{9E49B514-947F-4702-8091-C018986EA4C1}"/>
              </a:ext>
            </a:extLst>
          </p:cNvPr>
          <p:cNvSpPr txBox="1"/>
          <p:nvPr/>
        </p:nvSpPr>
        <p:spPr>
          <a:xfrm>
            <a:off x="4460881" y="10007141"/>
            <a:ext cx="594848" cy="167496"/>
          </a:xfrm>
          <a:prstGeom prst="roundRect">
            <a:avLst/>
          </a:prstGeom>
          <a:solidFill>
            <a:srgbClr val="FFC000"/>
          </a:solidFill>
        </p:spPr>
        <p:txBody>
          <a:bodyPr wrap="none" lIns="0" tIns="0" rIns="0" bIns="0" rtlCol="0" anchor="ctr">
            <a:noAutofit/>
          </a:bodyPr>
          <a:lstStyle>
            <a:defPPr>
              <a:defRPr lang="en-US"/>
            </a:defPPr>
            <a:lvl1pPr algn="ctr">
              <a:defRPr sz="1000" b="1">
                <a:solidFill>
                  <a:srgbClr val="003C46"/>
                </a:solidFill>
              </a:defRPr>
            </a:lvl1pPr>
          </a:lstStyle>
          <a:p>
            <a:pPr defTabSz="932597">
              <a:defRPr/>
            </a:pPr>
            <a:r>
              <a:rPr lang="en-US" sz="816">
                <a:solidFill>
                  <a:srgbClr val="221A00"/>
                </a:solidFill>
                <a:latin typeface="Segoe UI"/>
              </a:rPr>
              <a:t>Syslog</a:t>
            </a:r>
          </a:p>
        </p:txBody>
      </p:sp>
      <p:grpSp>
        <p:nvGrpSpPr>
          <p:cNvPr id="24" name="Group 23">
            <a:extLst>
              <a:ext uri="{FF2B5EF4-FFF2-40B4-BE49-F238E27FC236}">
                <a16:creationId xmlns:a16="http://schemas.microsoft.com/office/drawing/2014/main" id="{3750142E-74EE-4771-BFF5-4594279F2114}"/>
              </a:ext>
            </a:extLst>
          </p:cNvPr>
          <p:cNvGrpSpPr/>
          <p:nvPr/>
        </p:nvGrpSpPr>
        <p:grpSpPr>
          <a:xfrm>
            <a:off x="1784884" y="2811978"/>
            <a:ext cx="1916770" cy="1333484"/>
            <a:chOff x="1749180" y="2757092"/>
            <a:chExt cx="1879357" cy="1307456"/>
          </a:xfrm>
        </p:grpSpPr>
        <p:sp>
          <p:nvSpPr>
            <p:cNvPr id="613" name="Rectangle 612">
              <a:extLst>
                <a:ext uri="{FF2B5EF4-FFF2-40B4-BE49-F238E27FC236}">
                  <a16:creationId xmlns:a16="http://schemas.microsoft.com/office/drawing/2014/main" id="{7B8D5162-C3F7-4E3C-9BA7-76D4ECE5EB3F}"/>
                </a:ext>
              </a:extLst>
            </p:cNvPr>
            <p:cNvSpPr/>
            <p:nvPr/>
          </p:nvSpPr>
          <p:spPr bwMode="blackWhite">
            <a:xfrm rot="16200000">
              <a:off x="3299659" y="3167839"/>
              <a:ext cx="227775" cy="753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52" name="!!movingline_down">
              <a:extLst>
                <a:ext uri="{FF2B5EF4-FFF2-40B4-BE49-F238E27FC236}">
                  <a16:creationId xmlns:a16="http://schemas.microsoft.com/office/drawing/2014/main" id="{E611744F-0EE0-4DE1-A3F9-9C8A6D8E7ECF}"/>
                </a:ext>
              </a:extLst>
            </p:cNvPr>
            <p:cNvCxnSpPr>
              <a:cxnSpLocks/>
            </p:cNvCxnSpPr>
            <p:nvPr/>
          </p:nvCxnSpPr>
          <p:spPr>
            <a:xfrm>
              <a:off x="2818704" y="2980919"/>
              <a:ext cx="0" cy="432053"/>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4" name="Freeform: Shape 373">
              <a:extLst>
                <a:ext uri="{FF2B5EF4-FFF2-40B4-BE49-F238E27FC236}">
                  <a16:creationId xmlns:a16="http://schemas.microsoft.com/office/drawing/2014/main" id="{C9C8C929-5492-4F56-B127-033C76E3650F}"/>
                </a:ext>
              </a:extLst>
            </p:cNvPr>
            <p:cNvSpPr/>
            <p:nvPr/>
          </p:nvSpPr>
          <p:spPr bwMode="blackWhite">
            <a:xfrm rot="16200000">
              <a:off x="3014882" y="2718416"/>
              <a:ext cx="235812" cy="474458"/>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5" name="!!azure_area">
              <a:extLst>
                <a:ext uri="{FF2B5EF4-FFF2-40B4-BE49-F238E27FC236}">
                  <a16:creationId xmlns:a16="http://schemas.microsoft.com/office/drawing/2014/main" id="{ADAE1A2A-8C0D-4D26-B3D1-08CC276CF117}"/>
                </a:ext>
              </a:extLst>
            </p:cNvPr>
            <p:cNvSpPr/>
            <p:nvPr/>
          </p:nvSpPr>
          <p:spPr>
            <a:xfrm>
              <a:off x="1916952" y="2926694"/>
              <a:ext cx="1711585" cy="1137854"/>
            </a:xfrm>
            <a:prstGeom prst="roundRect">
              <a:avLst>
                <a:gd name="adj" fmla="val 6290"/>
              </a:avLst>
            </a:prstGeom>
            <a:solidFill>
              <a:schemeClr val="bg1"/>
            </a:solidFill>
            <a:ln w="12700">
              <a:solidFill>
                <a:srgbClr val="2687C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GB" sz="1428">
                <a:solidFill>
                  <a:srgbClr val="FFFFFF"/>
                </a:solidFill>
                <a:latin typeface="Segoe UI"/>
                <a:cs typeface="Segoe UI" pitchFamily="34" charset="0"/>
              </a:endParaRPr>
            </a:p>
          </p:txBody>
        </p:sp>
        <p:sp>
          <p:nvSpPr>
            <p:cNvPr id="486" name="!!azure_title">
              <a:extLst>
                <a:ext uri="{FF2B5EF4-FFF2-40B4-BE49-F238E27FC236}">
                  <a16:creationId xmlns:a16="http://schemas.microsoft.com/office/drawing/2014/main" id="{B332AB15-976E-4310-A6DB-3694BC624169}"/>
                </a:ext>
              </a:extLst>
            </p:cNvPr>
            <p:cNvSpPr txBox="1"/>
            <p:nvPr/>
          </p:nvSpPr>
          <p:spPr>
            <a:xfrm>
              <a:off x="2052657" y="2816797"/>
              <a:ext cx="1259003" cy="188385"/>
            </a:xfrm>
            <a:prstGeom prst="rect">
              <a:avLst/>
            </a:prstGeom>
            <a:solidFill>
              <a:schemeClr val="bg1"/>
            </a:solidFill>
          </p:spPr>
          <p:txBody>
            <a:bodyPr wrap="square" lIns="0" tIns="0" rIns="0" bIns="0" rtlCol="0">
              <a:spAutoFit/>
            </a:bodyPr>
            <a:lstStyle/>
            <a:p>
              <a:pPr algn="ctr" defTabSz="932597">
                <a:defRPr/>
              </a:pPr>
              <a:r>
                <a:rPr lang="en-US" sz="1224">
                  <a:solidFill>
                    <a:srgbClr val="FFFFFF"/>
                  </a:solidFill>
                  <a:latin typeface="Segoe UI Semibold"/>
                </a:rPr>
                <a:t>Virtual Machines</a:t>
              </a:r>
            </a:p>
          </p:txBody>
        </p:sp>
        <p:grpSp>
          <p:nvGrpSpPr>
            <p:cNvPr id="108" name="Group 107">
              <a:extLst>
                <a:ext uri="{FF2B5EF4-FFF2-40B4-BE49-F238E27FC236}">
                  <a16:creationId xmlns:a16="http://schemas.microsoft.com/office/drawing/2014/main" id="{4B4A47EF-391C-4042-86A2-DE9547298C99}"/>
                </a:ext>
              </a:extLst>
            </p:cNvPr>
            <p:cNvGrpSpPr/>
            <p:nvPr/>
          </p:nvGrpSpPr>
          <p:grpSpPr>
            <a:xfrm>
              <a:off x="2367920" y="3060829"/>
              <a:ext cx="849919" cy="903764"/>
              <a:chOff x="4143370" y="2211038"/>
              <a:chExt cx="849919" cy="903764"/>
            </a:xfrm>
          </p:grpSpPr>
          <p:grpSp>
            <p:nvGrpSpPr>
              <p:cNvPr id="487" name="!!onprem_server">
                <a:extLst>
                  <a:ext uri="{FF2B5EF4-FFF2-40B4-BE49-F238E27FC236}">
                    <a16:creationId xmlns:a16="http://schemas.microsoft.com/office/drawing/2014/main" id="{4DFBB245-27D5-4F9D-AF66-874347D421FE}"/>
                  </a:ext>
                  <a:ext uri="{C183D7F6-B498-43B3-948B-1728B52AA6E4}">
                    <adec:decorative xmlns:adec="http://schemas.microsoft.com/office/drawing/2017/decorative" val="1"/>
                  </a:ext>
                </a:extLst>
              </p:cNvPr>
              <p:cNvGrpSpPr>
                <a:grpSpLocks noChangeAspect="1"/>
              </p:cNvGrpSpPr>
              <p:nvPr/>
            </p:nvGrpSpPr>
            <p:grpSpPr>
              <a:xfrm>
                <a:off x="4143370" y="2211038"/>
                <a:ext cx="349465" cy="365760"/>
                <a:chOff x="6298962" y="2614540"/>
                <a:chExt cx="1002814" cy="1049575"/>
              </a:xfrm>
            </p:grpSpPr>
            <p:sp>
              <p:nvSpPr>
                <p:cNvPr id="491" name="Freeform: Shape 490">
                  <a:extLst>
                    <a:ext uri="{FF2B5EF4-FFF2-40B4-BE49-F238E27FC236}">
                      <a16:creationId xmlns:a16="http://schemas.microsoft.com/office/drawing/2014/main" id="{852914EB-D22C-42C1-9DA2-373A9588288F}"/>
                    </a:ext>
                  </a:extLst>
                </p:cNvPr>
                <p:cNvSpPr/>
                <p:nvPr/>
              </p:nvSpPr>
              <p:spPr>
                <a:xfrm>
                  <a:off x="6299357" y="3381828"/>
                  <a:ext cx="1002419" cy="282287"/>
                </a:xfrm>
                <a:custGeom>
                  <a:avLst/>
                  <a:gdLst>
                    <a:gd name="connsiteX0" fmla="*/ 1000782 w 1002419"/>
                    <a:gd name="connsiteY0" fmla="*/ 118215 h 282287"/>
                    <a:gd name="connsiteX1" fmla="*/ 847781 w 1002419"/>
                    <a:gd name="connsiteY1" fmla="*/ 230993 h 282287"/>
                    <a:gd name="connsiteX2" fmla="*/ 138899 w 1002419"/>
                    <a:gd name="connsiteY2" fmla="*/ 231987 h 282287"/>
                    <a:gd name="connsiteX3" fmla="*/ 572 w 1002419"/>
                    <a:gd name="connsiteY3" fmla="*/ 124296 h 282287"/>
                    <a:gd name="connsiteX4" fmla="*/ 572 w 1002419"/>
                    <a:gd name="connsiteY4" fmla="*/ 9354 h 282287"/>
                    <a:gd name="connsiteX5" fmla="*/ 1002419 w 1002419"/>
                    <a:gd name="connsiteY5" fmla="*/ 0 h 282287"/>
                    <a:gd name="connsiteX6" fmla="*/ 1000782 w 1002419"/>
                    <a:gd name="connsiteY6" fmla="*/ 118215 h 282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419" h="282287">
                      <a:moveTo>
                        <a:pt x="1000782" y="118215"/>
                      </a:moveTo>
                      <a:cubicBezTo>
                        <a:pt x="991428" y="159140"/>
                        <a:pt x="940272" y="199539"/>
                        <a:pt x="847781" y="230993"/>
                      </a:cubicBezTo>
                      <a:cubicBezTo>
                        <a:pt x="616437" y="299046"/>
                        <a:pt x="370434" y="299391"/>
                        <a:pt x="138899" y="231987"/>
                      </a:cubicBezTo>
                      <a:cubicBezTo>
                        <a:pt x="53716" y="201936"/>
                        <a:pt x="7763" y="163584"/>
                        <a:pt x="572" y="124296"/>
                      </a:cubicBezTo>
                      <a:cubicBezTo>
                        <a:pt x="-715" y="117397"/>
                        <a:pt x="572" y="9354"/>
                        <a:pt x="572" y="9354"/>
                      </a:cubicBezTo>
                      <a:lnTo>
                        <a:pt x="1002419" y="0"/>
                      </a:lnTo>
                      <a:cubicBezTo>
                        <a:pt x="1002419" y="0"/>
                        <a:pt x="1001952" y="113246"/>
                        <a:pt x="1000782" y="118215"/>
                      </a:cubicBezTo>
                      <a:close/>
                    </a:path>
                  </a:pathLst>
                </a:custGeom>
                <a:solidFill>
                  <a:srgbClr val="5EA0EF"/>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496" name="Freeform: Shape 495">
                  <a:extLst>
                    <a:ext uri="{FF2B5EF4-FFF2-40B4-BE49-F238E27FC236}">
                      <a16:creationId xmlns:a16="http://schemas.microsoft.com/office/drawing/2014/main" id="{814474D6-B322-44F1-9374-C5A1BC256D00}"/>
                    </a:ext>
                  </a:extLst>
                </p:cNvPr>
                <p:cNvSpPr/>
                <p:nvPr/>
              </p:nvSpPr>
              <p:spPr>
                <a:xfrm rot="21565500">
                  <a:off x="6298962" y="3215613"/>
                  <a:ext cx="1002783" cy="346694"/>
                </a:xfrm>
                <a:custGeom>
                  <a:avLst/>
                  <a:gdLst>
                    <a:gd name="connsiteX0" fmla="*/ 1002783 w 1002783"/>
                    <a:gd name="connsiteY0" fmla="*/ 173347 h 346694"/>
                    <a:gd name="connsiteX1" fmla="*/ 501392 w 1002783"/>
                    <a:gd name="connsiteY1" fmla="*/ 346695 h 346694"/>
                    <a:gd name="connsiteX2" fmla="*/ 0 w 1002783"/>
                    <a:gd name="connsiteY2" fmla="*/ 173347 h 346694"/>
                    <a:gd name="connsiteX3" fmla="*/ 501392 w 1002783"/>
                    <a:gd name="connsiteY3" fmla="*/ 0 h 346694"/>
                    <a:gd name="connsiteX4" fmla="*/ 1002783 w 1002783"/>
                    <a:gd name="connsiteY4" fmla="*/ 173347 h 346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783" h="346694">
                      <a:moveTo>
                        <a:pt x="1002783" y="173347"/>
                      </a:moveTo>
                      <a:cubicBezTo>
                        <a:pt x="1002783" y="269084"/>
                        <a:pt x="778303" y="346695"/>
                        <a:pt x="501392" y="346695"/>
                      </a:cubicBezTo>
                      <a:cubicBezTo>
                        <a:pt x="224481" y="346695"/>
                        <a:pt x="0" y="269084"/>
                        <a:pt x="0" y="173347"/>
                      </a:cubicBezTo>
                      <a:cubicBezTo>
                        <a:pt x="0" y="77610"/>
                        <a:pt x="224481" y="0"/>
                        <a:pt x="501392" y="0"/>
                      </a:cubicBezTo>
                      <a:cubicBezTo>
                        <a:pt x="778303" y="0"/>
                        <a:pt x="1002783" y="77610"/>
                        <a:pt x="1002783" y="173347"/>
                      </a:cubicBezTo>
                      <a:close/>
                    </a:path>
                  </a:pathLst>
                </a:custGeom>
                <a:solidFill>
                  <a:srgbClr val="50E6FF"/>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498" name="Freeform: Shape 497">
                  <a:extLst>
                    <a:ext uri="{FF2B5EF4-FFF2-40B4-BE49-F238E27FC236}">
                      <a16:creationId xmlns:a16="http://schemas.microsoft.com/office/drawing/2014/main" id="{98E38007-ABC1-4D36-940B-84DC5E368DC0}"/>
                    </a:ext>
                  </a:extLst>
                </p:cNvPr>
                <p:cNvSpPr/>
                <p:nvPr/>
              </p:nvSpPr>
              <p:spPr>
                <a:xfrm>
                  <a:off x="6566036" y="2614540"/>
                  <a:ext cx="479588" cy="816573"/>
                </a:xfrm>
                <a:custGeom>
                  <a:avLst/>
                  <a:gdLst>
                    <a:gd name="connsiteX0" fmla="*/ 479588 w 479588"/>
                    <a:gd name="connsiteY0" fmla="*/ 788745 h 816573"/>
                    <a:gd name="connsiteX1" fmla="*/ 451759 w 479588"/>
                    <a:gd name="connsiteY1" fmla="*/ 816574 h 816573"/>
                    <a:gd name="connsiteX2" fmla="*/ 27833 w 479588"/>
                    <a:gd name="connsiteY2" fmla="*/ 816574 h 816573"/>
                    <a:gd name="connsiteX3" fmla="*/ 4 w 479588"/>
                    <a:gd name="connsiteY3" fmla="*/ 788745 h 816573"/>
                    <a:gd name="connsiteX4" fmla="*/ 4 w 479588"/>
                    <a:gd name="connsiteY4" fmla="*/ 27829 h 816573"/>
                    <a:gd name="connsiteX5" fmla="*/ 26839 w 479588"/>
                    <a:gd name="connsiteY5" fmla="*/ 0 h 816573"/>
                    <a:gd name="connsiteX6" fmla="*/ 451759 w 479588"/>
                    <a:gd name="connsiteY6" fmla="*/ 0 h 816573"/>
                    <a:gd name="connsiteX7" fmla="*/ 479588 w 479588"/>
                    <a:gd name="connsiteY7" fmla="*/ 27829 h 81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588" h="816573">
                      <a:moveTo>
                        <a:pt x="479588" y="788745"/>
                      </a:moveTo>
                      <a:cubicBezTo>
                        <a:pt x="479337" y="804010"/>
                        <a:pt x="467024" y="816322"/>
                        <a:pt x="451759" y="816574"/>
                      </a:cubicBezTo>
                      <a:lnTo>
                        <a:pt x="27833" y="816574"/>
                      </a:lnTo>
                      <a:cubicBezTo>
                        <a:pt x="12464" y="816574"/>
                        <a:pt x="4" y="804115"/>
                        <a:pt x="4" y="788745"/>
                      </a:cubicBezTo>
                      <a:lnTo>
                        <a:pt x="4" y="27829"/>
                      </a:lnTo>
                      <a:cubicBezTo>
                        <a:pt x="-257" y="12739"/>
                        <a:pt x="11750" y="288"/>
                        <a:pt x="26839" y="0"/>
                      </a:cubicBezTo>
                      <a:lnTo>
                        <a:pt x="451759" y="0"/>
                      </a:lnTo>
                      <a:cubicBezTo>
                        <a:pt x="467130" y="0"/>
                        <a:pt x="479588" y="12459"/>
                        <a:pt x="479588" y="27829"/>
                      </a:cubicBezTo>
                      <a:close/>
                    </a:path>
                  </a:pathLst>
                </a:custGeom>
                <a:solidFill>
                  <a:srgbClr val="949494"/>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05" name="Freeform: Shape 504">
                  <a:extLst>
                    <a:ext uri="{FF2B5EF4-FFF2-40B4-BE49-F238E27FC236}">
                      <a16:creationId xmlns:a16="http://schemas.microsoft.com/office/drawing/2014/main" id="{64A3AF95-F662-4676-9E32-22E2E258AFEE}"/>
                    </a:ext>
                  </a:extLst>
                </p:cNvPr>
                <p:cNvSpPr/>
                <p:nvPr/>
              </p:nvSpPr>
              <p:spPr>
                <a:xfrm>
                  <a:off x="6636371" y="2694147"/>
                  <a:ext cx="344766" cy="259194"/>
                </a:xfrm>
                <a:custGeom>
                  <a:avLst/>
                  <a:gdLst>
                    <a:gd name="connsiteX0" fmla="*/ 2 w 344766"/>
                    <a:gd name="connsiteY0" fmla="*/ 206577 h 259194"/>
                    <a:gd name="connsiteX1" fmla="*/ 51801 w 344766"/>
                    <a:gd name="connsiteY1" fmla="*/ 154835 h 259194"/>
                    <a:gd name="connsiteX2" fmla="*/ 291096 w 344766"/>
                    <a:gd name="connsiteY2" fmla="*/ 154835 h 259194"/>
                    <a:gd name="connsiteX3" fmla="*/ 344766 w 344766"/>
                    <a:gd name="connsiteY3" fmla="*/ 205542 h 259194"/>
                    <a:gd name="connsiteX4" fmla="*/ 344767 w 344766"/>
                    <a:gd name="connsiteY4" fmla="*/ 205583 h 259194"/>
                    <a:gd name="connsiteX5" fmla="*/ 344767 w 344766"/>
                    <a:gd name="connsiteY5" fmla="*/ 206577 h 259194"/>
                    <a:gd name="connsiteX6" fmla="*/ 344767 w 344766"/>
                    <a:gd name="connsiteY6" fmla="*/ 206577 h 259194"/>
                    <a:gd name="connsiteX7" fmla="*/ 292500 w 344766"/>
                    <a:gd name="connsiteY7" fmla="*/ 259195 h 259194"/>
                    <a:gd name="connsiteX8" fmla="*/ 51801 w 344766"/>
                    <a:gd name="connsiteY8" fmla="*/ 259195 h 259194"/>
                    <a:gd name="connsiteX9" fmla="*/ 2 w 344766"/>
                    <a:gd name="connsiteY9" fmla="*/ 206579 h 259194"/>
                    <a:gd name="connsiteX10" fmla="*/ 2 w 344766"/>
                    <a:gd name="connsiteY10" fmla="*/ 206577 h 259194"/>
                    <a:gd name="connsiteX11" fmla="*/ 51801 w 344766"/>
                    <a:gd name="connsiteY11" fmla="*/ 104030 h 259194"/>
                    <a:gd name="connsiteX12" fmla="*/ 292090 w 344766"/>
                    <a:gd name="connsiteY12" fmla="*/ 104030 h 259194"/>
                    <a:gd name="connsiteX13" fmla="*/ 344708 w 344766"/>
                    <a:gd name="connsiteY13" fmla="*/ 52289 h 259194"/>
                    <a:gd name="connsiteX14" fmla="*/ 344708 w 344766"/>
                    <a:gd name="connsiteY14" fmla="*/ 52289 h 259194"/>
                    <a:gd name="connsiteX15" fmla="*/ 344708 w 344766"/>
                    <a:gd name="connsiteY15" fmla="*/ 50769 h 259194"/>
                    <a:gd name="connsiteX16" fmla="*/ 291079 w 344766"/>
                    <a:gd name="connsiteY16" fmla="*/ 20 h 259194"/>
                    <a:gd name="connsiteX17" fmla="*/ 291038 w 344766"/>
                    <a:gd name="connsiteY17" fmla="*/ 21 h 259194"/>
                    <a:gd name="connsiteX18" fmla="*/ 51801 w 344766"/>
                    <a:gd name="connsiteY18" fmla="*/ 21 h 259194"/>
                    <a:gd name="connsiteX19" fmla="*/ 1541 w 344766"/>
                    <a:gd name="connsiteY19" fmla="*/ 53770 h 259194"/>
                    <a:gd name="connsiteX20" fmla="*/ 51801 w 344766"/>
                    <a:gd name="connsiteY20" fmla="*/ 104030 h 25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66" h="259194">
                      <a:moveTo>
                        <a:pt x="2" y="206577"/>
                      </a:moveTo>
                      <a:cubicBezTo>
                        <a:pt x="256" y="178084"/>
                        <a:pt x="23308" y="155058"/>
                        <a:pt x="51801" y="154835"/>
                      </a:cubicBezTo>
                      <a:lnTo>
                        <a:pt x="291096" y="154835"/>
                      </a:lnTo>
                      <a:cubicBezTo>
                        <a:pt x="319919" y="154018"/>
                        <a:pt x="343948" y="176719"/>
                        <a:pt x="344766" y="205542"/>
                      </a:cubicBezTo>
                      <a:cubicBezTo>
                        <a:pt x="344766" y="205555"/>
                        <a:pt x="344766" y="205569"/>
                        <a:pt x="344767" y="205583"/>
                      </a:cubicBezTo>
                      <a:lnTo>
                        <a:pt x="344767" y="206577"/>
                      </a:lnTo>
                      <a:lnTo>
                        <a:pt x="344767" y="206577"/>
                      </a:lnTo>
                      <a:cubicBezTo>
                        <a:pt x="344767" y="235500"/>
                        <a:pt x="321423" y="259002"/>
                        <a:pt x="292500" y="259195"/>
                      </a:cubicBezTo>
                      <a:lnTo>
                        <a:pt x="51801" y="259195"/>
                      </a:lnTo>
                      <a:cubicBezTo>
                        <a:pt x="22968" y="258970"/>
                        <a:pt x="-223" y="235413"/>
                        <a:pt x="2" y="206579"/>
                      </a:cubicBezTo>
                      <a:cubicBezTo>
                        <a:pt x="2" y="206579"/>
                        <a:pt x="2" y="206578"/>
                        <a:pt x="2" y="206577"/>
                      </a:cubicBezTo>
                      <a:close/>
                      <a:moveTo>
                        <a:pt x="51801" y="104030"/>
                      </a:moveTo>
                      <a:lnTo>
                        <a:pt x="292090" y="104030"/>
                      </a:lnTo>
                      <a:cubicBezTo>
                        <a:pt x="320902" y="104257"/>
                        <a:pt x="344451" y="81100"/>
                        <a:pt x="344708" y="52289"/>
                      </a:cubicBezTo>
                      <a:lnTo>
                        <a:pt x="344708" y="52289"/>
                      </a:lnTo>
                      <a:cubicBezTo>
                        <a:pt x="344738" y="51782"/>
                        <a:pt x="344738" y="51275"/>
                        <a:pt x="344708" y="50769"/>
                      </a:cubicBezTo>
                      <a:cubicBezTo>
                        <a:pt x="343913" y="21946"/>
                        <a:pt x="319902" y="-775"/>
                        <a:pt x="291079" y="20"/>
                      </a:cubicBezTo>
                      <a:cubicBezTo>
                        <a:pt x="291065" y="21"/>
                        <a:pt x="291051" y="21"/>
                        <a:pt x="291038" y="21"/>
                      </a:cubicBezTo>
                      <a:lnTo>
                        <a:pt x="51801" y="21"/>
                      </a:lnTo>
                      <a:cubicBezTo>
                        <a:pt x="23080" y="984"/>
                        <a:pt x="578" y="25048"/>
                        <a:pt x="1541" y="53770"/>
                      </a:cubicBezTo>
                      <a:cubicBezTo>
                        <a:pt x="2459" y="81139"/>
                        <a:pt x="24432" y="103112"/>
                        <a:pt x="51801" y="104030"/>
                      </a:cubicBezTo>
                      <a:close/>
                    </a:path>
                  </a:pathLst>
                </a:custGeom>
                <a:solidFill>
                  <a:srgbClr val="003067"/>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09" name="Freeform: Shape 508">
                  <a:extLst>
                    <a:ext uri="{FF2B5EF4-FFF2-40B4-BE49-F238E27FC236}">
                      <a16:creationId xmlns:a16="http://schemas.microsoft.com/office/drawing/2014/main" id="{501C57E1-8DD7-49F6-86B7-6B52A192C7E1}"/>
                    </a:ext>
                  </a:extLst>
                </p:cNvPr>
                <p:cNvSpPr/>
                <p:nvPr/>
              </p:nvSpPr>
              <p:spPr>
                <a:xfrm>
                  <a:off x="6655783" y="2711240"/>
                  <a:ext cx="70157" cy="224562"/>
                </a:xfrm>
                <a:custGeom>
                  <a:avLst/>
                  <a:gdLst>
                    <a:gd name="connsiteX0" fmla="*/ 35079 w 70157"/>
                    <a:gd name="connsiteY0" fmla="*/ 0 h 224562"/>
                    <a:gd name="connsiteX1" fmla="*/ 70157 w 70157"/>
                    <a:gd name="connsiteY1" fmla="*/ 35079 h 224562"/>
                    <a:gd name="connsiteX2" fmla="*/ 35079 w 70157"/>
                    <a:gd name="connsiteY2" fmla="*/ 70157 h 224562"/>
                    <a:gd name="connsiteX3" fmla="*/ 0 w 70157"/>
                    <a:gd name="connsiteY3" fmla="*/ 35079 h 224562"/>
                    <a:gd name="connsiteX4" fmla="*/ 35079 w 70157"/>
                    <a:gd name="connsiteY4" fmla="*/ 0 h 224562"/>
                    <a:gd name="connsiteX5" fmla="*/ 0 w 70157"/>
                    <a:gd name="connsiteY5" fmla="*/ 189483 h 224562"/>
                    <a:gd name="connsiteX6" fmla="*/ 35079 w 70157"/>
                    <a:gd name="connsiteY6" fmla="*/ 224562 h 224562"/>
                    <a:gd name="connsiteX7" fmla="*/ 70157 w 70157"/>
                    <a:gd name="connsiteY7" fmla="*/ 189483 h 224562"/>
                    <a:gd name="connsiteX8" fmla="*/ 35079 w 70157"/>
                    <a:gd name="connsiteY8" fmla="*/ 154405 h 224562"/>
                    <a:gd name="connsiteX9" fmla="*/ 0 w 70157"/>
                    <a:gd name="connsiteY9" fmla="*/ 189483 h 22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157" h="224562">
                      <a:moveTo>
                        <a:pt x="35079" y="0"/>
                      </a:moveTo>
                      <a:cubicBezTo>
                        <a:pt x="54452" y="0"/>
                        <a:pt x="70157" y="15705"/>
                        <a:pt x="70157" y="35079"/>
                      </a:cubicBezTo>
                      <a:cubicBezTo>
                        <a:pt x="70157" y="54452"/>
                        <a:pt x="54452" y="70157"/>
                        <a:pt x="35079" y="70157"/>
                      </a:cubicBezTo>
                      <a:cubicBezTo>
                        <a:pt x="15705" y="70157"/>
                        <a:pt x="0" y="54452"/>
                        <a:pt x="0" y="35079"/>
                      </a:cubicBezTo>
                      <a:cubicBezTo>
                        <a:pt x="0" y="15705"/>
                        <a:pt x="15705" y="0"/>
                        <a:pt x="35079" y="0"/>
                      </a:cubicBezTo>
                      <a:close/>
                      <a:moveTo>
                        <a:pt x="0" y="189483"/>
                      </a:moveTo>
                      <a:cubicBezTo>
                        <a:pt x="0" y="208857"/>
                        <a:pt x="15705" y="224562"/>
                        <a:pt x="35079" y="224562"/>
                      </a:cubicBezTo>
                      <a:cubicBezTo>
                        <a:pt x="54452" y="224562"/>
                        <a:pt x="70157" y="208857"/>
                        <a:pt x="70157" y="189483"/>
                      </a:cubicBezTo>
                      <a:cubicBezTo>
                        <a:pt x="70157" y="170110"/>
                        <a:pt x="54452" y="154405"/>
                        <a:pt x="35079" y="154405"/>
                      </a:cubicBezTo>
                      <a:cubicBezTo>
                        <a:pt x="15705" y="154405"/>
                        <a:pt x="0" y="170110"/>
                        <a:pt x="0" y="189483"/>
                      </a:cubicBezTo>
                      <a:close/>
                    </a:path>
                  </a:pathLst>
                </a:custGeom>
                <a:solidFill>
                  <a:srgbClr val="50E6FF"/>
                </a:solidFill>
                <a:ln w="58208" cap="flat">
                  <a:noFill/>
                  <a:prstDash val="solid"/>
                  <a:miter/>
                </a:ln>
              </p:spPr>
              <p:txBody>
                <a:bodyPr rtlCol="0" anchor="ctr"/>
                <a:lstStyle/>
                <a:p>
                  <a:pPr defTabSz="932597">
                    <a:defRPr/>
                  </a:pPr>
                  <a:endParaRPr lang="en-US" sz="1836">
                    <a:solidFill>
                      <a:srgbClr val="FFFFFF"/>
                    </a:solidFill>
                    <a:latin typeface="Segoe UI"/>
                  </a:endParaRPr>
                </a:p>
              </p:txBody>
            </p:sp>
          </p:grpSp>
          <p:grpSp>
            <p:nvGrpSpPr>
              <p:cNvPr id="510" name="!!onprem_server">
                <a:extLst>
                  <a:ext uri="{FF2B5EF4-FFF2-40B4-BE49-F238E27FC236}">
                    <a16:creationId xmlns:a16="http://schemas.microsoft.com/office/drawing/2014/main" id="{28878052-C6A2-494D-BD8D-E55D2C3F84C5}"/>
                  </a:ext>
                  <a:ext uri="{C183D7F6-B498-43B3-948B-1728B52AA6E4}">
                    <adec:decorative xmlns:adec="http://schemas.microsoft.com/office/drawing/2017/decorative" val="1"/>
                  </a:ext>
                </a:extLst>
              </p:cNvPr>
              <p:cNvGrpSpPr>
                <a:grpSpLocks noChangeAspect="1"/>
              </p:cNvGrpSpPr>
              <p:nvPr/>
            </p:nvGrpSpPr>
            <p:grpSpPr>
              <a:xfrm>
                <a:off x="4143370" y="2749042"/>
                <a:ext cx="349465" cy="365760"/>
                <a:chOff x="6298962" y="2614540"/>
                <a:chExt cx="1002814" cy="1049575"/>
              </a:xfrm>
            </p:grpSpPr>
            <p:sp>
              <p:nvSpPr>
                <p:cNvPr id="511" name="Freeform: Shape 510">
                  <a:extLst>
                    <a:ext uri="{FF2B5EF4-FFF2-40B4-BE49-F238E27FC236}">
                      <a16:creationId xmlns:a16="http://schemas.microsoft.com/office/drawing/2014/main" id="{F5588BC5-EDEA-4FEB-BD3F-36A00C5FB90C}"/>
                    </a:ext>
                  </a:extLst>
                </p:cNvPr>
                <p:cNvSpPr/>
                <p:nvPr/>
              </p:nvSpPr>
              <p:spPr>
                <a:xfrm>
                  <a:off x="6299357" y="3381828"/>
                  <a:ext cx="1002419" cy="282287"/>
                </a:xfrm>
                <a:custGeom>
                  <a:avLst/>
                  <a:gdLst>
                    <a:gd name="connsiteX0" fmla="*/ 1000782 w 1002419"/>
                    <a:gd name="connsiteY0" fmla="*/ 118215 h 282287"/>
                    <a:gd name="connsiteX1" fmla="*/ 847781 w 1002419"/>
                    <a:gd name="connsiteY1" fmla="*/ 230993 h 282287"/>
                    <a:gd name="connsiteX2" fmla="*/ 138899 w 1002419"/>
                    <a:gd name="connsiteY2" fmla="*/ 231987 h 282287"/>
                    <a:gd name="connsiteX3" fmla="*/ 572 w 1002419"/>
                    <a:gd name="connsiteY3" fmla="*/ 124296 h 282287"/>
                    <a:gd name="connsiteX4" fmla="*/ 572 w 1002419"/>
                    <a:gd name="connsiteY4" fmla="*/ 9354 h 282287"/>
                    <a:gd name="connsiteX5" fmla="*/ 1002419 w 1002419"/>
                    <a:gd name="connsiteY5" fmla="*/ 0 h 282287"/>
                    <a:gd name="connsiteX6" fmla="*/ 1000782 w 1002419"/>
                    <a:gd name="connsiteY6" fmla="*/ 118215 h 282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419" h="282287">
                      <a:moveTo>
                        <a:pt x="1000782" y="118215"/>
                      </a:moveTo>
                      <a:cubicBezTo>
                        <a:pt x="991428" y="159140"/>
                        <a:pt x="940272" y="199539"/>
                        <a:pt x="847781" y="230993"/>
                      </a:cubicBezTo>
                      <a:cubicBezTo>
                        <a:pt x="616437" y="299046"/>
                        <a:pt x="370434" y="299391"/>
                        <a:pt x="138899" y="231987"/>
                      </a:cubicBezTo>
                      <a:cubicBezTo>
                        <a:pt x="53716" y="201936"/>
                        <a:pt x="7763" y="163584"/>
                        <a:pt x="572" y="124296"/>
                      </a:cubicBezTo>
                      <a:cubicBezTo>
                        <a:pt x="-715" y="117397"/>
                        <a:pt x="572" y="9354"/>
                        <a:pt x="572" y="9354"/>
                      </a:cubicBezTo>
                      <a:lnTo>
                        <a:pt x="1002419" y="0"/>
                      </a:lnTo>
                      <a:cubicBezTo>
                        <a:pt x="1002419" y="0"/>
                        <a:pt x="1001952" y="113246"/>
                        <a:pt x="1000782" y="118215"/>
                      </a:cubicBezTo>
                      <a:close/>
                    </a:path>
                  </a:pathLst>
                </a:custGeom>
                <a:solidFill>
                  <a:srgbClr val="5EA0EF"/>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12" name="Freeform: Shape 511">
                  <a:extLst>
                    <a:ext uri="{FF2B5EF4-FFF2-40B4-BE49-F238E27FC236}">
                      <a16:creationId xmlns:a16="http://schemas.microsoft.com/office/drawing/2014/main" id="{6990301E-95F2-42EC-84C4-226CE4541365}"/>
                    </a:ext>
                  </a:extLst>
                </p:cNvPr>
                <p:cNvSpPr/>
                <p:nvPr/>
              </p:nvSpPr>
              <p:spPr>
                <a:xfrm rot="21565500">
                  <a:off x="6298962" y="3215613"/>
                  <a:ext cx="1002783" cy="346694"/>
                </a:xfrm>
                <a:custGeom>
                  <a:avLst/>
                  <a:gdLst>
                    <a:gd name="connsiteX0" fmla="*/ 1002783 w 1002783"/>
                    <a:gd name="connsiteY0" fmla="*/ 173347 h 346694"/>
                    <a:gd name="connsiteX1" fmla="*/ 501392 w 1002783"/>
                    <a:gd name="connsiteY1" fmla="*/ 346695 h 346694"/>
                    <a:gd name="connsiteX2" fmla="*/ 0 w 1002783"/>
                    <a:gd name="connsiteY2" fmla="*/ 173347 h 346694"/>
                    <a:gd name="connsiteX3" fmla="*/ 501392 w 1002783"/>
                    <a:gd name="connsiteY3" fmla="*/ 0 h 346694"/>
                    <a:gd name="connsiteX4" fmla="*/ 1002783 w 1002783"/>
                    <a:gd name="connsiteY4" fmla="*/ 173347 h 346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783" h="346694">
                      <a:moveTo>
                        <a:pt x="1002783" y="173347"/>
                      </a:moveTo>
                      <a:cubicBezTo>
                        <a:pt x="1002783" y="269084"/>
                        <a:pt x="778303" y="346695"/>
                        <a:pt x="501392" y="346695"/>
                      </a:cubicBezTo>
                      <a:cubicBezTo>
                        <a:pt x="224481" y="346695"/>
                        <a:pt x="0" y="269084"/>
                        <a:pt x="0" y="173347"/>
                      </a:cubicBezTo>
                      <a:cubicBezTo>
                        <a:pt x="0" y="77610"/>
                        <a:pt x="224481" y="0"/>
                        <a:pt x="501392" y="0"/>
                      </a:cubicBezTo>
                      <a:cubicBezTo>
                        <a:pt x="778303" y="0"/>
                        <a:pt x="1002783" y="77610"/>
                        <a:pt x="1002783" y="173347"/>
                      </a:cubicBezTo>
                      <a:close/>
                    </a:path>
                  </a:pathLst>
                </a:custGeom>
                <a:solidFill>
                  <a:srgbClr val="50E6FF"/>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13" name="Freeform: Shape 512">
                  <a:extLst>
                    <a:ext uri="{FF2B5EF4-FFF2-40B4-BE49-F238E27FC236}">
                      <a16:creationId xmlns:a16="http://schemas.microsoft.com/office/drawing/2014/main" id="{9D2394B2-11E0-456D-8E8F-E427CC29B9E7}"/>
                    </a:ext>
                  </a:extLst>
                </p:cNvPr>
                <p:cNvSpPr/>
                <p:nvPr/>
              </p:nvSpPr>
              <p:spPr>
                <a:xfrm>
                  <a:off x="6566036" y="2614540"/>
                  <a:ext cx="479588" cy="816573"/>
                </a:xfrm>
                <a:custGeom>
                  <a:avLst/>
                  <a:gdLst>
                    <a:gd name="connsiteX0" fmla="*/ 479588 w 479588"/>
                    <a:gd name="connsiteY0" fmla="*/ 788745 h 816573"/>
                    <a:gd name="connsiteX1" fmla="*/ 451759 w 479588"/>
                    <a:gd name="connsiteY1" fmla="*/ 816574 h 816573"/>
                    <a:gd name="connsiteX2" fmla="*/ 27833 w 479588"/>
                    <a:gd name="connsiteY2" fmla="*/ 816574 h 816573"/>
                    <a:gd name="connsiteX3" fmla="*/ 4 w 479588"/>
                    <a:gd name="connsiteY3" fmla="*/ 788745 h 816573"/>
                    <a:gd name="connsiteX4" fmla="*/ 4 w 479588"/>
                    <a:gd name="connsiteY4" fmla="*/ 27829 h 816573"/>
                    <a:gd name="connsiteX5" fmla="*/ 26839 w 479588"/>
                    <a:gd name="connsiteY5" fmla="*/ 0 h 816573"/>
                    <a:gd name="connsiteX6" fmla="*/ 451759 w 479588"/>
                    <a:gd name="connsiteY6" fmla="*/ 0 h 816573"/>
                    <a:gd name="connsiteX7" fmla="*/ 479588 w 479588"/>
                    <a:gd name="connsiteY7" fmla="*/ 27829 h 81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588" h="816573">
                      <a:moveTo>
                        <a:pt x="479588" y="788745"/>
                      </a:moveTo>
                      <a:cubicBezTo>
                        <a:pt x="479337" y="804010"/>
                        <a:pt x="467024" y="816322"/>
                        <a:pt x="451759" y="816574"/>
                      </a:cubicBezTo>
                      <a:lnTo>
                        <a:pt x="27833" y="816574"/>
                      </a:lnTo>
                      <a:cubicBezTo>
                        <a:pt x="12464" y="816574"/>
                        <a:pt x="4" y="804115"/>
                        <a:pt x="4" y="788745"/>
                      </a:cubicBezTo>
                      <a:lnTo>
                        <a:pt x="4" y="27829"/>
                      </a:lnTo>
                      <a:cubicBezTo>
                        <a:pt x="-257" y="12739"/>
                        <a:pt x="11750" y="288"/>
                        <a:pt x="26839" y="0"/>
                      </a:cubicBezTo>
                      <a:lnTo>
                        <a:pt x="451759" y="0"/>
                      </a:lnTo>
                      <a:cubicBezTo>
                        <a:pt x="467130" y="0"/>
                        <a:pt x="479588" y="12459"/>
                        <a:pt x="479588" y="27829"/>
                      </a:cubicBezTo>
                      <a:close/>
                    </a:path>
                  </a:pathLst>
                </a:custGeom>
                <a:solidFill>
                  <a:srgbClr val="949494"/>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14" name="Freeform: Shape 513">
                  <a:extLst>
                    <a:ext uri="{FF2B5EF4-FFF2-40B4-BE49-F238E27FC236}">
                      <a16:creationId xmlns:a16="http://schemas.microsoft.com/office/drawing/2014/main" id="{AD323AFC-7EE3-4B23-B882-435900BF59F4}"/>
                    </a:ext>
                  </a:extLst>
                </p:cNvPr>
                <p:cNvSpPr/>
                <p:nvPr/>
              </p:nvSpPr>
              <p:spPr>
                <a:xfrm>
                  <a:off x="6636371" y="2694147"/>
                  <a:ext cx="344766" cy="259194"/>
                </a:xfrm>
                <a:custGeom>
                  <a:avLst/>
                  <a:gdLst>
                    <a:gd name="connsiteX0" fmla="*/ 2 w 344766"/>
                    <a:gd name="connsiteY0" fmla="*/ 206577 h 259194"/>
                    <a:gd name="connsiteX1" fmla="*/ 51801 w 344766"/>
                    <a:gd name="connsiteY1" fmla="*/ 154835 h 259194"/>
                    <a:gd name="connsiteX2" fmla="*/ 291096 w 344766"/>
                    <a:gd name="connsiteY2" fmla="*/ 154835 h 259194"/>
                    <a:gd name="connsiteX3" fmla="*/ 344766 w 344766"/>
                    <a:gd name="connsiteY3" fmla="*/ 205542 h 259194"/>
                    <a:gd name="connsiteX4" fmla="*/ 344767 w 344766"/>
                    <a:gd name="connsiteY4" fmla="*/ 205583 h 259194"/>
                    <a:gd name="connsiteX5" fmla="*/ 344767 w 344766"/>
                    <a:gd name="connsiteY5" fmla="*/ 206577 h 259194"/>
                    <a:gd name="connsiteX6" fmla="*/ 344767 w 344766"/>
                    <a:gd name="connsiteY6" fmla="*/ 206577 h 259194"/>
                    <a:gd name="connsiteX7" fmla="*/ 292500 w 344766"/>
                    <a:gd name="connsiteY7" fmla="*/ 259195 h 259194"/>
                    <a:gd name="connsiteX8" fmla="*/ 51801 w 344766"/>
                    <a:gd name="connsiteY8" fmla="*/ 259195 h 259194"/>
                    <a:gd name="connsiteX9" fmla="*/ 2 w 344766"/>
                    <a:gd name="connsiteY9" fmla="*/ 206579 h 259194"/>
                    <a:gd name="connsiteX10" fmla="*/ 2 w 344766"/>
                    <a:gd name="connsiteY10" fmla="*/ 206577 h 259194"/>
                    <a:gd name="connsiteX11" fmla="*/ 51801 w 344766"/>
                    <a:gd name="connsiteY11" fmla="*/ 104030 h 259194"/>
                    <a:gd name="connsiteX12" fmla="*/ 292090 w 344766"/>
                    <a:gd name="connsiteY12" fmla="*/ 104030 h 259194"/>
                    <a:gd name="connsiteX13" fmla="*/ 344708 w 344766"/>
                    <a:gd name="connsiteY13" fmla="*/ 52289 h 259194"/>
                    <a:gd name="connsiteX14" fmla="*/ 344708 w 344766"/>
                    <a:gd name="connsiteY14" fmla="*/ 52289 h 259194"/>
                    <a:gd name="connsiteX15" fmla="*/ 344708 w 344766"/>
                    <a:gd name="connsiteY15" fmla="*/ 50769 h 259194"/>
                    <a:gd name="connsiteX16" fmla="*/ 291079 w 344766"/>
                    <a:gd name="connsiteY16" fmla="*/ 20 h 259194"/>
                    <a:gd name="connsiteX17" fmla="*/ 291038 w 344766"/>
                    <a:gd name="connsiteY17" fmla="*/ 21 h 259194"/>
                    <a:gd name="connsiteX18" fmla="*/ 51801 w 344766"/>
                    <a:gd name="connsiteY18" fmla="*/ 21 h 259194"/>
                    <a:gd name="connsiteX19" fmla="*/ 1541 w 344766"/>
                    <a:gd name="connsiteY19" fmla="*/ 53770 h 259194"/>
                    <a:gd name="connsiteX20" fmla="*/ 51801 w 344766"/>
                    <a:gd name="connsiteY20" fmla="*/ 104030 h 25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66" h="259194">
                      <a:moveTo>
                        <a:pt x="2" y="206577"/>
                      </a:moveTo>
                      <a:cubicBezTo>
                        <a:pt x="256" y="178084"/>
                        <a:pt x="23308" y="155058"/>
                        <a:pt x="51801" y="154835"/>
                      </a:cubicBezTo>
                      <a:lnTo>
                        <a:pt x="291096" y="154835"/>
                      </a:lnTo>
                      <a:cubicBezTo>
                        <a:pt x="319919" y="154018"/>
                        <a:pt x="343948" y="176719"/>
                        <a:pt x="344766" y="205542"/>
                      </a:cubicBezTo>
                      <a:cubicBezTo>
                        <a:pt x="344766" y="205555"/>
                        <a:pt x="344766" y="205569"/>
                        <a:pt x="344767" y="205583"/>
                      </a:cubicBezTo>
                      <a:lnTo>
                        <a:pt x="344767" y="206577"/>
                      </a:lnTo>
                      <a:lnTo>
                        <a:pt x="344767" y="206577"/>
                      </a:lnTo>
                      <a:cubicBezTo>
                        <a:pt x="344767" y="235500"/>
                        <a:pt x="321423" y="259002"/>
                        <a:pt x="292500" y="259195"/>
                      </a:cubicBezTo>
                      <a:lnTo>
                        <a:pt x="51801" y="259195"/>
                      </a:lnTo>
                      <a:cubicBezTo>
                        <a:pt x="22968" y="258970"/>
                        <a:pt x="-223" y="235413"/>
                        <a:pt x="2" y="206579"/>
                      </a:cubicBezTo>
                      <a:cubicBezTo>
                        <a:pt x="2" y="206579"/>
                        <a:pt x="2" y="206578"/>
                        <a:pt x="2" y="206577"/>
                      </a:cubicBezTo>
                      <a:close/>
                      <a:moveTo>
                        <a:pt x="51801" y="104030"/>
                      </a:moveTo>
                      <a:lnTo>
                        <a:pt x="292090" y="104030"/>
                      </a:lnTo>
                      <a:cubicBezTo>
                        <a:pt x="320902" y="104257"/>
                        <a:pt x="344451" y="81100"/>
                        <a:pt x="344708" y="52289"/>
                      </a:cubicBezTo>
                      <a:lnTo>
                        <a:pt x="344708" y="52289"/>
                      </a:lnTo>
                      <a:cubicBezTo>
                        <a:pt x="344738" y="51782"/>
                        <a:pt x="344738" y="51275"/>
                        <a:pt x="344708" y="50769"/>
                      </a:cubicBezTo>
                      <a:cubicBezTo>
                        <a:pt x="343913" y="21946"/>
                        <a:pt x="319902" y="-775"/>
                        <a:pt x="291079" y="20"/>
                      </a:cubicBezTo>
                      <a:cubicBezTo>
                        <a:pt x="291065" y="21"/>
                        <a:pt x="291051" y="21"/>
                        <a:pt x="291038" y="21"/>
                      </a:cubicBezTo>
                      <a:lnTo>
                        <a:pt x="51801" y="21"/>
                      </a:lnTo>
                      <a:cubicBezTo>
                        <a:pt x="23080" y="984"/>
                        <a:pt x="578" y="25048"/>
                        <a:pt x="1541" y="53770"/>
                      </a:cubicBezTo>
                      <a:cubicBezTo>
                        <a:pt x="2459" y="81139"/>
                        <a:pt x="24432" y="103112"/>
                        <a:pt x="51801" y="104030"/>
                      </a:cubicBezTo>
                      <a:close/>
                    </a:path>
                  </a:pathLst>
                </a:custGeom>
                <a:solidFill>
                  <a:srgbClr val="003067"/>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15" name="Freeform: Shape 514">
                  <a:extLst>
                    <a:ext uri="{FF2B5EF4-FFF2-40B4-BE49-F238E27FC236}">
                      <a16:creationId xmlns:a16="http://schemas.microsoft.com/office/drawing/2014/main" id="{6AD4A54B-5C94-4889-82BC-1B743C461064}"/>
                    </a:ext>
                  </a:extLst>
                </p:cNvPr>
                <p:cNvSpPr/>
                <p:nvPr/>
              </p:nvSpPr>
              <p:spPr>
                <a:xfrm>
                  <a:off x="6655783" y="2711240"/>
                  <a:ext cx="70157" cy="224562"/>
                </a:xfrm>
                <a:custGeom>
                  <a:avLst/>
                  <a:gdLst>
                    <a:gd name="connsiteX0" fmla="*/ 35079 w 70157"/>
                    <a:gd name="connsiteY0" fmla="*/ 0 h 224562"/>
                    <a:gd name="connsiteX1" fmla="*/ 70157 w 70157"/>
                    <a:gd name="connsiteY1" fmla="*/ 35079 h 224562"/>
                    <a:gd name="connsiteX2" fmla="*/ 35079 w 70157"/>
                    <a:gd name="connsiteY2" fmla="*/ 70157 h 224562"/>
                    <a:gd name="connsiteX3" fmla="*/ 0 w 70157"/>
                    <a:gd name="connsiteY3" fmla="*/ 35079 h 224562"/>
                    <a:gd name="connsiteX4" fmla="*/ 35079 w 70157"/>
                    <a:gd name="connsiteY4" fmla="*/ 0 h 224562"/>
                    <a:gd name="connsiteX5" fmla="*/ 0 w 70157"/>
                    <a:gd name="connsiteY5" fmla="*/ 189483 h 224562"/>
                    <a:gd name="connsiteX6" fmla="*/ 35079 w 70157"/>
                    <a:gd name="connsiteY6" fmla="*/ 224562 h 224562"/>
                    <a:gd name="connsiteX7" fmla="*/ 70157 w 70157"/>
                    <a:gd name="connsiteY7" fmla="*/ 189483 h 224562"/>
                    <a:gd name="connsiteX8" fmla="*/ 35079 w 70157"/>
                    <a:gd name="connsiteY8" fmla="*/ 154405 h 224562"/>
                    <a:gd name="connsiteX9" fmla="*/ 0 w 70157"/>
                    <a:gd name="connsiteY9" fmla="*/ 189483 h 22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157" h="224562">
                      <a:moveTo>
                        <a:pt x="35079" y="0"/>
                      </a:moveTo>
                      <a:cubicBezTo>
                        <a:pt x="54452" y="0"/>
                        <a:pt x="70157" y="15705"/>
                        <a:pt x="70157" y="35079"/>
                      </a:cubicBezTo>
                      <a:cubicBezTo>
                        <a:pt x="70157" y="54452"/>
                        <a:pt x="54452" y="70157"/>
                        <a:pt x="35079" y="70157"/>
                      </a:cubicBezTo>
                      <a:cubicBezTo>
                        <a:pt x="15705" y="70157"/>
                        <a:pt x="0" y="54452"/>
                        <a:pt x="0" y="35079"/>
                      </a:cubicBezTo>
                      <a:cubicBezTo>
                        <a:pt x="0" y="15705"/>
                        <a:pt x="15705" y="0"/>
                        <a:pt x="35079" y="0"/>
                      </a:cubicBezTo>
                      <a:close/>
                      <a:moveTo>
                        <a:pt x="0" y="189483"/>
                      </a:moveTo>
                      <a:cubicBezTo>
                        <a:pt x="0" y="208857"/>
                        <a:pt x="15705" y="224562"/>
                        <a:pt x="35079" y="224562"/>
                      </a:cubicBezTo>
                      <a:cubicBezTo>
                        <a:pt x="54452" y="224562"/>
                        <a:pt x="70157" y="208857"/>
                        <a:pt x="70157" y="189483"/>
                      </a:cubicBezTo>
                      <a:cubicBezTo>
                        <a:pt x="70157" y="170110"/>
                        <a:pt x="54452" y="154405"/>
                        <a:pt x="35079" y="154405"/>
                      </a:cubicBezTo>
                      <a:cubicBezTo>
                        <a:pt x="15705" y="154405"/>
                        <a:pt x="0" y="170110"/>
                        <a:pt x="0" y="189483"/>
                      </a:cubicBezTo>
                      <a:close/>
                    </a:path>
                  </a:pathLst>
                </a:custGeom>
                <a:solidFill>
                  <a:srgbClr val="50E6FF"/>
                </a:solidFill>
                <a:ln w="58208" cap="flat">
                  <a:noFill/>
                  <a:prstDash val="solid"/>
                  <a:miter/>
                </a:ln>
              </p:spPr>
              <p:txBody>
                <a:bodyPr rtlCol="0" anchor="ctr"/>
                <a:lstStyle/>
                <a:p>
                  <a:pPr defTabSz="932597">
                    <a:defRPr/>
                  </a:pPr>
                  <a:endParaRPr lang="en-US" sz="1836">
                    <a:solidFill>
                      <a:srgbClr val="FFFFFF"/>
                    </a:solidFill>
                    <a:latin typeface="Segoe UI"/>
                  </a:endParaRPr>
                </a:p>
              </p:txBody>
            </p:sp>
          </p:grpSp>
          <p:grpSp>
            <p:nvGrpSpPr>
              <p:cNvPr id="516" name="!!onprem_server">
                <a:extLst>
                  <a:ext uri="{FF2B5EF4-FFF2-40B4-BE49-F238E27FC236}">
                    <a16:creationId xmlns:a16="http://schemas.microsoft.com/office/drawing/2014/main" id="{4AF45EC8-2669-47D5-AFF5-DA412B985DA8}"/>
                  </a:ext>
                  <a:ext uri="{C183D7F6-B498-43B3-948B-1728B52AA6E4}">
                    <adec:decorative xmlns:adec="http://schemas.microsoft.com/office/drawing/2017/decorative" val="1"/>
                  </a:ext>
                </a:extLst>
              </p:cNvPr>
              <p:cNvGrpSpPr>
                <a:grpSpLocks noChangeAspect="1"/>
              </p:cNvGrpSpPr>
              <p:nvPr/>
            </p:nvGrpSpPr>
            <p:grpSpPr>
              <a:xfrm>
                <a:off x="4634165" y="2749042"/>
                <a:ext cx="349465" cy="365760"/>
                <a:chOff x="6298962" y="2614540"/>
                <a:chExt cx="1002814" cy="1049575"/>
              </a:xfrm>
            </p:grpSpPr>
            <p:sp>
              <p:nvSpPr>
                <p:cNvPr id="517" name="Freeform: Shape 516">
                  <a:extLst>
                    <a:ext uri="{FF2B5EF4-FFF2-40B4-BE49-F238E27FC236}">
                      <a16:creationId xmlns:a16="http://schemas.microsoft.com/office/drawing/2014/main" id="{B5BE980D-A564-425F-9590-CF04AC8EFD20}"/>
                    </a:ext>
                  </a:extLst>
                </p:cNvPr>
                <p:cNvSpPr/>
                <p:nvPr/>
              </p:nvSpPr>
              <p:spPr>
                <a:xfrm>
                  <a:off x="6299357" y="3381828"/>
                  <a:ext cx="1002419" cy="282287"/>
                </a:xfrm>
                <a:custGeom>
                  <a:avLst/>
                  <a:gdLst>
                    <a:gd name="connsiteX0" fmla="*/ 1000782 w 1002419"/>
                    <a:gd name="connsiteY0" fmla="*/ 118215 h 282287"/>
                    <a:gd name="connsiteX1" fmla="*/ 847781 w 1002419"/>
                    <a:gd name="connsiteY1" fmla="*/ 230993 h 282287"/>
                    <a:gd name="connsiteX2" fmla="*/ 138899 w 1002419"/>
                    <a:gd name="connsiteY2" fmla="*/ 231987 h 282287"/>
                    <a:gd name="connsiteX3" fmla="*/ 572 w 1002419"/>
                    <a:gd name="connsiteY3" fmla="*/ 124296 h 282287"/>
                    <a:gd name="connsiteX4" fmla="*/ 572 w 1002419"/>
                    <a:gd name="connsiteY4" fmla="*/ 9354 h 282287"/>
                    <a:gd name="connsiteX5" fmla="*/ 1002419 w 1002419"/>
                    <a:gd name="connsiteY5" fmla="*/ 0 h 282287"/>
                    <a:gd name="connsiteX6" fmla="*/ 1000782 w 1002419"/>
                    <a:gd name="connsiteY6" fmla="*/ 118215 h 282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419" h="282287">
                      <a:moveTo>
                        <a:pt x="1000782" y="118215"/>
                      </a:moveTo>
                      <a:cubicBezTo>
                        <a:pt x="991428" y="159140"/>
                        <a:pt x="940272" y="199539"/>
                        <a:pt x="847781" y="230993"/>
                      </a:cubicBezTo>
                      <a:cubicBezTo>
                        <a:pt x="616437" y="299046"/>
                        <a:pt x="370434" y="299391"/>
                        <a:pt x="138899" y="231987"/>
                      </a:cubicBezTo>
                      <a:cubicBezTo>
                        <a:pt x="53716" y="201936"/>
                        <a:pt x="7763" y="163584"/>
                        <a:pt x="572" y="124296"/>
                      </a:cubicBezTo>
                      <a:cubicBezTo>
                        <a:pt x="-715" y="117397"/>
                        <a:pt x="572" y="9354"/>
                        <a:pt x="572" y="9354"/>
                      </a:cubicBezTo>
                      <a:lnTo>
                        <a:pt x="1002419" y="0"/>
                      </a:lnTo>
                      <a:cubicBezTo>
                        <a:pt x="1002419" y="0"/>
                        <a:pt x="1001952" y="113246"/>
                        <a:pt x="1000782" y="118215"/>
                      </a:cubicBezTo>
                      <a:close/>
                    </a:path>
                  </a:pathLst>
                </a:custGeom>
                <a:solidFill>
                  <a:srgbClr val="5EA0EF"/>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21" name="Freeform: Shape 520">
                  <a:extLst>
                    <a:ext uri="{FF2B5EF4-FFF2-40B4-BE49-F238E27FC236}">
                      <a16:creationId xmlns:a16="http://schemas.microsoft.com/office/drawing/2014/main" id="{A4652DD8-199A-488B-9A56-F23B3F3C9D9A}"/>
                    </a:ext>
                  </a:extLst>
                </p:cNvPr>
                <p:cNvSpPr/>
                <p:nvPr/>
              </p:nvSpPr>
              <p:spPr>
                <a:xfrm rot="21565500">
                  <a:off x="6298962" y="3215613"/>
                  <a:ext cx="1002783" cy="346694"/>
                </a:xfrm>
                <a:custGeom>
                  <a:avLst/>
                  <a:gdLst>
                    <a:gd name="connsiteX0" fmla="*/ 1002783 w 1002783"/>
                    <a:gd name="connsiteY0" fmla="*/ 173347 h 346694"/>
                    <a:gd name="connsiteX1" fmla="*/ 501392 w 1002783"/>
                    <a:gd name="connsiteY1" fmla="*/ 346695 h 346694"/>
                    <a:gd name="connsiteX2" fmla="*/ 0 w 1002783"/>
                    <a:gd name="connsiteY2" fmla="*/ 173347 h 346694"/>
                    <a:gd name="connsiteX3" fmla="*/ 501392 w 1002783"/>
                    <a:gd name="connsiteY3" fmla="*/ 0 h 346694"/>
                    <a:gd name="connsiteX4" fmla="*/ 1002783 w 1002783"/>
                    <a:gd name="connsiteY4" fmla="*/ 173347 h 346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783" h="346694">
                      <a:moveTo>
                        <a:pt x="1002783" y="173347"/>
                      </a:moveTo>
                      <a:cubicBezTo>
                        <a:pt x="1002783" y="269084"/>
                        <a:pt x="778303" y="346695"/>
                        <a:pt x="501392" y="346695"/>
                      </a:cubicBezTo>
                      <a:cubicBezTo>
                        <a:pt x="224481" y="346695"/>
                        <a:pt x="0" y="269084"/>
                        <a:pt x="0" y="173347"/>
                      </a:cubicBezTo>
                      <a:cubicBezTo>
                        <a:pt x="0" y="77610"/>
                        <a:pt x="224481" y="0"/>
                        <a:pt x="501392" y="0"/>
                      </a:cubicBezTo>
                      <a:cubicBezTo>
                        <a:pt x="778303" y="0"/>
                        <a:pt x="1002783" y="77610"/>
                        <a:pt x="1002783" y="173347"/>
                      </a:cubicBezTo>
                      <a:close/>
                    </a:path>
                  </a:pathLst>
                </a:custGeom>
                <a:solidFill>
                  <a:srgbClr val="50E6FF"/>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22" name="Freeform: Shape 521">
                  <a:extLst>
                    <a:ext uri="{FF2B5EF4-FFF2-40B4-BE49-F238E27FC236}">
                      <a16:creationId xmlns:a16="http://schemas.microsoft.com/office/drawing/2014/main" id="{ED44042D-0941-4C99-BF2F-39B25E9F7A73}"/>
                    </a:ext>
                  </a:extLst>
                </p:cNvPr>
                <p:cNvSpPr/>
                <p:nvPr/>
              </p:nvSpPr>
              <p:spPr>
                <a:xfrm>
                  <a:off x="6566036" y="2614540"/>
                  <a:ext cx="479588" cy="816573"/>
                </a:xfrm>
                <a:custGeom>
                  <a:avLst/>
                  <a:gdLst>
                    <a:gd name="connsiteX0" fmla="*/ 479588 w 479588"/>
                    <a:gd name="connsiteY0" fmla="*/ 788745 h 816573"/>
                    <a:gd name="connsiteX1" fmla="*/ 451759 w 479588"/>
                    <a:gd name="connsiteY1" fmla="*/ 816574 h 816573"/>
                    <a:gd name="connsiteX2" fmla="*/ 27833 w 479588"/>
                    <a:gd name="connsiteY2" fmla="*/ 816574 h 816573"/>
                    <a:gd name="connsiteX3" fmla="*/ 4 w 479588"/>
                    <a:gd name="connsiteY3" fmla="*/ 788745 h 816573"/>
                    <a:gd name="connsiteX4" fmla="*/ 4 w 479588"/>
                    <a:gd name="connsiteY4" fmla="*/ 27829 h 816573"/>
                    <a:gd name="connsiteX5" fmla="*/ 26839 w 479588"/>
                    <a:gd name="connsiteY5" fmla="*/ 0 h 816573"/>
                    <a:gd name="connsiteX6" fmla="*/ 451759 w 479588"/>
                    <a:gd name="connsiteY6" fmla="*/ 0 h 816573"/>
                    <a:gd name="connsiteX7" fmla="*/ 479588 w 479588"/>
                    <a:gd name="connsiteY7" fmla="*/ 27829 h 81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588" h="816573">
                      <a:moveTo>
                        <a:pt x="479588" y="788745"/>
                      </a:moveTo>
                      <a:cubicBezTo>
                        <a:pt x="479337" y="804010"/>
                        <a:pt x="467024" y="816322"/>
                        <a:pt x="451759" y="816574"/>
                      </a:cubicBezTo>
                      <a:lnTo>
                        <a:pt x="27833" y="816574"/>
                      </a:lnTo>
                      <a:cubicBezTo>
                        <a:pt x="12464" y="816574"/>
                        <a:pt x="4" y="804115"/>
                        <a:pt x="4" y="788745"/>
                      </a:cubicBezTo>
                      <a:lnTo>
                        <a:pt x="4" y="27829"/>
                      </a:lnTo>
                      <a:cubicBezTo>
                        <a:pt x="-257" y="12739"/>
                        <a:pt x="11750" y="288"/>
                        <a:pt x="26839" y="0"/>
                      </a:cubicBezTo>
                      <a:lnTo>
                        <a:pt x="451759" y="0"/>
                      </a:lnTo>
                      <a:cubicBezTo>
                        <a:pt x="467130" y="0"/>
                        <a:pt x="479588" y="12459"/>
                        <a:pt x="479588" y="27829"/>
                      </a:cubicBezTo>
                      <a:close/>
                    </a:path>
                  </a:pathLst>
                </a:custGeom>
                <a:solidFill>
                  <a:srgbClr val="949494"/>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26" name="Freeform: Shape 525">
                  <a:extLst>
                    <a:ext uri="{FF2B5EF4-FFF2-40B4-BE49-F238E27FC236}">
                      <a16:creationId xmlns:a16="http://schemas.microsoft.com/office/drawing/2014/main" id="{BD0A5FF8-3D64-4E31-9D60-FAB7E7884A29}"/>
                    </a:ext>
                  </a:extLst>
                </p:cNvPr>
                <p:cNvSpPr/>
                <p:nvPr/>
              </p:nvSpPr>
              <p:spPr>
                <a:xfrm>
                  <a:off x="6636371" y="2694147"/>
                  <a:ext cx="344766" cy="259194"/>
                </a:xfrm>
                <a:custGeom>
                  <a:avLst/>
                  <a:gdLst>
                    <a:gd name="connsiteX0" fmla="*/ 2 w 344766"/>
                    <a:gd name="connsiteY0" fmla="*/ 206577 h 259194"/>
                    <a:gd name="connsiteX1" fmla="*/ 51801 w 344766"/>
                    <a:gd name="connsiteY1" fmla="*/ 154835 h 259194"/>
                    <a:gd name="connsiteX2" fmla="*/ 291096 w 344766"/>
                    <a:gd name="connsiteY2" fmla="*/ 154835 h 259194"/>
                    <a:gd name="connsiteX3" fmla="*/ 344766 w 344766"/>
                    <a:gd name="connsiteY3" fmla="*/ 205542 h 259194"/>
                    <a:gd name="connsiteX4" fmla="*/ 344767 w 344766"/>
                    <a:gd name="connsiteY4" fmla="*/ 205583 h 259194"/>
                    <a:gd name="connsiteX5" fmla="*/ 344767 w 344766"/>
                    <a:gd name="connsiteY5" fmla="*/ 206577 h 259194"/>
                    <a:gd name="connsiteX6" fmla="*/ 344767 w 344766"/>
                    <a:gd name="connsiteY6" fmla="*/ 206577 h 259194"/>
                    <a:gd name="connsiteX7" fmla="*/ 292500 w 344766"/>
                    <a:gd name="connsiteY7" fmla="*/ 259195 h 259194"/>
                    <a:gd name="connsiteX8" fmla="*/ 51801 w 344766"/>
                    <a:gd name="connsiteY8" fmla="*/ 259195 h 259194"/>
                    <a:gd name="connsiteX9" fmla="*/ 2 w 344766"/>
                    <a:gd name="connsiteY9" fmla="*/ 206579 h 259194"/>
                    <a:gd name="connsiteX10" fmla="*/ 2 w 344766"/>
                    <a:gd name="connsiteY10" fmla="*/ 206577 h 259194"/>
                    <a:gd name="connsiteX11" fmla="*/ 51801 w 344766"/>
                    <a:gd name="connsiteY11" fmla="*/ 104030 h 259194"/>
                    <a:gd name="connsiteX12" fmla="*/ 292090 w 344766"/>
                    <a:gd name="connsiteY12" fmla="*/ 104030 h 259194"/>
                    <a:gd name="connsiteX13" fmla="*/ 344708 w 344766"/>
                    <a:gd name="connsiteY13" fmla="*/ 52289 h 259194"/>
                    <a:gd name="connsiteX14" fmla="*/ 344708 w 344766"/>
                    <a:gd name="connsiteY14" fmla="*/ 52289 h 259194"/>
                    <a:gd name="connsiteX15" fmla="*/ 344708 w 344766"/>
                    <a:gd name="connsiteY15" fmla="*/ 50769 h 259194"/>
                    <a:gd name="connsiteX16" fmla="*/ 291079 w 344766"/>
                    <a:gd name="connsiteY16" fmla="*/ 20 h 259194"/>
                    <a:gd name="connsiteX17" fmla="*/ 291038 w 344766"/>
                    <a:gd name="connsiteY17" fmla="*/ 21 h 259194"/>
                    <a:gd name="connsiteX18" fmla="*/ 51801 w 344766"/>
                    <a:gd name="connsiteY18" fmla="*/ 21 h 259194"/>
                    <a:gd name="connsiteX19" fmla="*/ 1541 w 344766"/>
                    <a:gd name="connsiteY19" fmla="*/ 53770 h 259194"/>
                    <a:gd name="connsiteX20" fmla="*/ 51801 w 344766"/>
                    <a:gd name="connsiteY20" fmla="*/ 104030 h 25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66" h="259194">
                      <a:moveTo>
                        <a:pt x="2" y="206577"/>
                      </a:moveTo>
                      <a:cubicBezTo>
                        <a:pt x="256" y="178084"/>
                        <a:pt x="23308" y="155058"/>
                        <a:pt x="51801" y="154835"/>
                      </a:cubicBezTo>
                      <a:lnTo>
                        <a:pt x="291096" y="154835"/>
                      </a:lnTo>
                      <a:cubicBezTo>
                        <a:pt x="319919" y="154018"/>
                        <a:pt x="343948" y="176719"/>
                        <a:pt x="344766" y="205542"/>
                      </a:cubicBezTo>
                      <a:cubicBezTo>
                        <a:pt x="344766" y="205555"/>
                        <a:pt x="344766" y="205569"/>
                        <a:pt x="344767" y="205583"/>
                      </a:cubicBezTo>
                      <a:lnTo>
                        <a:pt x="344767" y="206577"/>
                      </a:lnTo>
                      <a:lnTo>
                        <a:pt x="344767" y="206577"/>
                      </a:lnTo>
                      <a:cubicBezTo>
                        <a:pt x="344767" y="235500"/>
                        <a:pt x="321423" y="259002"/>
                        <a:pt x="292500" y="259195"/>
                      </a:cubicBezTo>
                      <a:lnTo>
                        <a:pt x="51801" y="259195"/>
                      </a:lnTo>
                      <a:cubicBezTo>
                        <a:pt x="22968" y="258970"/>
                        <a:pt x="-223" y="235413"/>
                        <a:pt x="2" y="206579"/>
                      </a:cubicBezTo>
                      <a:cubicBezTo>
                        <a:pt x="2" y="206579"/>
                        <a:pt x="2" y="206578"/>
                        <a:pt x="2" y="206577"/>
                      </a:cubicBezTo>
                      <a:close/>
                      <a:moveTo>
                        <a:pt x="51801" y="104030"/>
                      </a:moveTo>
                      <a:lnTo>
                        <a:pt x="292090" y="104030"/>
                      </a:lnTo>
                      <a:cubicBezTo>
                        <a:pt x="320902" y="104257"/>
                        <a:pt x="344451" y="81100"/>
                        <a:pt x="344708" y="52289"/>
                      </a:cubicBezTo>
                      <a:lnTo>
                        <a:pt x="344708" y="52289"/>
                      </a:lnTo>
                      <a:cubicBezTo>
                        <a:pt x="344738" y="51782"/>
                        <a:pt x="344738" y="51275"/>
                        <a:pt x="344708" y="50769"/>
                      </a:cubicBezTo>
                      <a:cubicBezTo>
                        <a:pt x="343913" y="21946"/>
                        <a:pt x="319902" y="-775"/>
                        <a:pt x="291079" y="20"/>
                      </a:cubicBezTo>
                      <a:cubicBezTo>
                        <a:pt x="291065" y="21"/>
                        <a:pt x="291051" y="21"/>
                        <a:pt x="291038" y="21"/>
                      </a:cubicBezTo>
                      <a:lnTo>
                        <a:pt x="51801" y="21"/>
                      </a:lnTo>
                      <a:cubicBezTo>
                        <a:pt x="23080" y="984"/>
                        <a:pt x="578" y="25048"/>
                        <a:pt x="1541" y="53770"/>
                      </a:cubicBezTo>
                      <a:cubicBezTo>
                        <a:pt x="2459" y="81139"/>
                        <a:pt x="24432" y="103112"/>
                        <a:pt x="51801" y="104030"/>
                      </a:cubicBezTo>
                      <a:close/>
                    </a:path>
                  </a:pathLst>
                </a:custGeom>
                <a:solidFill>
                  <a:srgbClr val="003067"/>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27" name="Freeform: Shape 526">
                  <a:extLst>
                    <a:ext uri="{FF2B5EF4-FFF2-40B4-BE49-F238E27FC236}">
                      <a16:creationId xmlns:a16="http://schemas.microsoft.com/office/drawing/2014/main" id="{D7DA915A-A728-4E06-ACB9-A3775FC477CF}"/>
                    </a:ext>
                  </a:extLst>
                </p:cNvPr>
                <p:cNvSpPr/>
                <p:nvPr/>
              </p:nvSpPr>
              <p:spPr>
                <a:xfrm>
                  <a:off x="6655783" y="2711240"/>
                  <a:ext cx="70157" cy="224562"/>
                </a:xfrm>
                <a:custGeom>
                  <a:avLst/>
                  <a:gdLst>
                    <a:gd name="connsiteX0" fmla="*/ 35079 w 70157"/>
                    <a:gd name="connsiteY0" fmla="*/ 0 h 224562"/>
                    <a:gd name="connsiteX1" fmla="*/ 70157 w 70157"/>
                    <a:gd name="connsiteY1" fmla="*/ 35079 h 224562"/>
                    <a:gd name="connsiteX2" fmla="*/ 35079 w 70157"/>
                    <a:gd name="connsiteY2" fmla="*/ 70157 h 224562"/>
                    <a:gd name="connsiteX3" fmla="*/ 0 w 70157"/>
                    <a:gd name="connsiteY3" fmla="*/ 35079 h 224562"/>
                    <a:gd name="connsiteX4" fmla="*/ 35079 w 70157"/>
                    <a:gd name="connsiteY4" fmla="*/ 0 h 224562"/>
                    <a:gd name="connsiteX5" fmla="*/ 0 w 70157"/>
                    <a:gd name="connsiteY5" fmla="*/ 189483 h 224562"/>
                    <a:gd name="connsiteX6" fmla="*/ 35079 w 70157"/>
                    <a:gd name="connsiteY6" fmla="*/ 224562 h 224562"/>
                    <a:gd name="connsiteX7" fmla="*/ 70157 w 70157"/>
                    <a:gd name="connsiteY7" fmla="*/ 189483 h 224562"/>
                    <a:gd name="connsiteX8" fmla="*/ 35079 w 70157"/>
                    <a:gd name="connsiteY8" fmla="*/ 154405 h 224562"/>
                    <a:gd name="connsiteX9" fmla="*/ 0 w 70157"/>
                    <a:gd name="connsiteY9" fmla="*/ 189483 h 22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157" h="224562">
                      <a:moveTo>
                        <a:pt x="35079" y="0"/>
                      </a:moveTo>
                      <a:cubicBezTo>
                        <a:pt x="54452" y="0"/>
                        <a:pt x="70157" y="15705"/>
                        <a:pt x="70157" y="35079"/>
                      </a:cubicBezTo>
                      <a:cubicBezTo>
                        <a:pt x="70157" y="54452"/>
                        <a:pt x="54452" y="70157"/>
                        <a:pt x="35079" y="70157"/>
                      </a:cubicBezTo>
                      <a:cubicBezTo>
                        <a:pt x="15705" y="70157"/>
                        <a:pt x="0" y="54452"/>
                        <a:pt x="0" y="35079"/>
                      </a:cubicBezTo>
                      <a:cubicBezTo>
                        <a:pt x="0" y="15705"/>
                        <a:pt x="15705" y="0"/>
                        <a:pt x="35079" y="0"/>
                      </a:cubicBezTo>
                      <a:close/>
                      <a:moveTo>
                        <a:pt x="0" y="189483"/>
                      </a:moveTo>
                      <a:cubicBezTo>
                        <a:pt x="0" y="208857"/>
                        <a:pt x="15705" y="224562"/>
                        <a:pt x="35079" y="224562"/>
                      </a:cubicBezTo>
                      <a:cubicBezTo>
                        <a:pt x="54452" y="224562"/>
                        <a:pt x="70157" y="208857"/>
                        <a:pt x="70157" y="189483"/>
                      </a:cubicBezTo>
                      <a:cubicBezTo>
                        <a:pt x="70157" y="170110"/>
                        <a:pt x="54452" y="154405"/>
                        <a:pt x="35079" y="154405"/>
                      </a:cubicBezTo>
                      <a:cubicBezTo>
                        <a:pt x="15705" y="154405"/>
                        <a:pt x="0" y="170110"/>
                        <a:pt x="0" y="189483"/>
                      </a:cubicBezTo>
                      <a:close/>
                    </a:path>
                  </a:pathLst>
                </a:custGeom>
                <a:solidFill>
                  <a:srgbClr val="50E6FF"/>
                </a:solidFill>
                <a:ln w="58208" cap="flat">
                  <a:noFill/>
                  <a:prstDash val="solid"/>
                  <a:miter/>
                </a:ln>
              </p:spPr>
              <p:txBody>
                <a:bodyPr rtlCol="0" anchor="ctr"/>
                <a:lstStyle/>
                <a:p>
                  <a:pPr defTabSz="932597">
                    <a:defRPr/>
                  </a:pPr>
                  <a:endParaRPr lang="en-US" sz="1836">
                    <a:solidFill>
                      <a:srgbClr val="FFFFFF"/>
                    </a:solidFill>
                    <a:latin typeface="Segoe UI"/>
                  </a:endParaRPr>
                </a:p>
              </p:txBody>
            </p:sp>
          </p:grpSp>
          <p:grpSp>
            <p:nvGrpSpPr>
              <p:cNvPr id="528" name="!!onprem_server">
                <a:extLst>
                  <a:ext uri="{FF2B5EF4-FFF2-40B4-BE49-F238E27FC236}">
                    <a16:creationId xmlns:a16="http://schemas.microsoft.com/office/drawing/2014/main" id="{35FCB37E-26CA-4F2B-BE8E-B9D5BAE66D3E}"/>
                  </a:ext>
                  <a:ext uri="{C183D7F6-B498-43B3-948B-1728B52AA6E4}">
                    <adec:decorative xmlns:adec="http://schemas.microsoft.com/office/drawing/2017/decorative" val="1"/>
                  </a:ext>
                </a:extLst>
              </p:cNvPr>
              <p:cNvGrpSpPr>
                <a:grpSpLocks noChangeAspect="1"/>
              </p:cNvGrpSpPr>
              <p:nvPr/>
            </p:nvGrpSpPr>
            <p:grpSpPr>
              <a:xfrm>
                <a:off x="4637155" y="2211038"/>
                <a:ext cx="349465" cy="365760"/>
                <a:chOff x="6298962" y="2614540"/>
                <a:chExt cx="1002814" cy="1049575"/>
              </a:xfrm>
            </p:grpSpPr>
            <p:sp>
              <p:nvSpPr>
                <p:cNvPr id="529" name="Freeform: Shape 528">
                  <a:extLst>
                    <a:ext uri="{FF2B5EF4-FFF2-40B4-BE49-F238E27FC236}">
                      <a16:creationId xmlns:a16="http://schemas.microsoft.com/office/drawing/2014/main" id="{76D33A52-FBB7-4782-B751-96C7827517D7}"/>
                    </a:ext>
                  </a:extLst>
                </p:cNvPr>
                <p:cNvSpPr/>
                <p:nvPr/>
              </p:nvSpPr>
              <p:spPr>
                <a:xfrm>
                  <a:off x="6299357" y="3381828"/>
                  <a:ext cx="1002419" cy="282287"/>
                </a:xfrm>
                <a:custGeom>
                  <a:avLst/>
                  <a:gdLst>
                    <a:gd name="connsiteX0" fmla="*/ 1000782 w 1002419"/>
                    <a:gd name="connsiteY0" fmla="*/ 118215 h 282287"/>
                    <a:gd name="connsiteX1" fmla="*/ 847781 w 1002419"/>
                    <a:gd name="connsiteY1" fmla="*/ 230993 h 282287"/>
                    <a:gd name="connsiteX2" fmla="*/ 138899 w 1002419"/>
                    <a:gd name="connsiteY2" fmla="*/ 231987 h 282287"/>
                    <a:gd name="connsiteX3" fmla="*/ 572 w 1002419"/>
                    <a:gd name="connsiteY3" fmla="*/ 124296 h 282287"/>
                    <a:gd name="connsiteX4" fmla="*/ 572 w 1002419"/>
                    <a:gd name="connsiteY4" fmla="*/ 9354 h 282287"/>
                    <a:gd name="connsiteX5" fmla="*/ 1002419 w 1002419"/>
                    <a:gd name="connsiteY5" fmla="*/ 0 h 282287"/>
                    <a:gd name="connsiteX6" fmla="*/ 1000782 w 1002419"/>
                    <a:gd name="connsiteY6" fmla="*/ 118215 h 282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419" h="282287">
                      <a:moveTo>
                        <a:pt x="1000782" y="118215"/>
                      </a:moveTo>
                      <a:cubicBezTo>
                        <a:pt x="991428" y="159140"/>
                        <a:pt x="940272" y="199539"/>
                        <a:pt x="847781" y="230993"/>
                      </a:cubicBezTo>
                      <a:cubicBezTo>
                        <a:pt x="616437" y="299046"/>
                        <a:pt x="370434" y="299391"/>
                        <a:pt x="138899" y="231987"/>
                      </a:cubicBezTo>
                      <a:cubicBezTo>
                        <a:pt x="53716" y="201936"/>
                        <a:pt x="7763" y="163584"/>
                        <a:pt x="572" y="124296"/>
                      </a:cubicBezTo>
                      <a:cubicBezTo>
                        <a:pt x="-715" y="117397"/>
                        <a:pt x="572" y="9354"/>
                        <a:pt x="572" y="9354"/>
                      </a:cubicBezTo>
                      <a:lnTo>
                        <a:pt x="1002419" y="0"/>
                      </a:lnTo>
                      <a:cubicBezTo>
                        <a:pt x="1002419" y="0"/>
                        <a:pt x="1001952" y="113246"/>
                        <a:pt x="1000782" y="118215"/>
                      </a:cubicBezTo>
                      <a:close/>
                    </a:path>
                  </a:pathLst>
                </a:custGeom>
                <a:solidFill>
                  <a:srgbClr val="5EA0EF"/>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30" name="Freeform: Shape 529">
                  <a:extLst>
                    <a:ext uri="{FF2B5EF4-FFF2-40B4-BE49-F238E27FC236}">
                      <a16:creationId xmlns:a16="http://schemas.microsoft.com/office/drawing/2014/main" id="{B20C72B8-A6A3-4A61-AA2C-B649073CC80B}"/>
                    </a:ext>
                  </a:extLst>
                </p:cNvPr>
                <p:cNvSpPr/>
                <p:nvPr/>
              </p:nvSpPr>
              <p:spPr>
                <a:xfrm rot="21565500">
                  <a:off x="6298962" y="3215613"/>
                  <a:ext cx="1002783" cy="346694"/>
                </a:xfrm>
                <a:custGeom>
                  <a:avLst/>
                  <a:gdLst>
                    <a:gd name="connsiteX0" fmla="*/ 1002783 w 1002783"/>
                    <a:gd name="connsiteY0" fmla="*/ 173347 h 346694"/>
                    <a:gd name="connsiteX1" fmla="*/ 501392 w 1002783"/>
                    <a:gd name="connsiteY1" fmla="*/ 346695 h 346694"/>
                    <a:gd name="connsiteX2" fmla="*/ 0 w 1002783"/>
                    <a:gd name="connsiteY2" fmla="*/ 173347 h 346694"/>
                    <a:gd name="connsiteX3" fmla="*/ 501392 w 1002783"/>
                    <a:gd name="connsiteY3" fmla="*/ 0 h 346694"/>
                    <a:gd name="connsiteX4" fmla="*/ 1002783 w 1002783"/>
                    <a:gd name="connsiteY4" fmla="*/ 173347 h 346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783" h="346694">
                      <a:moveTo>
                        <a:pt x="1002783" y="173347"/>
                      </a:moveTo>
                      <a:cubicBezTo>
                        <a:pt x="1002783" y="269084"/>
                        <a:pt x="778303" y="346695"/>
                        <a:pt x="501392" y="346695"/>
                      </a:cubicBezTo>
                      <a:cubicBezTo>
                        <a:pt x="224481" y="346695"/>
                        <a:pt x="0" y="269084"/>
                        <a:pt x="0" y="173347"/>
                      </a:cubicBezTo>
                      <a:cubicBezTo>
                        <a:pt x="0" y="77610"/>
                        <a:pt x="224481" y="0"/>
                        <a:pt x="501392" y="0"/>
                      </a:cubicBezTo>
                      <a:cubicBezTo>
                        <a:pt x="778303" y="0"/>
                        <a:pt x="1002783" y="77610"/>
                        <a:pt x="1002783" y="173347"/>
                      </a:cubicBezTo>
                      <a:close/>
                    </a:path>
                  </a:pathLst>
                </a:custGeom>
                <a:solidFill>
                  <a:srgbClr val="50E6FF"/>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31" name="Freeform: Shape 530">
                  <a:extLst>
                    <a:ext uri="{FF2B5EF4-FFF2-40B4-BE49-F238E27FC236}">
                      <a16:creationId xmlns:a16="http://schemas.microsoft.com/office/drawing/2014/main" id="{5FBE6E09-CDCE-4C1D-A939-41AC23637F63}"/>
                    </a:ext>
                  </a:extLst>
                </p:cNvPr>
                <p:cNvSpPr/>
                <p:nvPr/>
              </p:nvSpPr>
              <p:spPr>
                <a:xfrm>
                  <a:off x="6566036" y="2614540"/>
                  <a:ext cx="479588" cy="816573"/>
                </a:xfrm>
                <a:custGeom>
                  <a:avLst/>
                  <a:gdLst>
                    <a:gd name="connsiteX0" fmla="*/ 479588 w 479588"/>
                    <a:gd name="connsiteY0" fmla="*/ 788745 h 816573"/>
                    <a:gd name="connsiteX1" fmla="*/ 451759 w 479588"/>
                    <a:gd name="connsiteY1" fmla="*/ 816574 h 816573"/>
                    <a:gd name="connsiteX2" fmla="*/ 27833 w 479588"/>
                    <a:gd name="connsiteY2" fmla="*/ 816574 h 816573"/>
                    <a:gd name="connsiteX3" fmla="*/ 4 w 479588"/>
                    <a:gd name="connsiteY3" fmla="*/ 788745 h 816573"/>
                    <a:gd name="connsiteX4" fmla="*/ 4 w 479588"/>
                    <a:gd name="connsiteY4" fmla="*/ 27829 h 816573"/>
                    <a:gd name="connsiteX5" fmla="*/ 26839 w 479588"/>
                    <a:gd name="connsiteY5" fmla="*/ 0 h 816573"/>
                    <a:gd name="connsiteX6" fmla="*/ 451759 w 479588"/>
                    <a:gd name="connsiteY6" fmla="*/ 0 h 816573"/>
                    <a:gd name="connsiteX7" fmla="*/ 479588 w 479588"/>
                    <a:gd name="connsiteY7" fmla="*/ 27829 h 81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588" h="816573">
                      <a:moveTo>
                        <a:pt x="479588" y="788745"/>
                      </a:moveTo>
                      <a:cubicBezTo>
                        <a:pt x="479337" y="804010"/>
                        <a:pt x="467024" y="816322"/>
                        <a:pt x="451759" y="816574"/>
                      </a:cubicBezTo>
                      <a:lnTo>
                        <a:pt x="27833" y="816574"/>
                      </a:lnTo>
                      <a:cubicBezTo>
                        <a:pt x="12464" y="816574"/>
                        <a:pt x="4" y="804115"/>
                        <a:pt x="4" y="788745"/>
                      </a:cubicBezTo>
                      <a:lnTo>
                        <a:pt x="4" y="27829"/>
                      </a:lnTo>
                      <a:cubicBezTo>
                        <a:pt x="-257" y="12739"/>
                        <a:pt x="11750" y="288"/>
                        <a:pt x="26839" y="0"/>
                      </a:cubicBezTo>
                      <a:lnTo>
                        <a:pt x="451759" y="0"/>
                      </a:lnTo>
                      <a:cubicBezTo>
                        <a:pt x="467130" y="0"/>
                        <a:pt x="479588" y="12459"/>
                        <a:pt x="479588" y="27829"/>
                      </a:cubicBezTo>
                      <a:close/>
                    </a:path>
                  </a:pathLst>
                </a:custGeom>
                <a:solidFill>
                  <a:srgbClr val="949494"/>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32" name="Freeform: Shape 531">
                  <a:extLst>
                    <a:ext uri="{FF2B5EF4-FFF2-40B4-BE49-F238E27FC236}">
                      <a16:creationId xmlns:a16="http://schemas.microsoft.com/office/drawing/2014/main" id="{F8F31390-5EE9-4514-8066-44C7DA019A5D}"/>
                    </a:ext>
                  </a:extLst>
                </p:cNvPr>
                <p:cNvSpPr/>
                <p:nvPr/>
              </p:nvSpPr>
              <p:spPr>
                <a:xfrm>
                  <a:off x="6636371" y="2694147"/>
                  <a:ext cx="344766" cy="259194"/>
                </a:xfrm>
                <a:custGeom>
                  <a:avLst/>
                  <a:gdLst>
                    <a:gd name="connsiteX0" fmla="*/ 2 w 344766"/>
                    <a:gd name="connsiteY0" fmla="*/ 206577 h 259194"/>
                    <a:gd name="connsiteX1" fmla="*/ 51801 w 344766"/>
                    <a:gd name="connsiteY1" fmla="*/ 154835 h 259194"/>
                    <a:gd name="connsiteX2" fmla="*/ 291096 w 344766"/>
                    <a:gd name="connsiteY2" fmla="*/ 154835 h 259194"/>
                    <a:gd name="connsiteX3" fmla="*/ 344766 w 344766"/>
                    <a:gd name="connsiteY3" fmla="*/ 205542 h 259194"/>
                    <a:gd name="connsiteX4" fmla="*/ 344767 w 344766"/>
                    <a:gd name="connsiteY4" fmla="*/ 205583 h 259194"/>
                    <a:gd name="connsiteX5" fmla="*/ 344767 w 344766"/>
                    <a:gd name="connsiteY5" fmla="*/ 206577 h 259194"/>
                    <a:gd name="connsiteX6" fmla="*/ 344767 w 344766"/>
                    <a:gd name="connsiteY6" fmla="*/ 206577 h 259194"/>
                    <a:gd name="connsiteX7" fmla="*/ 292500 w 344766"/>
                    <a:gd name="connsiteY7" fmla="*/ 259195 h 259194"/>
                    <a:gd name="connsiteX8" fmla="*/ 51801 w 344766"/>
                    <a:gd name="connsiteY8" fmla="*/ 259195 h 259194"/>
                    <a:gd name="connsiteX9" fmla="*/ 2 w 344766"/>
                    <a:gd name="connsiteY9" fmla="*/ 206579 h 259194"/>
                    <a:gd name="connsiteX10" fmla="*/ 2 w 344766"/>
                    <a:gd name="connsiteY10" fmla="*/ 206577 h 259194"/>
                    <a:gd name="connsiteX11" fmla="*/ 51801 w 344766"/>
                    <a:gd name="connsiteY11" fmla="*/ 104030 h 259194"/>
                    <a:gd name="connsiteX12" fmla="*/ 292090 w 344766"/>
                    <a:gd name="connsiteY12" fmla="*/ 104030 h 259194"/>
                    <a:gd name="connsiteX13" fmla="*/ 344708 w 344766"/>
                    <a:gd name="connsiteY13" fmla="*/ 52289 h 259194"/>
                    <a:gd name="connsiteX14" fmla="*/ 344708 w 344766"/>
                    <a:gd name="connsiteY14" fmla="*/ 52289 h 259194"/>
                    <a:gd name="connsiteX15" fmla="*/ 344708 w 344766"/>
                    <a:gd name="connsiteY15" fmla="*/ 50769 h 259194"/>
                    <a:gd name="connsiteX16" fmla="*/ 291079 w 344766"/>
                    <a:gd name="connsiteY16" fmla="*/ 20 h 259194"/>
                    <a:gd name="connsiteX17" fmla="*/ 291038 w 344766"/>
                    <a:gd name="connsiteY17" fmla="*/ 21 h 259194"/>
                    <a:gd name="connsiteX18" fmla="*/ 51801 w 344766"/>
                    <a:gd name="connsiteY18" fmla="*/ 21 h 259194"/>
                    <a:gd name="connsiteX19" fmla="*/ 1541 w 344766"/>
                    <a:gd name="connsiteY19" fmla="*/ 53770 h 259194"/>
                    <a:gd name="connsiteX20" fmla="*/ 51801 w 344766"/>
                    <a:gd name="connsiteY20" fmla="*/ 104030 h 25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66" h="259194">
                      <a:moveTo>
                        <a:pt x="2" y="206577"/>
                      </a:moveTo>
                      <a:cubicBezTo>
                        <a:pt x="256" y="178084"/>
                        <a:pt x="23308" y="155058"/>
                        <a:pt x="51801" y="154835"/>
                      </a:cubicBezTo>
                      <a:lnTo>
                        <a:pt x="291096" y="154835"/>
                      </a:lnTo>
                      <a:cubicBezTo>
                        <a:pt x="319919" y="154018"/>
                        <a:pt x="343948" y="176719"/>
                        <a:pt x="344766" y="205542"/>
                      </a:cubicBezTo>
                      <a:cubicBezTo>
                        <a:pt x="344766" y="205555"/>
                        <a:pt x="344766" y="205569"/>
                        <a:pt x="344767" y="205583"/>
                      </a:cubicBezTo>
                      <a:lnTo>
                        <a:pt x="344767" y="206577"/>
                      </a:lnTo>
                      <a:lnTo>
                        <a:pt x="344767" y="206577"/>
                      </a:lnTo>
                      <a:cubicBezTo>
                        <a:pt x="344767" y="235500"/>
                        <a:pt x="321423" y="259002"/>
                        <a:pt x="292500" y="259195"/>
                      </a:cubicBezTo>
                      <a:lnTo>
                        <a:pt x="51801" y="259195"/>
                      </a:lnTo>
                      <a:cubicBezTo>
                        <a:pt x="22968" y="258970"/>
                        <a:pt x="-223" y="235413"/>
                        <a:pt x="2" y="206579"/>
                      </a:cubicBezTo>
                      <a:cubicBezTo>
                        <a:pt x="2" y="206579"/>
                        <a:pt x="2" y="206578"/>
                        <a:pt x="2" y="206577"/>
                      </a:cubicBezTo>
                      <a:close/>
                      <a:moveTo>
                        <a:pt x="51801" y="104030"/>
                      </a:moveTo>
                      <a:lnTo>
                        <a:pt x="292090" y="104030"/>
                      </a:lnTo>
                      <a:cubicBezTo>
                        <a:pt x="320902" y="104257"/>
                        <a:pt x="344451" y="81100"/>
                        <a:pt x="344708" y="52289"/>
                      </a:cubicBezTo>
                      <a:lnTo>
                        <a:pt x="344708" y="52289"/>
                      </a:lnTo>
                      <a:cubicBezTo>
                        <a:pt x="344738" y="51782"/>
                        <a:pt x="344738" y="51275"/>
                        <a:pt x="344708" y="50769"/>
                      </a:cubicBezTo>
                      <a:cubicBezTo>
                        <a:pt x="343913" y="21946"/>
                        <a:pt x="319902" y="-775"/>
                        <a:pt x="291079" y="20"/>
                      </a:cubicBezTo>
                      <a:cubicBezTo>
                        <a:pt x="291065" y="21"/>
                        <a:pt x="291051" y="21"/>
                        <a:pt x="291038" y="21"/>
                      </a:cubicBezTo>
                      <a:lnTo>
                        <a:pt x="51801" y="21"/>
                      </a:lnTo>
                      <a:cubicBezTo>
                        <a:pt x="23080" y="984"/>
                        <a:pt x="578" y="25048"/>
                        <a:pt x="1541" y="53770"/>
                      </a:cubicBezTo>
                      <a:cubicBezTo>
                        <a:pt x="2459" y="81139"/>
                        <a:pt x="24432" y="103112"/>
                        <a:pt x="51801" y="104030"/>
                      </a:cubicBezTo>
                      <a:close/>
                    </a:path>
                  </a:pathLst>
                </a:custGeom>
                <a:solidFill>
                  <a:srgbClr val="003067"/>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33" name="Freeform: Shape 532">
                  <a:extLst>
                    <a:ext uri="{FF2B5EF4-FFF2-40B4-BE49-F238E27FC236}">
                      <a16:creationId xmlns:a16="http://schemas.microsoft.com/office/drawing/2014/main" id="{137A91C8-12FC-43C0-A469-F59F7E239B85}"/>
                    </a:ext>
                  </a:extLst>
                </p:cNvPr>
                <p:cNvSpPr/>
                <p:nvPr/>
              </p:nvSpPr>
              <p:spPr>
                <a:xfrm>
                  <a:off x="6655783" y="2711240"/>
                  <a:ext cx="70157" cy="224562"/>
                </a:xfrm>
                <a:custGeom>
                  <a:avLst/>
                  <a:gdLst>
                    <a:gd name="connsiteX0" fmla="*/ 35079 w 70157"/>
                    <a:gd name="connsiteY0" fmla="*/ 0 h 224562"/>
                    <a:gd name="connsiteX1" fmla="*/ 70157 w 70157"/>
                    <a:gd name="connsiteY1" fmla="*/ 35079 h 224562"/>
                    <a:gd name="connsiteX2" fmla="*/ 35079 w 70157"/>
                    <a:gd name="connsiteY2" fmla="*/ 70157 h 224562"/>
                    <a:gd name="connsiteX3" fmla="*/ 0 w 70157"/>
                    <a:gd name="connsiteY3" fmla="*/ 35079 h 224562"/>
                    <a:gd name="connsiteX4" fmla="*/ 35079 w 70157"/>
                    <a:gd name="connsiteY4" fmla="*/ 0 h 224562"/>
                    <a:gd name="connsiteX5" fmla="*/ 0 w 70157"/>
                    <a:gd name="connsiteY5" fmla="*/ 189483 h 224562"/>
                    <a:gd name="connsiteX6" fmla="*/ 35079 w 70157"/>
                    <a:gd name="connsiteY6" fmla="*/ 224562 h 224562"/>
                    <a:gd name="connsiteX7" fmla="*/ 70157 w 70157"/>
                    <a:gd name="connsiteY7" fmla="*/ 189483 h 224562"/>
                    <a:gd name="connsiteX8" fmla="*/ 35079 w 70157"/>
                    <a:gd name="connsiteY8" fmla="*/ 154405 h 224562"/>
                    <a:gd name="connsiteX9" fmla="*/ 0 w 70157"/>
                    <a:gd name="connsiteY9" fmla="*/ 189483 h 22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157" h="224562">
                      <a:moveTo>
                        <a:pt x="35079" y="0"/>
                      </a:moveTo>
                      <a:cubicBezTo>
                        <a:pt x="54452" y="0"/>
                        <a:pt x="70157" y="15705"/>
                        <a:pt x="70157" y="35079"/>
                      </a:cubicBezTo>
                      <a:cubicBezTo>
                        <a:pt x="70157" y="54452"/>
                        <a:pt x="54452" y="70157"/>
                        <a:pt x="35079" y="70157"/>
                      </a:cubicBezTo>
                      <a:cubicBezTo>
                        <a:pt x="15705" y="70157"/>
                        <a:pt x="0" y="54452"/>
                        <a:pt x="0" y="35079"/>
                      </a:cubicBezTo>
                      <a:cubicBezTo>
                        <a:pt x="0" y="15705"/>
                        <a:pt x="15705" y="0"/>
                        <a:pt x="35079" y="0"/>
                      </a:cubicBezTo>
                      <a:close/>
                      <a:moveTo>
                        <a:pt x="0" y="189483"/>
                      </a:moveTo>
                      <a:cubicBezTo>
                        <a:pt x="0" y="208857"/>
                        <a:pt x="15705" y="224562"/>
                        <a:pt x="35079" y="224562"/>
                      </a:cubicBezTo>
                      <a:cubicBezTo>
                        <a:pt x="54452" y="224562"/>
                        <a:pt x="70157" y="208857"/>
                        <a:pt x="70157" y="189483"/>
                      </a:cubicBezTo>
                      <a:cubicBezTo>
                        <a:pt x="70157" y="170110"/>
                        <a:pt x="54452" y="154405"/>
                        <a:pt x="35079" y="154405"/>
                      </a:cubicBezTo>
                      <a:cubicBezTo>
                        <a:pt x="15705" y="154405"/>
                        <a:pt x="0" y="170110"/>
                        <a:pt x="0" y="189483"/>
                      </a:cubicBezTo>
                      <a:close/>
                    </a:path>
                  </a:pathLst>
                </a:custGeom>
                <a:solidFill>
                  <a:srgbClr val="50E6FF"/>
                </a:solidFill>
                <a:ln w="58208" cap="flat">
                  <a:noFill/>
                  <a:prstDash val="solid"/>
                  <a:miter/>
                </a:ln>
              </p:spPr>
              <p:txBody>
                <a:bodyPr rtlCol="0" anchor="ctr"/>
                <a:lstStyle/>
                <a:p>
                  <a:pPr defTabSz="932597">
                    <a:defRPr/>
                  </a:pPr>
                  <a:endParaRPr lang="en-US" sz="1836">
                    <a:solidFill>
                      <a:srgbClr val="FFFFFF"/>
                    </a:solidFill>
                    <a:latin typeface="Segoe UI"/>
                  </a:endParaRPr>
                </a:p>
              </p:txBody>
            </p:sp>
          </p:grpSp>
          <p:grpSp>
            <p:nvGrpSpPr>
              <p:cNvPr id="536" name="Graphic 58">
                <a:extLst>
                  <a:ext uri="{FF2B5EF4-FFF2-40B4-BE49-F238E27FC236}">
                    <a16:creationId xmlns:a16="http://schemas.microsoft.com/office/drawing/2014/main" id="{A6D1F993-003D-4199-892F-CAD080C8CCF8}"/>
                  </a:ext>
                </a:extLst>
              </p:cNvPr>
              <p:cNvGrpSpPr/>
              <p:nvPr/>
            </p:nvGrpSpPr>
            <p:grpSpPr>
              <a:xfrm>
                <a:off x="4310593" y="2915506"/>
                <a:ext cx="188847" cy="149571"/>
                <a:chOff x="2112465" y="2876133"/>
                <a:chExt cx="519142" cy="411171"/>
              </a:xfrm>
            </p:grpSpPr>
            <p:sp>
              <p:nvSpPr>
                <p:cNvPr id="537" name="Freeform: Shape 536">
                  <a:extLst>
                    <a:ext uri="{FF2B5EF4-FFF2-40B4-BE49-F238E27FC236}">
                      <a16:creationId xmlns:a16="http://schemas.microsoft.com/office/drawing/2014/main" id="{55C53A50-2277-4CF6-AA1C-15464DC23AD8}"/>
                    </a:ext>
                  </a:extLst>
                </p:cNvPr>
                <p:cNvSpPr/>
                <p:nvPr/>
              </p:nvSpPr>
              <p:spPr>
                <a:xfrm>
                  <a:off x="2112465" y="2876133"/>
                  <a:ext cx="519142"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538" name="Freeform: Shape 537">
                  <a:extLst>
                    <a:ext uri="{FF2B5EF4-FFF2-40B4-BE49-F238E27FC236}">
                      <a16:creationId xmlns:a16="http://schemas.microsoft.com/office/drawing/2014/main" id="{68815A29-6106-4827-AE5D-DC8CA64E5C41}"/>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39" name="Freeform: Shape 538">
                  <a:extLst>
                    <a:ext uri="{FF2B5EF4-FFF2-40B4-BE49-F238E27FC236}">
                      <a16:creationId xmlns:a16="http://schemas.microsoft.com/office/drawing/2014/main" id="{E3BF8286-EC4F-4E5F-B5AA-C69EF9A1C1EE}"/>
                    </a:ext>
                  </a:extLst>
                </p:cNvPr>
                <p:cNvSpPr/>
                <p:nvPr/>
              </p:nvSpPr>
              <p:spPr>
                <a:xfrm>
                  <a:off x="2276703" y="3080283"/>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40" name="Freeform: Shape 539">
                  <a:extLst>
                    <a:ext uri="{FF2B5EF4-FFF2-40B4-BE49-F238E27FC236}">
                      <a16:creationId xmlns:a16="http://schemas.microsoft.com/office/drawing/2014/main" id="{5A0991AB-DB75-4D93-949C-308F96FADFF1}"/>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41" name="Freeform: Shape 540">
                  <a:extLst>
                    <a:ext uri="{FF2B5EF4-FFF2-40B4-BE49-F238E27FC236}">
                      <a16:creationId xmlns:a16="http://schemas.microsoft.com/office/drawing/2014/main" id="{4A6373FC-BD8F-4C05-AB40-44DAD98169A0}"/>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42" name="Freeform: Shape 541">
                  <a:extLst>
                    <a:ext uri="{FF2B5EF4-FFF2-40B4-BE49-F238E27FC236}">
                      <a16:creationId xmlns:a16="http://schemas.microsoft.com/office/drawing/2014/main" id="{0C25E939-6804-49E3-A11E-E70E4B52C495}"/>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54" name="Freeform: Shape 553">
                  <a:extLst>
                    <a:ext uri="{FF2B5EF4-FFF2-40B4-BE49-F238E27FC236}">
                      <a16:creationId xmlns:a16="http://schemas.microsoft.com/office/drawing/2014/main" id="{69239F1D-2444-43C2-80E8-371A54094144}"/>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55" name="Freeform: Shape 554">
                  <a:extLst>
                    <a:ext uri="{FF2B5EF4-FFF2-40B4-BE49-F238E27FC236}">
                      <a16:creationId xmlns:a16="http://schemas.microsoft.com/office/drawing/2014/main" id="{DE5E8154-80D0-4564-8812-95F15282ECAA}"/>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56" name="Freeform: Shape 555">
                  <a:extLst>
                    <a:ext uri="{FF2B5EF4-FFF2-40B4-BE49-F238E27FC236}">
                      <a16:creationId xmlns:a16="http://schemas.microsoft.com/office/drawing/2014/main" id="{65ED9E7D-6B67-4E29-B12A-C5BE9AD776EE}"/>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nvGrpSpPr>
              <p:cNvPr id="557" name="Graphic 58">
                <a:extLst>
                  <a:ext uri="{FF2B5EF4-FFF2-40B4-BE49-F238E27FC236}">
                    <a16:creationId xmlns:a16="http://schemas.microsoft.com/office/drawing/2014/main" id="{104EFD72-854A-4713-859E-17FB38F53184}"/>
                  </a:ext>
                </a:extLst>
              </p:cNvPr>
              <p:cNvGrpSpPr/>
              <p:nvPr/>
            </p:nvGrpSpPr>
            <p:grpSpPr>
              <a:xfrm>
                <a:off x="4310593" y="2359192"/>
                <a:ext cx="188847" cy="149571"/>
                <a:chOff x="2112465" y="2876133"/>
                <a:chExt cx="519142" cy="411171"/>
              </a:xfrm>
            </p:grpSpPr>
            <p:sp>
              <p:nvSpPr>
                <p:cNvPr id="558" name="Freeform: Shape 557">
                  <a:extLst>
                    <a:ext uri="{FF2B5EF4-FFF2-40B4-BE49-F238E27FC236}">
                      <a16:creationId xmlns:a16="http://schemas.microsoft.com/office/drawing/2014/main" id="{5A66F460-C55D-404C-AF80-B5FFF83FA998}"/>
                    </a:ext>
                  </a:extLst>
                </p:cNvPr>
                <p:cNvSpPr/>
                <p:nvPr/>
              </p:nvSpPr>
              <p:spPr>
                <a:xfrm>
                  <a:off x="2112465" y="2876133"/>
                  <a:ext cx="519142"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559" name="Freeform: Shape 558">
                  <a:extLst>
                    <a:ext uri="{FF2B5EF4-FFF2-40B4-BE49-F238E27FC236}">
                      <a16:creationId xmlns:a16="http://schemas.microsoft.com/office/drawing/2014/main" id="{D9528F16-7D5C-4D5C-B285-751F2F584FD8}"/>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60" name="Freeform: Shape 559">
                  <a:extLst>
                    <a:ext uri="{FF2B5EF4-FFF2-40B4-BE49-F238E27FC236}">
                      <a16:creationId xmlns:a16="http://schemas.microsoft.com/office/drawing/2014/main" id="{5E69F93D-8E65-4335-B955-385A68C118BD}"/>
                    </a:ext>
                  </a:extLst>
                </p:cNvPr>
                <p:cNvSpPr/>
                <p:nvPr/>
              </p:nvSpPr>
              <p:spPr>
                <a:xfrm>
                  <a:off x="2276703" y="3080283"/>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61" name="Freeform: Shape 560">
                  <a:extLst>
                    <a:ext uri="{FF2B5EF4-FFF2-40B4-BE49-F238E27FC236}">
                      <a16:creationId xmlns:a16="http://schemas.microsoft.com/office/drawing/2014/main" id="{4822C319-0167-42CD-A01D-48D7DDB322BE}"/>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63" name="Freeform: Shape 562">
                  <a:extLst>
                    <a:ext uri="{FF2B5EF4-FFF2-40B4-BE49-F238E27FC236}">
                      <a16:creationId xmlns:a16="http://schemas.microsoft.com/office/drawing/2014/main" id="{6ABA068D-0401-4EDA-8953-5CC7C9A5B307}"/>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64" name="Freeform: Shape 563">
                  <a:extLst>
                    <a:ext uri="{FF2B5EF4-FFF2-40B4-BE49-F238E27FC236}">
                      <a16:creationId xmlns:a16="http://schemas.microsoft.com/office/drawing/2014/main" id="{D5B9BE69-0FE0-4030-86ED-652EF0EE251C}"/>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65" name="Freeform: Shape 564">
                  <a:extLst>
                    <a:ext uri="{FF2B5EF4-FFF2-40B4-BE49-F238E27FC236}">
                      <a16:creationId xmlns:a16="http://schemas.microsoft.com/office/drawing/2014/main" id="{91F34A41-081F-4E12-A616-6873578C55D6}"/>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69" name="Freeform: Shape 568">
                  <a:extLst>
                    <a:ext uri="{FF2B5EF4-FFF2-40B4-BE49-F238E27FC236}">
                      <a16:creationId xmlns:a16="http://schemas.microsoft.com/office/drawing/2014/main" id="{C73A3673-69C0-48BD-B46B-1A0C784CF50F}"/>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70" name="Freeform: Shape 569">
                  <a:extLst>
                    <a:ext uri="{FF2B5EF4-FFF2-40B4-BE49-F238E27FC236}">
                      <a16:creationId xmlns:a16="http://schemas.microsoft.com/office/drawing/2014/main" id="{3578103A-6B78-44C8-9A55-1341344B5A0C}"/>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nvGrpSpPr>
              <p:cNvPr id="596" name="Graphic 58">
                <a:extLst>
                  <a:ext uri="{FF2B5EF4-FFF2-40B4-BE49-F238E27FC236}">
                    <a16:creationId xmlns:a16="http://schemas.microsoft.com/office/drawing/2014/main" id="{7B403B10-DBD8-499C-BAD0-50FCCF337E6B}"/>
                  </a:ext>
                </a:extLst>
              </p:cNvPr>
              <p:cNvGrpSpPr/>
              <p:nvPr/>
            </p:nvGrpSpPr>
            <p:grpSpPr>
              <a:xfrm>
                <a:off x="4804442" y="2915506"/>
                <a:ext cx="188847" cy="149571"/>
                <a:chOff x="2112465" y="2876133"/>
                <a:chExt cx="519142" cy="411171"/>
              </a:xfrm>
            </p:grpSpPr>
            <p:sp>
              <p:nvSpPr>
                <p:cNvPr id="597" name="Freeform: Shape 596">
                  <a:extLst>
                    <a:ext uri="{FF2B5EF4-FFF2-40B4-BE49-F238E27FC236}">
                      <a16:creationId xmlns:a16="http://schemas.microsoft.com/office/drawing/2014/main" id="{6B719236-F74F-45AA-A9F9-7BC3564321EA}"/>
                    </a:ext>
                  </a:extLst>
                </p:cNvPr>
                <p:cNvSpPr/>
                <p:nvPr/>
              </p:nvSpPr>
              <p:spPr>
                <a:xfrm>
                  <a:off x="2112465" y="2876133"/>
                  <a:ext cx="519142"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598" name="Freeform: Shape 597">
                  <a:extLst>
                    <a:ext uri="{FF2B5EF4-FFF2-40B4-BE49-F238E27FC236}">
                      <a16:creationId xmlns:a16="http://schemas.microsoft.com/office/drawing/2014/main" id="{78E2CC59-53CB-4837-8BF8-F00EC13B2AE7}"/>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99" name="Freeform: Shape 598">
                  <a:extLst>
                    <a:ext uri="{FF2B5EF4-FFF2-40B4-BE49-F238E27FC236}">
                      <a16:creationId xmlns:a16="http://schemas.microsoft.com/office/drawing/2014/main" id="{338A8A5B-5390-42B5-A4B2-81C5F1F7ECFD}"/>
                    </a:ext>
                  </a:extLst>
                </p:cNvPr>
                <p:cNvSpPr/>
                <p:nvPr/>
              </p:nvSpPr>
              <p:spPr>
                <a:xfrm>
                  <a:off x="2276703" y="3080283"/>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00" name="Freeform: Shape 599">
                  <a:extLst>
                    <a:ext uri="{FF2B5EF4-FFF2-40B4-BE49-F238E27FC236}">
                      <a16:creationId xmlns:a16="http://schemas.microsoft.com/office/drawing/2014/main" id="{68C9C1EA-4549-4AB5-9F33-69BF43C26FDB}"/>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02" name="Freeform: Shape 601">
                  <a:extLst>
                    <a:ext uri="{FF2B5EF4-FFF2-40B4-BE49-F238E27FC236}">
                      <a16:creationId xmlns:a16="http://schemas.microsoft.com/office/drawing/2014/main" id="{18E0487A-BBC4-4328-934C-1C7E6C5A678B}"/>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03" name="Freeform: Shape 602">
                  <a:extLst>
                    <a:ext uri="{FF2B5EF4-FFF2-40B4-BE49-F238E27FC236}">
                      <a16:creationId xmlns:a16="http://schemas.microsoft.com/office/drawing/2014/main" id="{C511D3F4-FE2D-4D75-AB1C-E48045D45162}"/>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05" name="Freeform: Shape 604">
                  <a:extLst>
                    <a:ext uri="{FF2B5EF4-FFF2-40B4-BE49-F238E27FC236}">
                      <a16:creationId xmlns:a16="http://schemas.microsoft.com/office/drawing/2014/main" id="{B9AB9AF2-C38B-4A3A-9DEB-BBD18CF95995}"/>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11" name="Freeform: Shape 610">
                  <a:extLst>
                    <a:ext uri="{FF2B5EF4-FFF2-40B4-BE49-F238E27FC236}">
                      <a16:creationId xmlns:a16="http://schemas.microsoft.com/office/drawing/2014/main" id="{B3F6B110-870A-4AE1-850D-24316F7BB07C}"/>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12" name="Freeform: Shape 611">
                  <a:extLst>
                    <a:ext uri="{FF2B5EF4-FFF2-40B4-BE49-F238E27FC236}">
                      <a16:creationId xmlns:a16="http://schemas.microsoft.com/office/drawing/2014/main" id="{3F661249-B5B8-45D1-B227-8ADA02C74576}"/>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nvGrpSpPr>
              <p:cNvPr id="614" name="Graphic 58">
                <a:extLst>
                  <a:ext uri="{FF2B5EF4-FFF2-40B4-BE49-F238E27FC236}">
                    <a16:creationId xmlns:a16="http://schemas.microsoft.com/office/drawing/2014/main" id="{5541C21B-3C15-47C1-9CC2-EC15B2E63D6D}"/>
                  </a:ext>
                </a:extLst>
              </p:cNvPr>
              <p:cNvGrpSpPr/>
              <p:nvPr/>
            </p:nvGrpSpPr>
            <p:grpSpPr>
              <a:xfrm>
                <a:off x="4804442" y="2359192"/>
                <a:ext cx="188847" cy="149571"/>
                <a:chOff x="2112465" y="2876133"/>
                <a:chExt cx="519142" cy="411171"/>
              </a:xfrm>
            </p:grpSpPr>
            <p:sp>
              <p:nvSpPr>
                <p:cNvPr id="618" name="Freeform: Shape 617">
                  <a:extLst>
                    <a:ext uri="{FF2B5EF4-FFF2-40B4-BE49-F238E27FC236}">
                      <a16:creationId xmlns:a16="http://schemas.microsoft.com/office/drawing/2014/main" id="{9ACA72F3-759E-4171-8786-97983DAC82FE}"/>
                    </a:ext>
                  </a:extLst>
                </p:cNvPr>
                <p:cNvSpPr/>
                <p:nvPr/>
              </p:nvSpPr>
              <p:spPr>
                <a:xfrm>
                  <a:off x="2112465" y="2876133"/>
                  <a:ext cx="519142"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619" name="Freeform: Shape 618">
                  <a:extLst>
                    <a:ext uri="{FF2B5EF4-FFF2-40B4-BE49-F238E27FC236}">
                      <a16:creationId xmlns:a16="http://schemas.microsoft.com/office/drawing/2014/main" id="{17FB536A-D46B-46E4-819D-C9694D3D9C92}"/>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20" name="Freeform: Shape 619">
                  <a:extLst>
                    <a:ext uri="{FF2B5EF4-FFF2-40B4-BE49-F238E27FC236}">
                      <a16:creationId xmlns:a16="http://schemas.microsoft.com/office/drawing/2014/main" id="{9D12CA1E-47A4-4D8B-B8E4-6583A880C8DC}"/>
                    </a:ext>
                  </a:extLst>
                </p:cNvPr>
                <p:cNvSpPr/>
                <p:nvPr/>
              </p:nvSpPr>
              <p:spPr>
                <a:xfrm>
                  <a:off x="2276703" y="3080283"/>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21" name="Freeform: Shape 620">
                  <a:extLst>
                    <a:ext uri="{FF2B5EF4-FFF2-40B4-BE49-F238E27FC236}">
                      <a16:creationId xmlns:a16="http://schemas.microsoft.com/office/drawing/2014/main" id="{3DF3A117-BBFB-4421-B453-A2967D22AB60}"/>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22" name="Freeform: Shape 621">
                  <a:extLst>
                    <a:ext uri="{FF2B5EF4-FFF2-40B4-BE49-F238E27FC236}">
                      <a16:creationId xmlns:a16="http://schemas.microsoft.com/office/drawing/2014/main" id="{DA77B6F7-A294-4703-99CC-88A62C8848E6}"/>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23" name="Freeform: Shape 622">
                  <a:extLst>
                    <a:ext uri="{FF2B5EF4-FFF2-40B4-BE49-F238E27FC236}">
                      <a16:creationId xmlns:a16="http://schemas.microsoft.com/office/drawing/2014/main" id="{1D8970A0-8074-45A8-8E82-3878C536F9CA}"/>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24" name="Freeform: Shape 623">
                  <a:extLst>
                    <a:ext uri="{FF2B5EF4-FFF2-40B4-BE49-F238E27FC236}">
                      <a16:creationId xmlns:a16="http://schemas.microsoft.com/office/drawing/2014/main" id="{A642D9A2-6617-4FD6-AF1E-75408FF80160}"/>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25" name="Freeform: Shape 624">
                  <a:extLst>
                    <a:ext uri="{FF2B5EF4-FFF2-40B4-BE49-F238E27FC236}">
                      <a16:creationId xmlns:a16="http://schemas.microsoft.com/office/drawing/2014/main" id="{CE6A6BD2-BC0D-4520-BCC8-3418BAC5A043}"/>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26" name="Freeform: Shape 625">
                  <a:extLst>
                    <a:ext uri="{FF2B5EF4-FFF2-40B4-BE49-F238E27FC236}">
                      <a16:creationId xmlns:a16="http://schemas.microsoft.com/office/drawing/2014/main" id="{47A9F4D1-23FC-4EA1-BF87-8934E46A1160}"/>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nvGrpSpPr>
              <p:cNvPr id="627" name="Graphic 58">
                <a:extLst>
                  <a:ext uri="{FF2B5EF4-FFF2-40B4-BE49-F238E27FC236}">
                    <a16:creationId xmlns:a16="http://schemas.microsoft.com/office/drawing/2014/main" id="{ABCA349F-C992-4403-B726-360A66012280}"/>
                  </a:ext>
                </a:extLst>
              </p:cNvPr>
              <p:cNvGrpSpPr/>
              <p:nvPr/>
            </p:nvGrpSpPr>
            <p:grpSpPr>
              <a:xfrm>
                <a:off x="4310593" y="2931772"/>
                <a:ext cx="188847" cy="149571"/>
                <a:chOff x="2112465" y="2876133"/>
                <a:chExt cx="519142" cy="411171"/>
              </a:xfrm>
            </p:grpSpPr>
            <p:sp>
              <p:nvSpPr>
                <p:cNvPr id="628" name="Freeform: Shape 627">
                  <a:extLst>
                    <a:ext uri="{FF2B5EF4-FFF2-40B4-BE49-F238E27FC236}">
                      <a16:creationId xmlns:a16="http://schemas.microsoft.com/office/drawing/2014/main" id="{F19B32C7-4D35-49FA-AB46-F822338DBB93}"/>
                    </a:ext>
                  </a:extLst>
                </p:cNvPr>
                <p:cNvSpPr/>
                <p:nvPr/>
              </p:nvSpPr>
              <p:spPr>
                <a:xfrm>
                  <a:off x="2112465" y="2876133"/>
                  <a:ext cx="519142"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630" name="Freeform: Shape 629">
                  <a:extLst>
                    <a:ext uri="{FF2B5EF4-FFF2-40B4-BE49-F238E27FC236}">
                      <a16:creationId xmlns:a16="http://schemas.microsoft.com/office/drawing/2014/main" id="{7C943FC3-FBAE-4F80-B7E1-0BAAB1562909}"/>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31" name="Freeform: Shape 630">
                  <a:extLst>
                    <a:ext uri="{FF2B5EF4-FFF2-40B4-BE49-F238E27FC236}">
                      <a16:creationId xmlns:a16="http://schemas.microsoft.com/office/drawing/2014/main" id="{1A792E28-B9F6-4EDD-9033-20235A60A9C9}"/>
                    </a:ext>
                  </a:extLst>
                </p:cNvPr>
                <p:cNvSpPr/>
                <p:nvPr/>
              </p:nvSpPr>
              <p:spPr>
                <a:xfrm>
                  <a:off x="2276703" y="3080283"/>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32" name="Freeform: Shape 631">
                  <a:extLst>
                    <a:ext uri="{FF2B5EF4-FFF2-40B4-BE49-F238E27FC236}">
                      <a16:creationId xmlns:a16="http://schemas.microsoft.com/office/drawing/2014/main" id="{F32B3040-64E1-4562-873E-FA647394AB1E}"/>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33" name="Freeform: Shape 632">
                  <a:extLst>
                    <a:ext uri="{FF2B5EF4-FFF2-40B4-BE49-F238E27FC236}">
                      <a16:creationId xmlns:a16="http://schemas.microsoft.com/office/drawing/2014/main" id="{DCFE8284-DCAE-4137-A52F-118A5AD38275}"/>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34" name="Freeform: Shape 633">
                  <a:extLst>
                    <a:ext uri="{FF2B5EF4-FFF2-40B4-BE49-F238E27FC236}">
                      <a16:creationId xmlns:a16="http://schemas.microsoft.com/office/drawing/2014/main" id="{DAAE3309-F169-4E8A-808B-2D604E5E928B}"/>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36" name="Freeform: Shape 635">
                  <a:extLst>
                    <a:ext uri="{FF2B5EF4-FFF2-40B4-BE49-F238E27FC236}">
                      <a16:creationId xmlns:a16="http://schemas.microsoft.com/office/drawing/2014/main" id="{A6D69570-D211-4FFE-9E44-6DA0B2C5F4A2}"/>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37" name="Freeform: Shape 636">
                  <a:extLst>
                    <a:ext uri="{FF2B5EF4-FFF2-40B4-BE49-F238E27FC236}">
                      <a16:creationId xmlns:a16="http://schemas.microsoft.com/office/drawing/2014/main" id="{E9E13831-86A9-423F-A286-A85EB26CF278}"/>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38" name="Freeform: Shape 637">
                  <a:extLst>
                    <a:ext uri="{FF2B5EF4-FFF2-40B4-BE49-F238E27FC236}">
                      <a16:creationId xmlns:a16="http://schemas.microsoft.com/office/drawing/2014/main" id="{AD374E02-56C3-43CF-9647-4800BDAC9949}"/>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nvGrpSpPr>
              <p:cNvPr id="639" name="Graphic 58">
                <a:extLst>
                  <a:ext uri="{FF2B5EF4-FFF2-40B4-BE49-F238E27FC236}">
                    <a16:creationId xmlns:a16="http://schemas.microsoft.com/office/drawing/2014/main" id="{F8DF9CDC-B616-457A-8E5F-A964C97A0600}"/>
                  </a:ext>
                </a:extLst>
              </p:cNvPr>
              <p:cNvGrpSpPr/>
              <p:nvPr/>
            </p:nvGrpSpPr>
            <p:grpSpPr>
              <a:xfrm>
                <a:off x="4310593" y="2375458"/>
                <a:ext cx="188847" cy="149571"/>
                <a:chOff x="2112465" y="2876133"/>
                <a:chExt cx="519142" cy="411171"/>
              </a:xfrm>
            </p:grpSpPr>
            <p:sp>
              <p:nvSpPr>
                <p:cNvPr id="640" name="Freeform: Shape 639">
                  <a:extLst>
                    <a:ext uri="{FF2B5EF4-FFF2-40B4-BE49-F238E27FC236}">
                      <a16:creationId xmlns:a16="http://schemas.microsoft.com/office/drawing/2014/main" id="{E2CB10DA-E3AA-4818-8111-E843F65AA9C8}"/>
                    </a:ext>
                  </a:extLst>
                </p:cNvPr>
                <p:cNvSpPr/>
                <p:nvPr/>
              </p:nvSpPr>
              <p:spPr>
                <a:xfrm>
                  <a:off x="2112465" y="2876133"/>
                  <a:ext cx="519142"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641" name="Freeform: Shape 640">
                  <a:extLst>
                    <a:ext uri="{FF2B5EF4-FFF2-40B4-BE49-F238E27FC236}">
                      <a16:creationId xmlns:a16="http://schemas.microsoft.com/office/drawing/2014/main" id="{9C892327-9B8A-430D-B0B4-533FFB1BD2BC}"/>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42" name="Freeform: Shape 641">
                  <a:extLst>
                    <a:ext uri="{FF2B5EF4-FFF2-40B4-BE49-F238E27FC236}">
                      <a16:creationId xmlns:a16="http://schemas.microsoft.com/office/drawing/2014/main" id="{6C454F76-A755-45FD-A92F-611D56542CB4}"/>
                    </a:ext>
                  </a:extLst>
                </p:cNvPr>
                <p:cNvSpPr/>
                <p:nvPr/>
              </p:nvSpPr>
              <p:spPr>
                <a:xfrm>
                  <a:off x="2276703" y="3080283"/>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44" name="Freeform: Shape 643">
                  <a:extLst>
                    <a:ext uri="{FF2B5EF4-FFF2-40B4-BE49-F238E27FC236}">
                      <a16:creationId xmlns:a16="http://schemas.microsoft.com/office/drawing/2014/main" id="{E5586E70-5DF6-4EC8-8A4F-20E56A87BEE1}"/>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45" name="Freeform: Shape 644">
                  <a:extLst>
                    <a:ext uri="{FF2B5EF4-FFF2-40B4-BE49-F238E27FC236}">
                      <a16:creationId xmlns:a16="http://schemas.microsoft.com/office/drawing/2014/main" id="{23840839-DA09-472A-8C99-1D56C0AF256E}"/>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46" name="Freeform: Shape 645">
                  <a:extLst>
                    <a:ext uri="{FF2B5EF4-FFF2-40B4-BE49-F238E27FC236}">
                      <a16:creationId xmlns:a16="http://schemas.microsoft.com/office/drawing/2014/main" id="{D9E38B9F-ADBC-452F-BEFB-D5CFBBB84A11}"/>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47" name="Freeform: Shape 646">
                  <a:extLst>
                    <a:ext uri="{FF2B5EF4-FFF2-40B4-BE49-F238E27FC236}">
                      <a16:creationId xmlns:a16="http://schemas.microsoft.com/office/drawing/2014/main" id="{F7B5CFEB-42A3-4E9D-8563-BF0008A82EEE}"/>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50" name="Freeform: Shape 649">
                  <a:extLst>
                    <a:ext uri="{FF2B5EF4-FFF2-40B4-BE49-F238E27FC236}">
                      <a16:creationId xmlns:a16="http://schemas.microsoft.com/office/drawing/2014/main" id="{675776C6-16C1-4EF2-A383-22BB08420000}"/>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51" name="Freeform: Shape 650">
                  <a:extLst>
                    <a:ext uri="{FF2B5EF4-FFF2-40B4-BE49-F238E27FC236}">
                      <a16:creationId xmlns:a16="http://schemas.microsoft.com/office/drawing/2014/main" id="{46E0B989-55BD-4E87-925E-4DB6C01CDB54}"/>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pic>
          <p:nvPicPr>
            <p:cNvPr id="110" name="Graphic 109">
              <a:extLst>
                <a:ext uri="{FF2B5EF4-FFF2-40B4-BE49-F238E27FC236}">
                  <a16:creationId xmlns:a16="http://schemas.microsoft.com/office/drawing/2014/main" id="{9F42A5BC-A6E0-407F-968B-1D90C5CCBD1D}"/>
                </a:ext>
                <a:ext uri="{C183D7F6-B498-43B3-948B-1728B52AA6E4}">
                  <adec:decorative xmlns:adec="http://schemas.microsoft.com/office/drawing/2017/decorative" val="1"/>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1749180" y="2757092"/>
              <a:ext cx="329002" cy="329002"/>
            </a:xfrm>
            <a:prstGeom prst="rect">
              <a:avLst/>
            </a:prstGeom>
          </p:spPr>
        </p:pic>
      </p:grpSp>
      <p:grpSp>
        <p:nvGrpSpPr>
          <p:cNvPr id="662" name="!!arrowup_2pt">
            <a:extLst>
              <a:ext uri="{FF2B5EF4-FFF2-40B4-BE49-F238E27FC236}">
                <a16:creationId xmlns:a16="http://schemas.microsoft.com/office/drawing/2014/main" id="{18D556CD-9659-4C84-B377-EEF7461C82C5}"/>
              </a:ext>
            </a:extLst>
          </p:cNvPr>
          <p:cNvGrpSpPr/>
          <p:nvPr/>
        </p:nvGrpSpPr>
        <p:grpSpPr>
          <a:xfrm>
            <a:off x="4178072" y="3493028"/>
            <a:ext cx="232312" cy="76887"/>
            <a:chOff x="2615998" y="3899987"/>
            <a:chExt cx="230255" cy="76206"/>
          </a:xfrm>
        </p:grpSpPr>
        <p:sp>
          <p:nvSpPr>
            <p:cNvPr id="663" name="Rectangle 662">
              <a:extLst>
                <a:ext uri="{FF2B5EF4-FFF2-40B4-BE49-F238E27FC236}">
                  <a16:creationId xmlns:a16="http://schemas.microsoft.com/office/drawing/2014/main" id="{680D1F7F-D17C-48EA-AE39-13FB30197BE2}"/>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4" name="Isosceles Triangle 663">
              <a:extLst>
                <a:ext uri="{FF2B5EF4-FFF2-40B4-BE49-F238E27FC236}">
                  <a16:creationId xmlns:a16="http://schemas.microsoft.com/office/drawing/2014/main" id="{8615A951-70A4-400E-9F09-98810A32709E}"/>
                </a:ext>
              </a:extLst>
            </p:cNvPr>
            <p:cNvSpPr/>
            <p:nvPr/>
          </p:nvSpPr>
          <p:spPr bwMode="blackWhite">
            <a:xfrm rot="5400000">
              <a:off x="2615996" y="3899989"/>
              <a:ext cx="76203" cy="76200"/>
            </a:xfrm>
            <a:prstGeom prst="triangle">
              <a:avLst/>
            </a:prstGeom>
            <a:solidFill>
              <a:srgbClr val="9BF00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19" name="Rectangle 518">
            <a:extLst>
              <a:ext uri="{FF2B5EF4-FFF2-40B4-BE49-F238E27FC236}">
                <a16:creationId xmlns:a16="http://schemas.microsoft.com/office/drawing/2014/main" id="{CC7FB56C-4F3F-4E79-AADA-2EE15923ED3C}"/>
              </a:ext>
            </a:extLst>
          </p:cNvPr>
          <p:cNvSpPr/>
          <p:nvPr/>
        </p:nvSpPr>
        <p:spPr bwMode="blackWhite">
          <a:xfrm rot="16200000">
            <a:off x="8282048" y="3816618"/>
            <a:ext cx="232309" cy="768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55FEAFCB-F759-4341-83E9-E9774CFD0CE6}"/>
              </a:ext>
            </a:extLst>
          </p:cNvPr>
          <p:cNvSpPr/>
          <p:nvPr/>
        </p:nvSpPr>
        <p:spPr bwMode="blackWhite">
          <a:xfrm>
            <a:off x="4325326" y="1421175"/>
            <a:ext cx="443078" cy="4476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wb_title">
            <a:extLst>
              <a:ext uri="{FF2B5EF4-FFF2-40B4-BE49-F238E27FC236}">
                <a16:creationId xmlns:a16="http://schemas.microsoft.com/office/drawing/2014/main" id="{3646F72C-69BD-48EF-8CDC-5BED21964261}"/>
              </a:ext>
            </a:extLst>
          </p:cNvPr>
          <p:cNvSpPr txBox="1"/>
          <p:nvPr/>
        </p:nvSpPr>
        <p:spPr>
          <a:xfrm>
            <a:off x="-1329210" y="1544090"/>
            <a:ext cx="863563" cy="374846"/>
          </a:xfrm>
          <a:prstGeom prst="rect">
            <a:avLst/>
          </a:prstGeom>
          <a:solidFill>
            <a:schemeClr val="bg1"/>
          </a:solid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srgbClr val="FFFFFF"/>
                </a:solidFill>
                <a:effectLst/>
                <a:uLnTx/>
                <a:uFillTx/>
                <a:latin typeface="Segoe UI Semibold"/>
                <a:cs typeface="Segoe UI" pitchFamily="34" charset="0"/>
              </a:defRPr>
            </a:lvl1pPr>
          </a:lstStyle>
          <a:p>
            <a:pPr defTabSz="932597">
              <a:defRPr/>
            </a:pPr>
            <a:r>
              <a:rPr lang="en-US" sz="918"/>
              <a:t>Built-in Data</a:t>
            </a:r>
          </a:p>
          <a:p>
            <a:pPr defTabSz="932597">
              <a:defRPr/>
            </a:pPr>
            <a:r>
              <a:rPr lang="en-US" sz="918"/>
              <a:t>Connectors</a:t>
            </a:r>
          </a:p>
        </p:txBody>
      </p:sp>
      <p:pic>
        <p:nvPicPr>
          <p:cNvPr id="112" name="Graphic 111">
            <a:extLst>
              <a:ext uri="{FF2B5EF4-FFF2-40B4-BE49-F238E27FC236}">
                <a16:creationId xmlns:a16="http://schemas.microsoft.com/office/drawing/2014/main" id="{B5A98CB4-CF97-46F9-A11A-79E0A1092C8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42508" y="1206155"/>
            <a:ext cx="373041" cy="373041"/>
          </a:xfrm>
          <a:prstGeom prst="rect">
            <a:avLst/>
          </a:prstGeom>
        </p:spPr>
      </p:pic>
      <p:grpSp>
        <p:nvGrpSpPr>
          <p:cNvPr id="582" name="Group 581">
            <a:extLst>
              <a:ext uri="{FF2B5EF4-FFF2-40B4-BE49-F238E27FC236}">
                <a16:creationId xmlns:a16="http://schemas.microsoft.com/office/drawing/2014/main" id="{E9A68E92-0BE9-476E-9C52-9A054E4268A8}"/>
              </a:ext>
            </a:extLst>
          </p:cNvPr>
          <p:cNvGrpSpPr/>
          <p:nvPr/>
        </p:nvGrpSpPr>
        <p:grpSpPr>
          <a:xfrm>
            <a:off x="-2155678" y="1406941"/>
            <a:ext cx="716424" cy="277977"/>
            <a:chOff x="1755213" y="3741764"/>
            <a:chExt cx="702440" cy="272551"/>
          </a:xfrm>
        </p:grpSpPr>
        <p:pic>
          <p:nvPicPr>
            <p:cNvPr id="430" name="Picture 429" descr="A picture containing object&#10;&#10;Description automatically generated">
              <a:extLst>
                <a:ext uri="{FF2B5EF4-FFF2-40B4-BE49-F238E27FC236}">
                  <a16:creationId xmlns:a16="http://schemas.microsoft.com/office/drawing/2014/main" id="{98850BC5-35FD-4988-BB01-43332FF9A9CB}"/>
                </a:ext>
              </a:extLst>
            </p:cNvPr>
            <p:cNvPicPr>
              <a:picLocks noChangeAspect="1"/>
            </p:cNvPicPr>
            <p:nvPr/>
          </p:nvPicPr>
          <p:blipFill rotWithShape="1">
            <a:blip r:embed="rId62"/>
            <a:srcRect t="21546" r="34739" b="21096"/>
            <a:stretch/>
          </p:blipFill>
          <p:spPr>
            <a:xfrm>
              <a:off x="1755213" y="3744767"/>
              <a:ext cx="460041" cy="269548"/>
            </a:xfrm>
            <a:prstGeom prst="rect">
              <a:avLst/>
            </a:prstGeom>
          </p:spPr>
        </p:pic>
        <p:pic>
          <p:nvPicPr>
            <p:cNvPr id="578" name="Picture 577" descr="A picture containing object&#10;&#10;Description automatically generated">
              <a:extLst>
                <a:ext uri="{FF2B5EF4-FFF2-40B4-BE49-F238E27FC236}">
                  <a16:creationId xmlns:a16="http://schemas.microsoft.com/office/drawing/2014/main" id="{D0509E37-6643-4B02-AF9F-8A7ECF7B92E8}"/>
                </a:ext>
              </a:extLst>
            </p:cNvPr>
            <p:cNvPicPr>
              <a:picLocks noChangeAspect="1"/>
            </p:cNvPicPr>
            <p:nvPr/>
          </p:nvPicPr>
          <p:blipFill rotWithShape="1">
            <a:blip r:embed="rId62">
              <a:lum bright="70000" contrast="-70000"/>
            </a:blip>
            <a:srcRect l="65298" t="21546" b="26174"/>
            <a:stretch/>
          </p:blipFill>
          <p:spPr>
            <a:xfrm>
              <a:off x="2213033" y="3741764"/>
              <a:ext cx="244620" cy="245685"/>
            </a:xfrm>
            <a:prstGeom prst="rect">
              <a:avLst/>
            </a:prstGeom>
          </p:spPr>
        </p:pic>
      </p:grpSp>
      <p:grpSp>
        <p:nvGrpSpPr>
          <p:cNvPr id="676" name="!!arrowup_2pt">
            <a:extLst>
              <a:ext uri="{FF2B5EF4-FFF2-40B4-BE49-F238E27FC236}">
                <a16:creationId xmlns:a16="http://schemas.microsoft.com/office/drawing/2014/main" id="{50DEC050-A3C9-4A9A-9BC0-BB76B8A002F1}"/>
              </a:ext>
            </a:extLst>
          </p:cNvPr>
          <p:cNvGrpSpPr/>
          <p:nvPr/>
        </p:nvGrpSpPr>
        <p:grpSpPr>
          <a:xfrm rot="10800000">
            <a:off x="5838393" y="3490747"/>
            <a:ext cx="232312" cy="76887"/>
            <a:chOff x="2615998" y="3899987"/>
            <a:chExt cx="230255" cy="76206"/>
          </a:xfrm>
        </p:grpSpPr>
        <p:sp>
          <p:nvSpPr>
            <p:cNvPr id="679" name="Rectangle 678">
              <a:extLst>
                <a:ext uri="{FF2B5EF4-FFF2-40B4-BE49-F238E27FC236}">
                  <a16:creationId xmlns:a16="http://schemas.microsoft.com/office/drawing/2014/main" id="{2AFBFCB4-1551-4A7A-9BA0-F44A9CB6CDA1}"/>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0" name="Isosceles Triangle 679">
              <a:extLst>
                <a:ext uri="{FF2B5EF4-FFF2-40B4-BE49-F238E27FC236}">
                  <a16:creationId xmlns:a16="http://schemas.microsoft.com/office/drawing/2014/main" id="{6E40D996-AA83-4850-8757-F56FF4C07302}"/>
                </a:ext>
              </a:extLst>
            </p:cNvPr>
            <p:cNvSpPr/>
            <p:nvPr/>
          </p:nvSpPr>
          <p:spPr bwMode="blackWhite">
            <a:xfrm rot="5400000">
              <a:off x="2615996" y="3899989"/>
              <a:ext cx="76203" cy="76200"/>
            </a:xfrm>
            <a:prstGeom prst="triangle">
              <a:avLst/>
            </a:prstGeom>
            <a:solidFill>
              <a:srgbClr val="9BF00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4" name="!!syslog_area">
            <a:extLst>
              <a:ext uri="{FF2B5EF4-FFF2-40B4-BE49-F238E27FC236}">
                <a16:creationId xmlns:a16="http://schemas.microsoft.com/office/drawing/2014/main" id="{C8FC54B8-08C7-4958-9D1E-467BFDA5D096}"/>
              </a:ext>
            </a:extLst>
          </p:cNvPr>
          <p:cNvSpPr/>
          <p:nvPr/>
        </p:nvSpPr>
        <p:spPr bwMode="auto">
          <a:xfrm>
            <a:off x="2395498" y="8569457"/>
            <a:ext cx="1666076" cy="1865529"/>
          </a:xfrm>
          <a:prstGeom prst="roundRect">
            <a:avLst>
              <a:gd name="adj" fmla="val 2891"/>
            </a:avLst>
          </a:prstGeom>
          <a:solidFill>
            <a:schemeClr val="bg1"/>
          </a:solidFill>
          <a:ln w="9525">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000000"/>
              </a:solidFill>
              <a:latin typeface="Segoe UI"/>
              <a:ea typeface="Segoe UI" pitchFamily="34" charset="0"/>
              <a:cs typeface="Segoe UI" pitchFamily="34" charset="0"/>
            </a:endParaRPr>
          </a:p>
        </p:txBody>
      </p:sp>
      <p:sp>
        <p:nvSpPr>
          <p:cNvPr id="75" name="!!syslog_title">
            <a:extLst>
              <a:ext uri="{FF2B5EF4-FFF2-40B4-BE49-F238E27FC236}">
                <a16:creationId xmlns:a16="http://schemas.microsoft.com/office/drawing/2014/main" id="{64431E11-0B61-48F6-A4C5-4D8429FB39DE}"/>
              </a:ext>
            </a:extLst>
          </p:cNvPr>
          <p:cNvSpPr txBox="1">
            <a:spLocks/>
          </p:cNvSpPr>
          <p:nvPr/>
        </p:nvSpPr>
        <p:spPr>
          <a:xfrm>
            <a:off x="2515962" y="8509801"/>
            <a:ext cx="1485951" cy="123139"/>
          </a:xfrm>
          <a:prstGeom prst="rect">
            <a:avLst/>
          </a:prstGeom>
          <a:solidFill>
            <a:schemeClr val="bg1"/>
          </a:solidFill>
          <a:ln>
            <a:noFill/>
            <a:prstDash/>
          </a:ln>
          <a:effectLst/>
        </p:spPr>
        <p:txBody>
          <a:bodyPr rot="0" spcFirstLastPara="0" vertOverflow="overflow" horzOverflow="overflow" vert="horz" wrap="none" lIns="46630" tIns="0" rIns="46630" bIns="0" numCol="1" spcCol="0" rtlCol="0" fromWordArt="0" anchor="ctr" anchorCtr="0" forceAA="0" compatLnSpc="1">
            <a:prstTxWarp prst="textNoShape">
              <a:avLst/>
            </a:prstTxWarp>
            <a:normAutofit fontScale="92500" lnSpcReduction="10000"/>
          </a:bodyPr>
          <a:lstStyle>
            <a:defPPr>
              <a:defRPr lang="en-US"/>
            </a:defPPr>
            <a:lvl1pPr marR="0" lvl="0" indent="0" algn="ctr" defTabSz="932742" fontAlgn="auto">
              <a:lnSpc>
                <a:spcPct val="90000"/>
              </a:lnSpc>
              <a:spcBef>
                <a:spcPct val="0"/>
              </a:spcBef>
              <a:spcAft>
                <a:spcPts val="0"/>
              </a:spcAft>
              <a:buClrTx/>
              <a:buSzTx/>
              <a:buFontTx/>
              <a:buNone/>
              <a:tabLst/>
              <a:defRPr kumimoji="0" sz="1400" b="0" i="0" u="none" strike="noStrike" cap="none" spc="0" normalizeH="0" baseline="0">
                <a:ln w="3175">
                  <a:noFill/>
                </a:ln>
                <a:gradFill>
                  <a:gsLst>
                    <a:gs pos="0">
                      <a:srgbClr val="FFFFFF"/>
                    </a:gs>
                    <a:gs pos="100000">
                      <a:srgbClr val="FFFFFF"/>
                    </a:gs>
                  </a:gsLst>
                  <a:lin ang="5400000" scaled="1"/>
                </a:gradFill>
                <a:effectLst/>
                <a:uLnTx/>
                <a:uFillTx/>
                <a:latin typeface="Segoe UI Semibold"/>
                <a:cs typeface="Segoe UI" pitchFamily="34" charset="0"/>
              </a:defRPr>
            </a:lvl1pPr>
          </a:lstStyle>
          <a:p>
            <a:pPr defTabSz="951304">
              <a:defRPr/>
            </a:pPr>
            <a:r>
              <a:rPr lang="en-US" sz="1020">
                <a:solidFill>
                  <a:srgbClr val="FFC000"/>
                </a:solidFill>
              </a:rPr>
              <a:t>Syslog, CEF, custom logs</a:t>
            </a:r>
          </a:p>
        </p:txBody>
      </p:sp>
      <p:sp>
        <p:nvSpPr>
          <p:cNvPr id="79" name="TextBox 78">
            <a:extLst>
              <a:ext uri="{FF2B5EF4-FFF2-40B4-BE49-F238E27FC236}">
                <a16:creationId xmlns:a16="http://schemas.microsoft.com/office/drawing/2014/main" id="{04B39FC5-20B5-4EA9-89E0-5F6EEC74AD6B}"/>
              </a:ext>
            </a:extLst>
          </p:cNvPr>
          <p:cNvSpPr txBox="1"/>
          <p:nvPr/>
        </p:nvSpPr>
        <p:spPr>
          <a:xfrm>
            <a:off x="2974779" y="9189423"/>
            <a:ext cx="564308" cy="224114"/>
          </a:xfrm>
          <a:prstGeom prst="rect">
            <a:avLst/>
          </a:prstGeom>
          <a:noFill/>
        </p:spPr>
        <p:txBody>
          <a:bodyPr wrap="none" lIns="0" tIns="0" rIns="0" bIns="0" rtlCol="0">
            <a:spAutoFit/>
          </a:bodyPr>
          <a:lstStyle/>
          <a:p>
            <a:pPr defTabSz="932597">
              <a:defRPr/>
            </a:pPr>
            <a:r>
              <a:rPr lang="en-US" sz="1428" b="1">
                <a:solidFill>
                  <a:srgbClr val="FFFF00"/>
                </a:solidFill>
                <a:latin typeface="Segoe UI"/>
              </a:rPr>
              <a:t>Syslog</a:t>
            </a:r>
          </a:p>
        </p:txBody>
      </p:sp>
      <p:sp>
        <p:nvSpPr>
          <p:cNvPr id="80" name="TextBox 79">
            <a:extLst>
              <a:ext uri="{FF2B5EF4-FFF2-40B4-BE49-F238E27FC236}">
                <a16:creationId xmlns:a16="http://schemas.microsoft.com/office/drawing/2014/main" id="{6477A281-AB07-40C1-A86D-B13D08C79C21}"/>
              </a:ext>
            </a:extLst>
          </p:cNvPr>
          <p:cNvSpPr txBox="1"/>
          <p:nvPr/>
        </p:nvSpPr>
        <p:spPr>
          <a:xfrm>
            <a:off x="3302276" y="8807074"/>
            <a:ext cx="626173" cy="192135"/>
          </a:xfrm>
          <a:prstGeom prst="rect">
            <a:avLst/>
          </a:prstGeom>
          <a:noFill/>
        </p:spPr>
        <p:txBody>
          <a:bodyPr wrap="none" lIns="0" tIns="0" rIns="0" bIns="0" rtlCol="0">
            <a:spAutoFit/>
          </a:bodyPr>
          <a:lstStyle/>
          <a:p>
            <a:pPr defTabSz="932597">
              <a:defRPr/>
            </a:pPr>
            <a:r>
              <a:rPr lang="en-US" sz="1224" b="1">
                <a:solidFill>
                  <a:srgbClr val="FFFFFF">
                    <a:lumMod val="95000"/>
                  </a:srgbClr>
                </a:solidFill>
                <a:latin typeface="Segoe UI"/>
              </a:rPr>
              <a:t>CEF logs</a:t>
            </a:r>
          </a:p>
        </p:txBody>
      </p:sp>
      <p:pic>
        <p:nvPicPr>
          <p:cNvPr id="81" name="Picture 18" descr="Image result for linux icon">
            <a:extLst>
              <a:ext uri="{FF2B5EF4-FFF2-40B4-BE49-F238E27FC236}">
                <a16:creationId xmlns:a16="http://schemas.microsoft.com/office/drawing/2014/main" id="{889B7423-9E56-46B1-8FAC-37585FB52932}"/>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a:off x="3639648" y="9066751"/>
            <a:ext cx="371840" cy="371839"/>
          </a:xfrm>
          <a:prstGeom prst="rect">
            <a:avLst/>
          </a:prstGeom>
          <a:noFill/>
          <a:extLst>
            <a:ext uri="{909E8E84-426E-40DD-AFC4-6F175D3DCCD1}">
              <a14:hiddenFill xmlns:a14="http://schemas.microsoft.com/office/drawing/2010/main">
                <a:solidFill>
                  <a:srgbClr val="FFFFFF"/>
                </a:solidFill>
              </a14:hiddenFill>
            </a:ext>
          </a:extLst>
        </p:spPr>
      </p:pic>
      <p:grpSp>
        <p:nvGrpSpPr>
          <p:cNvPr id="141" name="Group 140">
            <a:extLst>
              <a:ext uri="{FF2B5EF4-FFF2-40B4-BE49-F238E27FC236}">
                <a16:creationId xmlns:a16="http://schemas.microsoft.com/office/drawing/2014/main" id="{87ED0CAE-9335-4DD2-A064-8221BD702A47}"/>
              </a:ext>
            </a:extLst>
          </p:cNvPr>
          <p:cNvGrpSpPr/>
          <p:nvPr/>
        </p:nvGrpSpPr>
        <p:grpSpPr>
          <a:xfrm>
            <a:off x="5360708" y="8724615"/>
            <a:ext cx="393377" cy="305551"/>
            <a:chOff x="4042408" y="5484069"/>
            <a:chExt cx="385699" cy="299587"/>
          </a:xfrm>
        </p:grpSpPr>
        <p:pic>
          <p:nvPicPr>
            <p:cNvPr id="137" name="vm_linux_icon" descr="Linux Virtual Machine icon">
              <a:extLst>
                <a:ext uri="{FF2B5EF4-FFF2-40B4-BE49-F238E27FC236}">
                  <a16:creationId xmlns:a16="http://schemas.microsoft.com/office/drawing/2014/main" id="{4644BC61-6A22-424C-9BB3-10BE4A00D455}"/>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4042408" y="5484069"/>
              <a:ext cx="299588" cy="299587"/>
            </a:xfrm>
            <a:prstGeom prst="rect">
              <a:avLst/>
            </a:prstGeom>
          </p:spPr>
        </p:pic>
        <p:pic>
          <p:nvPicPr>
            <p:cNvPr id="18436" name="Picture 4" descr="Download HD Easily Import Logstash Errors Into Airbrake - Elastic Logstash  Transparent PNG Image - NicePNG.com">
              <a:extLst>
                <a:ext uri="{FF2B5EF4-FFF2-40B4-BE49-F238E27FC236}">
                  <a16:creationId xmlns:a16="http://schemas.microsoft.com/office/drawing/2014/main" id="{E512C045-3F2B-4DF0-825A-EB11AE1FC8D1}"/>
                </a:ext>
              </a:extLst>
            </p:cNvPr>
            <p:cNvPicPr>
              <a:picLocks noChangeAspect="1" noChangeArrowheads="1"/>
            </p:cNvPicPr>
            <p:nvPr/>
          </p:nvPicPr>
          <p:blipFill rotWithShape="1">
            <a:blip r:embed="rId66" cstate="print">
              <a:extLst>
                <a:ext uri="{28A0092B-C50C-407E-A947-70E740481C1C}">
                  <a14:useLocalDpi xmlns:a14="http://schemas.microsoft.com/office/drawing/2010/main" val="0"/>
                </a:ext>
              </a:extLst>
            </a:blip>
            <a:srcRect/>
            <a:stretch/>
          </p:blipFill>
          <p:spPr bwMode="auto">
            <a:xfrm>
              <a:off x="4239251" y="5563267"/>
              <a:ext cx="188856" cy="1919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4" name="vm_linux_ama_icon">
            <a:extLst>
              <a:ext uri="{FF2B5EF4-FFF2-40B4-BE49-F238E27FC236}">
                <a16:creationId xmlns:a16="http://schemas.microsoft.com/office/drawing/2014/main" id="{AB22F4A2-73B0-4CF1-934D-615BA984E4E2}"/>
              </a:ext>
            </a:extLst>
          </p:cNvPr>
          <p:cNvGrpSpPr>
            <a:grpSpLocks noChangeAspect="1"/>
          </p:cNvGrpSpPr>
          <p:nvPr/>
        </p:nvGrpSpPr>
        <p:grpSpPr>
          <a:xfrm>
            <a:off x="5354036" y="9366050"/>
            <a:ext cx="373041" cy="305551"/>
            <a:chOff x="4463687" y="5494657"/>
            <a:chExt cx="809667" cy="663185"/>
          </a:xfrm>
        </p:grpSpPr>
        <p:pic>
          <p:nvPicPr>
            <p:cNvPr id="95" name="vm_linux_icon" descr="Linux Virtual Machine icon">
              <a:extLst>
                <a:ext uri="{FF2B5EF4-FFF2-40B4-BE49-F238E27FC236}">
                  <a16:creationId xmlns:a16="http://schemas.microsoft.com/office/drawing/2014/main" id="{60C3A9A5-292B-4E64-A87B-A6550BDEFF41}"/>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4463687" y="5494657"/>
              <a:ext cx="663185" cy="663185"/>
            </a:xfrm>
            <a:prstGeom prst="rect">
              <a:avLst/>
            </a:prstGeom>
          </p:spPr>
        </p:pic>
        <p:grpSp>
          <p:nvGrpSpPr>
            <p:cNvPr id="96" name="az_monitor_icon">
              <a:extLst>
                <a:ext uri="{FF2B5EF4-FFF2-40B4-BE49-F238E27FC236}">
                  <a16:creationId xmlns:a16="http://schemas.microsoft.com/office/drawing/2014/main" id="{B28A3E1F-32AF-471D-9D21-0668D2180F9A}"/>
                </a:ext>
              </a:extLst>
            </p:cNvPr>
            <p:cNvGrpSpPr/>
            <p:nvPr/>
          </p:nvGrpSpPr>
          <p:grpSpPr>
            <a:xfrm>
              <a:off x="4866090" y="5735158"/>
              <a:ext cx="407264" cy="322561"/>
              <a:chOff x="2112465" y="2876134"/>
              <a:chExt cx="519141" cy="411170"/>
            </a:xfrm>
          </p:grpSpPr>
          <p:sp>
            <p:nvSpPr>
              <p:cNvPr id="97" name="Freeform: Shape 96">
                <a:extLst>
                  <a:ext uri="{FF2B5EF4-FFF2-40B4-BE49-F238E27FC236}">
                    <a16:creationId xmlns:a16="http://schemas.microsoft.com/office/drawing/2014/main" id="{1E10B026-CC39-461C-A4A2-AF7A3F072A23}"/>
                  </a:ext>
                </a:extLst>
              </p:cNvPr>
              <p:cNvSpPr/>
              <p:nvPr/>
            </p:nvSpPr>
            <p:spPr>
              <a:xfrm>
                <a:off x="2112465" y="2876134"/>
                <a:ext cx="519141"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98" name="Freeform: Shape 97">
                <a:extLst>
                  <a:ext uri="{FF2B5EF4-FFF2-40B4-BE49-F238E27FC236}">
                    <a16:creationId xmlns:a16="http://schemas.microsoft.com/office/drawing/2014/main" id="{3C9B9B95-45C9-4CD4-81C2-411F65D713B1}"/>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99" name="Freeform: Shape 98">
                <a:extLst>
                  <a:ext uri="{FF2B5EF4-FFF2-40B4-BE49-F238E27FC236}">
                    <a16:creationId xmlns:a16="http://schemas.microsoft.com/office/drawing/2014/main" id="{E1D64A7B-5D10-448A-893E-FF60EFEEEB37}"/>
                  </a:ext>
                </a:extLst>
              </p:cNvPr>
              <p:cNvSpPr/>
              <p:nvPr/>
            </p:nvSpPr>
            <p:spPr>
              <a:xfrm>
                <a:off x="2276703" y="3080284"/>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100" name="Freeform: Shape 99">
                <a:extLst>
                  <a:ext uri="{FF2B5EF4-FFF2-40B4-BE49-F238E27FC236}">
                    <a16:creationId xmlns:a16="http://schemas.microsoft.com/office/drawing/2014/main" id="{BE55709C-095F-4322-A19F-1B3B55504A96}"/>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101" name="Freeform: Shape 100">
                <a:extLst>
                  <a:ext uri="{FF2B5EF4-FFF2-40B4-BE49-F238E27FC236}">
                    <a16:creationId xmlns:a16="http://schemas.microsoft.com/office/drawing/2014/main" id="{7C2C0A2B-2844-4DFF-BC3E-5DA7CF7DDE60}"/>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102" name="Freeform: Shape 101">
                <a:extLst>
                  <a:ext uri="{FF2B5EF4-FFF2-40B4-BE49-F238E27FC236}">
                    <a16:creationId xmlns:a16="http://schemas.microsoft.com/office/drawing/2014/main" id="{68725234-64A5-4E2F-98A6-4654368AFE90}"/>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103" name="Freeform: Shape 102">
                <a:extLst>
                  <a:ext uri="{FF2B5EF4-FFF2-40B4-BE49-F238E27FC236}">
                    <a16:creationId xmlns:a16="http://schemas.microsoft.com/office/drawing/2014/main" id="{E4E28FCF-D505-4EE0-8307-983F57AB29BB}"/>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104" name="Freeform: Shape 103">
                <a:extLst>
                  <a:ext uri="{FF2B5EF4-FFF2-40B4-BE49-F238E27FC236}">
                    <a16:creationId xmlns:a16="http://schemas.microsoft.com/office/drawing/2014/main" id="{E6BB77BB-9BCE-4D0C-8B99-3F491017EE76}"/>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105" name="Freeform: Shape 104">
                <a:extLst>
                  <a:ext uri="{FF2B5EF4-FFF2-40B4-BE49-F238E27FC236}">
                    <a16:creationId xmlns:a16="http://schemas.microsoft.com/office/drawing/2014/main" id="{CC432743-AC25-48D9-9E7F-AD42865FFF93}"/>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grpSp>
        <p:nvGrpSpPr>
          <p:cNvPr id="251" name="vm_linux_ama_icon">
            <a:extLst>
              <a:ext uri="{FF2B5EF4-FFF2-40B4-BE49-F238E27FC236}">
                <a16:creationId xmlns:a16="http://schemas.microsoft.com/office/drawing/2014/main" id="{13350C40-6140-4E1A-82EE-1EBCBE0FBF88}"/>
              </a:ext>
            </a:extLst>
          </p:cNvPr>
          <p:cNvGrpSpPr>
            <a:grpSpLocks noChangeAspect="1"/>
          </p:cNvGrpSpPr>
          <p:nvPr/>
        </p:nvGrpSpPr>
        <p:grpSpPr>
          <a:xfrm>
            <a:off x="5356012" y="9959874"/>
            <a:ext cx="373041" cy="305551"/>
            <a:chOff x="4463687" y="5494657"/>
            <a:chExt cx="809667" cy="663185"/>
          </a:xfrm>
        </p:grpSpPr>
        <p:pic>
          <p:nvPicPr>
            <p:cNvPr id="252" name="vm_linux_icon" descr="Linux Virtual Machine icon">
              <a:extLst>
                <a:ext uri="{FF2B5EF4-FFF2-40B4-BE49-F238E27FC236}">
                  <a16:creationId xmlns:a16="http://schemas.microsoft.com/office/drawing/2014/main" id="{2AC9A614-2A79-4064-BA83-44D90FE9B834}"/>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4463687" y="5494657"/>
              <a:ext cx="663185" cy="663185"/>
            </a:xfrm>
            <a:prstGeom prst="rect">
              <a:avLst/>
            </a:prstGeom>
          </p:spPr>
        </p:pic>
        <p:grpSp>
          <p:nvGrpSpPr>
            <p:cNvPr id="253" name="az_monitor_icon">
              <a:extLst>
                <a:ext uri="{FF2B5EF4-FFF2-40B4-BE49-F238E27FC236}">
                  <a16:creationId xmlns:a16="http://schemas.microsoft.com/office/drawing/2014/main" id="{85356EC3-CE13-45DB-A70D-E4D93C2944B0}"/>
                </a:ext>
              </a:extLst>
            </p:cNvPr>
            <p:cNvGrpSpPr/>
            <p:nvPr/>
          </p:nvGrpSpPr>
          <p:grpSpPr>
            <a:xfrm>
              <a:off x="4866090" y="5735158"/>
              <a:ext cx="407264" cy="322561"/>
              <a:chOff x="2112465" y="2876134"/>
              <a:chExt cx="519141" cy="411170"/>
            </a:xfrm>
          </p:grpSpPr>
          <p:sp>
            <p:nvSpPr>
              <p:cNvPr id="254" name="Freeform: Shape 253">
                <a:extLst>
                  <a:ext uri="{FF2B5EF4-FFF2-40B4-BE49-F238E27FC236}">
                    <a16:creationId xmlns:a16="http://schemas.microsoft.com/office/drawing/2014/main" id="{C8050707-339B-4AF3-A371-EB1249C4BA05}"/>
                  </a:ext>
                </a:extLst>
              </p:cNvPr>
              <p:cNvSpPr/>
              <p:nvPr/>
            </p:nvSpPr>
            <p:spPr>
              <a:xfrm>
                <a:off x="2112465" y="2876134"/>
                <a:ext cx="519141"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255" name="Freeform: Shape 254">
                <a:extLst>
                  <a:ext uri="{FF2B5EF4-FFF2-40B4-BE49-F238E27FC236}">
                    <a16:creationId xmlns:a16="http://schemas.microsoft.com/office/drawing/2014/main" id="{46567D7C-48BD-4D20-B7D5-C38B1CFCF96E}"/>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56" name="Freeform: Shape 255">
                <a:extLst>
                  <a:ext uri="{FF2B5EF4-FFF2-40B4-BE49-F238E27FC236}">
                    <a16:creationId xmlns:a16="http://schemas.microsoft.com/office/drawing/2014/main" id="{F8D74DD8-02FF-4926-90BA-C5BE1DD2CAA6}"/>
                  </a:ext>
                </a:extLst>
              </p:cNvPr>
              <p:cNvSpPr/>
              <p:nvPr/>
            </p:nvSpPr>
            <p:spPr>
              <a:xfrm>
                <a:off x="2276703" y="3080284"/>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57" name="Freeform: Shape 256">
                <a:extLst>
                  <a:ext uri="{FF2B5EF4-FFF2-40B4-BE49-F238E27FC236}">
                    <a16:creationId xmlns:a16="http://schemas.microsoft.com/office/drawing/2014/main" id="{0E6AC6A4-4884-4419-AFA4-ACF4837221FC}"/>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58" name="Freeform: Shape 257">
                <a:extLst>
                  <a:ext uri="{FF2B5EF4-FFF2-40B4-BE49-F238E27FC236}">
                    <a16:creationId xmlns:a16="http://schemas.microsoft.com/office/drawing/2014/main" id="{661B6669-52CB-419E-B7CD-64F19BE6424D}"/>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59" name="Freeform: Shape 258">
                <a:extLst>
                  <a:ext uri="{FF2B5EF4-FFF2-40B4-BE49-F238E27FC236}">
                    <a16:creationId xmlns:a16="http://schemas.microsoft.com/office/drawing/2014/main" id="{500DF95E-F458-447E-9BFD-F5C33BAC1EFB}"/>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60" name="Freeform: Shape 259">
                <a:extLst>
                  <a:ext uri="{FF2B5EF4-FFF2-40B4-BE49-F238E27FC236}">
                    <a16:creationId xmlns:a16="http://schemas.microsoft.com/office/drawing/2014/main" id="{6878E68E-0B18-425A-95A2-AD46EF51F7FF}"/>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61" name="Freeform: Shape 260">
                <a:extLst>
                  <a:ext uri="{FF2B5EF4-FFF2-40B4-BE49-F238E27FC236}">
                    <a16:creationId xmlns:a16="http://schemas.microsoft.com/office/drawing/2014/main" id="{3FCE2A14-7D24-4045-B76F-221ED96C398E}"/>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62" name="Freeform: Shape 261">
                <a:extLst>
                  <a:ext uri="{FF2B5EF4-FFF2-40B4-BE49-F238E27FC236}">
                    <a16:creationId xmlns:a16="http://schemas.microsoft.com/office/drawing/2014/main" id="{730F055B-46C9-4DE2-8531-D072681BFDF2}"/>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sp>
        <p:nvSpPr>
          <p:cNvPr id="250" name="!!vm_title">
            <a:extLst>
              <a:ext uri="{FF2B5EF4-FFF2-40B4-BE49-F238E27FC236}">
                <a16:creationId xmlns:a16="http://schemas.microsoft.com/office/drawing/2014/main" id="{22E311AF-E316-4498-969E-2B26397525C2}"/>
              </a:ext>
            </a:extLst>
          </p:cNvPr>
          <p:cNvSpPr txBox="1"/>
          <p:nvPr/>
        </p:nvSpPr>
        <p:spPr>
          <a:xfrm>
            <a:off x="4915032" y="9753968"/>
            <a:ext cx="1240433" cy="238240"/>
          </a:xfrm>
          <a:prstGeom prst="rect">
            <a:avLst/>
          </a:prstGeom>
          <a:noFill/>
        </p:spPr>
        <p:txBody>
          <a:bodyPr wrap="square" rtlCol="0">
            <a:spAutoFit/>
          </a:bodyPr>
          <a:lstStyle/>
          <a:p>
            <a:pPr algn="ctr" defTabSz="932597">
              <a:defRPr/>
            </a:pPr>
            <a:r>
              <a:rPr lang="en-US" sz="918">
                <a:solidFill>
                  <a:srgbClr val="FFFFFF"/>
                </a:solidFill>
                <a:latin typeface="Segoe UI Semibold"/>
                <a:cs typeface="Segoe UI" pitchFamily="34" charset="0"/>
              </a:rPr>
              <a:t>Linux (AMA Agent)</a:t>
            </a:r>
          </a:p>
        </p:txBody>
      </p:sp>
      <p:sp>
        <p:nvSpPr>
          <p:cNvPr id="139" name="Rectangle 138">
            <a:extLst>
              <a:ext uri="{FF2B5EF4-FFF2-40B4-BE49-F238E27FC236}">
                <a16:creationId xmlns:a16="http://schemas.microsoft.com/office/drawing/2014/main" id="{80F885DE-6423-4336-B3A4-A554166E5FFA}"/>
              </a:ext>
            </a:extLst>
          </p:cNvPr>
          <p:cNvSpPr/>
          <p:nvPr/>
        </p:nvSpPr>
        <p:spPr bwMode="blackWhite">
          <a:xfrm>
            <a:off x="6034833" y="9125572"/>
            <a:ext cx="310243" cy="3315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vm_title">
            <a:extLst>
              <a:ext uri="{FF2B5EF4-FFF2-40B4-BE49-F238E27FC236}">
                <a16:creationId xmlns:a16="http://schemas.microsoft.com/office/drawing/2014/main" id="{EC3A0A66-14F5-48D3-A61B-A679F9CD9E32}"/>
              </a:ext>
            </a:extLst>
          </p:cNvPr>
          <p:cNvSpPr txBox="1"/>
          <p:nvPr/>
        </p:nvSpPr>
        <p:spPr>
          <a:xfrm>
            <a:off x="4889906" y="9126888"/>
            <a:ext cx="1277159" cy="238240"/>
          </a:xfrm>
          <a:prstGeom prst="rect">
            <a:avLst/>
          </a:prstGeom>
          <a:noFill/>
        </p:spPr>
        <p:txBody>
          <a:bodyPr wrap="square" rtlCol="0">
            <a:spAutoFit/>
          </a:bodyPr>
          <a:lstStyle/>
          <a:p>
            <a:pPr algn="ctr" defTabSz="932597">
              <a:defRPr/>
            </a:pPr>
            <a:r>
              <a:rPr lang="en-US" sz="918">
                <a:solidFill>
                  <a:srgbClr val="FFFFFF"/>
                </a:solidFill>
                <a:latin typeface="Segoe UI Semibold"/>
                <a:cs typeface="Segoe UI" pitchFamily="34" charset="0"/>
              </a:rPr>
              <a:t>Linux (MMA Agent)</a:t>
            </a:r>
          </a:p>
        </p:txBody>
      </p:sp>
      <p:sp>
        <p:nvSpPr>
          <p:cNvPr id="143" name="Rectangle 142">
            <a:extLst>
              <a:ext uri="{FF2B5EF4-FFF2-40B4-BE49-F238E27FC236}">
                <a16:creationId xmlns:a16="http://schemas.microsoft.com/office/drawing/2014/main" id="{3C689ECC-4CE6-490C-B4BC-A99E5B403BDD}"/>
              </a:ext>
            </a:extLst>
          </p:cNvPr>
          <p:cNvSpPr/>
          <p:nvPr/>
        </p:nvSpPr>
        <p:spPr bwMode="blackWhite">
          <a:xfrm>
            <a:off x="6375130" y="9332342"/>
            <a:ext cx="310243" cy="3315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TextBox 63">
            <a:extLst>
              <a:ext uri="{FF2B5EF4-FFF2-40B4-BE49-F238E27FC236}">
                <a16:creationId xmlns:a16="http://schemas.microsoft.com/office/drawing/2014/main" id="{72E5995F-559C-41E0-9CAB-BD94BA614EC6}"/>
              </a:ext>
            </a:extLst>
          </p:cNvPr>
          <p:cNvSpPr txBox="1"/>
          <p:nvPr/>
        </p:nvSpPr>
        <p:spPr>
          <a:xfrm>
            <a:off x="4266197" y="3453379"/>
            <a:ext cx="544552" cy="177122"/>
          </a:xfrm>
          <a:prstGeom prst="roundRect">
            <a:avLst/>
          </a:prstGeom>
          <a:solidFill>
            <a:srgbClr val="9BF00B"/>
          </a:solidFill>
        </p:spPr>
        <p:txBody>
          <a:bodyPr wrap="square" lIns="0" tIns="0" rIns="0" bIns="0" rtlCol="0" anchor="ctr">
            <a:spAutoFit/>
          </a:bodyPr>
          <a:lstStyle/>
          <a:p>
            <a:pPr algn="ctr" defTabSz="932597">
              <a:defRPr/>
            </a:pPr>
            <a:r>
              <a:rPr lang="en-US" sz="1020" b="1" dirty="0">
                <a:solidFill>
                  <a:srgbClr val="283F03"/>
                </a:solidFill>
                <a:latin typeface="Segoe UI"/>
              </a:rPr>
              <a:t>TLS/SSL</a:t>
            </a:r>
          </a:p>
        </p:txBody>
      </p:sp>
      <p:grpSp>
        <p:nvGrpSpPr>
          <p:cNvPr id="55" name="Group 54">
            <a:extLst>
              <a:ext uri="{FF2B5EF4-FFF2-40B4-BE49-F238E27FC236}">
                <a16:creationId xmlns:a16="http://schemas.microsoft.com/office/drawing/2014/main" id="{D1523F7F-2C96-4F69-BC91-8DD5A0C682B6}"/>
              </a:ext>
            </a:extLst>
          </p:cNvPr>
          <p:cNvGrpSpPr/>
          <p:nvPr/>
        </p:nvGrpSpPr>
        <p:grpSpPr>
          <a:xfrm>
            <a:off x="8298723" y="3692098"/>
            <a:ext cx="1609665" cy="186521"/>
            <a:chOff x="9911327" y="3531117"/>
            <a:chExt cx="1578246" cy="182880"/>
          </a:xfrm>
        </p:grpSpPr>
        <p:sp>
          <p:nvSpPr>
            <p:cNvPr id="395" name="TextBox 394">
              <a:extLst>
                <a:ext uri="{FF2B5EF4-FFF2-40B4-BE49-F238E27FC236}">
                  <a16:creationId xmlns:a16="http://schemas.microsoft.com/office/drawing/2014/main" id="{C4E78887-0374-4A73-85BF-20E407866136}"/>
                </a:ext>
              </a:extLst>
            </p:cNvPr>
            <p:cNvSpPr txBox="1"/>
            <p:nvPr/>
          </p:nvSpPr>
          <p:spPr>
            <a:xfrm>
              <a:off x="10141331" y="3551929"/>
              <a:ext cx="1348242" cy="141257"/>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Defender for IOT</a:t>
              </a:r>
            </a:p>
          </p:txBody>
        </p:sp>
        <p:pic>
          <p:nvPicPr>
            <p:cNvPr id="12" name="Graphic 11">
              <a:extLst>
                <a:ext uri="{FF2B5EF4-FFF2-40B4-BE49-F238E27FC236}">
                  <a16:creationId xmlns:a16="http://schemas.microsoft.com/office/drawing/2014/main" id="{681381F7-4E55-441B-8D90-7017AEF0BF16}"/>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9911327" y="3531117"/>
              <a:ext cx="182880" cy="182880"/>
            </a:xfrm>
            <a:prstGeom prst="rect">
              <a:avLst/>
            </a:prstGeom>
          </p:spPr>
        </p:pic>
      </p:grpSp>
      <p:grpSp>
        <p:nvGrpSpPr>
          <p:cNvPr id="59" name="Group 58">
            <a:extLst>
              <a:ext uri="{FF2B5EF4-FFF2-40B4-BE49-F238E27FC236}">
                <a16:creationId xmlns:a16="http://schemas.microsoft.com/office/drawing/2014/main" id="{FCD37ACF-81F7-4C1B-8B53-42D81F744AF7}"/>
              </a:ext>
            </a:extLst>
          </p:cNvPr>
          <p:cNvGrpSpPr/>
          <p:nvPr/>
        </p:nvGrpSpPr>
        <p:grpSpPr>
          <a:xfrm>
            <a:off x="8298723" y="3006788"/>
            <a:ext cx="1782535" cy="186521"/>
            <a:chOff x="9911327" y="2873473"/>
            <a:chExt cx="1747742" cy="182880"/>
          </a:xfrm>
        </p:grpSpPr>
        <p:pic>
          <p:nvPicPr>
            <p:cNvPr id="421" name="MS logo gray - EMF">
              <a:extLst>
                <a:ext uri="{FF2B5EF4-FFF2-40B4-BE49-F238E27FC236}">
                  <a16:creationId xmlns:a16="http://schemas.microsoft.com/office/drawing/2014/main" id="{4553785E-B485-43F6-944A-402495FC9AC8}"/>
                </a:ext>
                <a:ext uri="{C183D7F6-B498-43B3-948B-1728B52AA6E4}">
                  <adec:decorative xmlns:adec="http://schemas.microsoft.com/office/drawing/2017/decorative" val="1"/>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r="77975"/>
            <a:stretch/>
          </p:blipFill>
          <p:spPr bwMode="black">
            <a:xfrm>
              <a:off x="9911327" y="2873473"/>
              <a:ext cx="188098" cy="182880"/>
            </a:xfrm>
            <a:prstGeom prst="rect">
              <a:avLst/>
            </a:prstGeom>
          </p:spPr>
        </p:pic>
        <p:sp>
          <p:nvSpPr>
            <p:cNvPr id="422" name="TextBox 421">
              <a:extLst>
                <a:ext uri="{FF2B5EF4-FFF2-40B4-BE49-F238E27FC236}">
                  <a16:creationId xmlns:a16="http://schemas.microsoft.com/office/drawing/2014/main" id="{4C24CA21-F2D0-44B0-83E7-9EFF14B8F992}"/>
                </a:ext>
              </a:extLst>
            </p:cNvPr>
            <p:cNvSpPr txBox="1"/>
            <p:nvPr/>
          </p:nvSpPr>
          <p:spPr>
            <a:xfrm>
              <a:off x="10141331" y="2894285"/>
              <a:ext cx="1517738" cy="141257"/>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Defender for Identity</a:t>
              </a:r>
            </a:p>
          </p:txBody>
        </p:sp>
      </p:grpSp>
      <p:grpSp>
        <p:nvGrpSpPr>
          <p:cNvPr id="58" name="Group 57">
            <a:extLst>
              <a:ext uri="{FF2B5EF4-FFF2-40B4-BE49-F238E27FC236}">
                <a16:creationId xmlns:a16="http://schemas.microsoft.com/office/drawing/2014/main" id="{608CB9A9-5891-4021-A484-1DF5E0DEA645}"/>
              </a:ext>
            </a:extLst>
          </p:cNvPr>
          <p:cNvGrpSpPr/>
          <p:nvPr/>
        </p:nvGrpSpPr>
        <p:grpSpPr>
          <a:xfrm>
            <a:off x="8298723" y="3219338"/>
            <a:ext cx="1550707" cy="186521"/>
            <a:chOff x="9911327" y="3081874"/>
            <a:chExt cx="1520439" cy="182880"/>
          </a:xfrm>
        </p:grpSpPr>
        <p:sp>
          <p:nvSpPr>
            <p:cNvPr id="18" name="TextBox 17">
              <a:extLst>
                <a:ext uri="{FF2B5EF4-FFF2-40B4-BE49-F238E27FC236}">
                  <a16:creationId xmlns:a16="http://schemas.microsoft.com/office/drawing/2014/main" id="{DF8041E7-3BDD-482E-9729-96980F406ABE}"/>
                </a:ext>
              </a:extLst>
            </p:cNvPr>
            <p:cNvSpPr txBox="1"/>
            <p:nvPr/>
          </p:nvSpPr>
          <p:spPr>
            <a:xfrm>
              <a:off x="10141570" y="3097342"/>
              <a:ext cx="1290196" cy="141257"/>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Defender for Endpoints</a:t>
              </a:r>
            </a:p>
          </p:txBody>
        </p:sp>
        <p:grpSp>
          <p:nvGrpSpPr>
            <p:cNvPr id="54" name="Group 53">
              <a:extLst>
                <a:ext uri="{FF2B5EF4-FFF2-40B4-BE49-F238E27FC236}">
                  <a16:creationId xmlns:a16="http://schemas.microsoft.com/office/drawing/2014/main" id="{A6CDDF50-71B2-4D06-A16D-996FC2D08CEB}"/>
                </a:ext>
              </a:extLst>
            </p:cNvPr>
            <p:cNvGrpSpPr>
              <a:grpSpLocks noChangeAspect="1"/>
            </p:cNvGrpSpPr>
            <p:nvPr/>
          </p:nvGrpSpPr>
          <p:grpSpPr>
            <a:xfrm>
              <a:off x="9911327" y="3081874"/>
              <a:ext cx="171445" cy="182880"/>
              <a:chOff x="9389510" y="2808569"/>
              <a:chExt cx="130367" cy="139062"/>
            </a:xfrm>
          </p:grpSpPr>
          <p:sp>
            <p:nvSpPr>
              <p:cNvPr id="414" name="Freeform: Shape 413">
                <a:extLst>
                  <a:ext uri="{FF2B5EF4-FFF2-40B4-BE49-F238E27FC236}">
                    <a16:creationId xmlns:a16="http://schemas.microsoft.com/office/drawing/2014/main" id="{F6BF0D48-1C3E-4E4A-B416-6D0B7542165C}"/>
                  </a:ext>
                </a:extLst>
              </p:cNvPr>
              <p:cNvSpPr/>
              <p:nvPr/>
            </p:nvSpPr>
            <p:spPr>
              <a:xfrm>
                <a:off x="9393745" y="2815329"/>
                <a:ext cx="121682" cy="128706"/>
              </a:xfrm>
              <a:custGeom>
                <a:avLst/>
                <a:gdLst>
                  <a:gd name="connsiteX0" fmla="*/ 186583 w 211730"/>
                  <a:gd name="connsiteY0" fmla="*/ 121332 h 223952"/>
                  <a:gd name="connsiteX1" fmla="*/ 186291 w 211730"/>
                  <a:gd name="connsiteY1" fmla="*/ 121915 h 223952"/>
                  <a:gd name="connsiteX2" fmla="*/ 186089 w 211730"/>
                  <a:gd name="connsiteY2" fmla="*/ 122420 h 223952"/>
                  <a:gd name="connsiteX3" fmla="*/ 70397 w 211730"/>
                  <a:gd name="connsiteY3" fmla="*/ 25731 h 223952"/>
                  <a:gd name="connsiteX4" fmla="*/ 65395 w 211730"/>
                  <a:gd name="connsiteY4" fmla="*/ 28032 h 223952"/>
                  <a:gd name="connsiteX5" fmla="*/ 67116 w 211730"/>
                  <a:gd name="connsiteY5" fmla="*/ 27563 h 223952"/>
                  <a:gd name="connsiteX6" fmla="*/ 106755 w 211730"/>
                  <a:gd name="connsiteY6" fmla="*/ 0 h 223952"/>
                  <a:gd name="connsiteX7" fmla="*/ 117471 w 211730"/>
                  <a:gd name="connsiteY7" fmla="*/ 762 h 223952"/>
                  <a:gd name="connsiteX8" fmla="*/ 127205 w 211730"/>
                  <a:gd name="connsiteY8" fmla="*/ 2953 h 223952"/>
                  <a:gd name="connsiteX9" fmla="*/ 136387 w 211730"/>
                  <a:gd name="connsiteY9" fmla="*/ 6563 h 223952"/>
                  <a:gd name="connsiteX10" fmla="*/ 145788 w 211730"/>
                  <a:gd name="connsiteY10" fmla="*/ 11811 h 223952"/>
                  <a:gd name="connsiteX11" fmla="*/ 161648 w 211730"/>
                  <a:gd name="connsiteY11" fmla="*/ 20012 h 223952"/>
                  <a:gd name="connsiteX12" fmla="*/ 177507 w 211730"/>
                  <a:gd name="connsiteY12" fmla="*/ 24936 h 223952"/>
                  <a:gd name="connsiteX13" fmla="*/ 193909 w 211730"/>
                  <a:gd name="connsiteY13" fmla="*/ 27346 h 223952"/>
                  <a:gd name="connsiteX14" fmla="*/ 211730 w 211730"/>
                  <a:gd name="connsiteY14" fmla="*/ 28004 h 223952"/>
                  <a:gd name="connsiteX15" fmla="*/ 211730 w 211730"/>
                  <a:gd name="connsiteY15" fmla="*/ 66494 h 223952"/>
                  <a:gd name="connsiteX16" fmla="*/ 208339 w 211730"/>
                  <a:gd name="connsiteY16" fmla="*/ 100279 h 223952"/>
                  <a:gd name="connsiteX17" fmla="*/ 198605 w 211730"/>
                  <a:gd name="connsiteY17" fmla="*/ 132102 h 223952"/>
                  <a:gd name="connsiteX18" fmla="*/ 183079 w 211730"/>
                  <a:gd name="connsiteY18" fmla="*/ 161192 h 223952"/>
                  <a:gd name="connsiteX19" fmla="*/ 162191 w 211730"/>
                  <a:gd name="connsiteY19" fmla="*/ 186776 h 223952"/>
                  <a:gd name="connsiteX20" fmla="*/ 136606 w 211730"/>
                  <a:gd name="connsiteY20" fmla="*/ 207988 h 223952"/>
                  <a:gd name="connsiteX21" fmla="*/ 106755 w 211730"/>
                  <a:gd name="connsiteY21" fmla="*/ 223952 h 223952"/>
                  <a:gd name="connsiteX22" fmla="*/ 76904 w 211730"/>
                  <a:gd name="connsiteY22" fmla="*/ 207988 h 223952"/>
                  <a:gd name="connsiteX23" fmla="*/ 51205 w 211730"/>
                  <a:gd name="connsiteY23" fmla="*/ 186776 h 223952"/>
                  <a:gd name="connsiteX24" fmla="*/ 47353 w 211730"/>
                  <a:gd name="connsiteY24" fmla="*/ 182033 h 223952"/>
                  <a:gd name="connsiteX25" fmla="*/ 43416 w 211730"/>
                  <a:gd name="connsiteY25" fmla="*/ 179065 h 223952"/>
                  <a:gd name="connsiteX26" fmla="*/ 35708 w 211730"/>
                  <a:gd name="connsiteY26" fmla="*/ 169223 h 223952"/>
                  <a:gd name="connsiteX27" fmla="*/ 34705 w 211730"/>
                  <a:gd name="connsiteY27" fmla="*/ 166456 h 223952"/>
                  <a:gd name="connsiteX28" fmla="*/ 30431 w 211730"/>
                  <a:gd name="connsiteY28" fmla="*/ 161192 h 223952"/>
                  <a:gd name="connsiteX29" fmla="*/ 14791 w 211730"/>
                  <a:gd name="connsiteY29" fmla="*/ 132102 h 223952"/>
                  <a:gd name="connsiteX30" fmla="*/ 5057 w 211730"/>
                  <a:gd name="connsiteY30" fmla="*/ 100279 h 223952"/>
                  <a:gd name="connsiteX31" fmla="*/ 1780 w 211730"/>
                  <a:gd name="connsiteY31" fmla="*/ 66494 h 223952"/>
                  <a:gd name="connsiteX32" fmla="*/ 1780 w 211730"/>
                  <a:gd name="connsiteY32" fmla="*/ 41751 h 223952"/>
                  <a:gd name="connsiteX33" fmla="*/ 848 w 211730"/>
                  <a:gd name="connsiteY33" fmla="*/ 38550 h 223952"/>
                  <a:gd name="connsiteX34" fmla="*/ 553 w 211730"/>
                  <a:gd name="connsiteY34" fmla="*/ 33809 h 223952"/>
                  <a:gd name="connsiteX35" fmla="*/ 1780 w 211730"/>
                  <a:gd name="connsiteY35" fmla="*/ 34486 h 223952"/>
                  <a:gd name="connsiteX36" fmla="*/ 1780 w 211730"/>
                  <a:gd name="connsiteY36" fmla="*/ 28004 h 223952"/>
                  <a:gd name="connsiteX37" fmla="*/ 19716 w 211730"/>
                  <a:gd name="connsiteY37" fmla="*/ 27346 h 223952"/>
                  <a:gd name="connsiteX38" fmla="*/ 36003 w 211730"/>
                  <a:gd name="connsiteY38" fmla="*/ 24936 h 223952"/>
                  <a:gd name="connsiteX39" fmla="*/ 51748 w 211730"/>
                  <a:gd name="connsiteY39" fmla="*/ 20012 h 223952"/>
                  <a:gd name="connsiteX40" fmla="*/ 67826 w 211730"/>
                  <a:gd name="connsiteY40" fmla="*/ 11706 h 223952"/>
                  <a:gd name="connsiteX41" fmla="*/ 77123 w 211730"/>
                  <a:gd name="connsiteY41" fmla="*/ 6563 h 223952"/>
                  <a:gd name="connsiteX42" fmla="*/ 86305 w 211730"/>
                  <a:gd name="connsiteY42" fmla="*/ 2953 h 223952"/>
                  <a:gd name="connsiteX43" fmla="*/ 96039 w 211730"/>
                  <a:gd name="connsiteY43" fmla="*/ 762 h 223952"/>
                  <a:gd name="connsiteX44" fmla="*/ 106755 w 211730"/>
                  <a:gd name="connsiteY44" fmla="*/ 0 h 22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1730" h="223952">
                    <a:moveTo>
                      <a:pt x="186583" y="121332"/>
                    </a:moveTo>
                    <a:lnTo>
                      <a:pt x="186291" y="121915"/>
                    </a:lnTo>
                    <a:lnTo>
                      <a:pt x="186089" y="122420"/>
                    </a:lnTo>
                    <a:close/>
                    <a:moveTo>
                      <a:pt x="70397" y="25731"/>
                    </a:moveTo>
                    <a:lnTo>
                      <a:pt x="65395" y="28032"/>
                    </a:lnTo>
                    <a:lnTo>
                      <a:pt x="67116" y="27563"/>
                    </a:lnTo>
                    <a:close/>
                    <a:moveTo>
                      <a:pt x="106755" y="0"/>
                    </a:moveTo>
                    <a:cubicBezTo>
                      <a:pt x="110622" y="0"/>
                      <a:pt x="114194" y="257"/>
                      <a:pt x="117471" y="762"/>
                    </a:cubicBezTo>
                    <a:cubicBezTo>
                      <a:pt x="120823" y="1200"/>
                      <a:pt x="124071" y="1924"/>
                      <a:pt x="127205" y="2953"/>
                    </a:cubicBezTo>
                    <a:cubicBezTo>
                      <a:pt x="130339" y="3896"/>
                      <a:pt x="133406" y="5105"/>
                      <a:pt x="136387" y="6563"/>
                    </a:cubicBezTo>
                    <a:cubicBezTo>
                      <a:pt x="139445" y="8020"/>
                      <a:pt x="142579" y="9773"/>
                      <a:pt x="145788" y="11811"/>
                    </a:cubicBezTo>
                    <a:cubicBezTo>
                      <a:pt x="151180" y="15164"/>
                      <a:pt x="156466" y="17897"/>
                      <a:pt x="161648" y="20012"/>
                    </a:cubicBezTo>
                    <a:cubicBezTo>
                      <a:pt x="166896" y="22127"/>
                      <a:pt x="172182" y="23765"/>
                      <a:pt x="177507" y="24936"/>
                    </a:cubicBezTo>
                    <a:cubicBezTo>
                      <a:pt x="182831" y="26108"/>
                      <a:pt x="188299" y="26908"/>
                      <a:pt x="193909" y="27346"/>
                    </a:cubicBezTo>
                    <a:cubicBezTo>
                      <a:pt x="199519" y="27784"/>
                      <a:pt x="205463" y="28004"/>
                      <a:pt x="211730" y="28004"/>
                    </a:cubicBezTo>
                    <a:lnTo>
                      <a:pt x="211730" y="66494"/>
                    </a:lnTo>
                    <a:cubicBezTo>
                      <a:pt x="211730" y="77943"/>
                      <a:pt x="210597" y="89202"/>
                      <a:pt x="208339" y="100279"/>
                    </a:cubicBezTo>
                    <a:cubicBezTo>
                      <a:pt x="206148" y="111290"/>
                      <a:pt x="202910" y="121891"/>
                      <a:pt x="198605" y="132102"/>
                    </a:cubicBezTo>
                    <a:cubicBezTo>
                      <a:pt x="194376" y="142304"/>
                      <a:pt x="189203" y="152000"/>
                      <a:pt x="183079" y="161192"/>
                    </a:cubicBezTo>
                    <a:cubicBezTo>
                      <a:pt x="176954" y="170383"/>
                      <a:pt x="169992" y="178908"/>
                      <a:pt x="162191" y="186776"/>
                    </a:cubicBezTo>
                    <a:cubicBezTo>
                      <a:pt x="154466" y="194577"/>
                      <a:pt x="145931" y="201644"/>
                      <a:pt x="136606" y="207988"/>
                    </a:cubicBezTo>
                    <a:cubicBezTo>
                      <a:pt x="127272" y="214255"/>
                      <a:pt x="117328" y="219580"/>
                      <a:pt x="106755" y="223952"/>
                    </a:cubicBezTo>
                    <a:cubicBezTo>
                      <a:pt x="96182" y="219580"/>
                      <a:pt x="86238" y="214255"/>
                      <a:pt x="76904" y="207988"/>
                    </a:cubicBezTo>
                    <a:cubicBezTo>
                      <a:pt x="67569" y="201644"/>
                      <a:pt x="59006" y="194577"/>
                      <a:pt x="51205" y="186776"/>
                    </a:cubicBezTo>
                    <a:lnTo>
                      <a:pt x="47353" y="182033"/>
                    </a:lnTo>
                    <a:lnTo>
                      <a:pt x="43416" y="179065"/>
                    </a:lnTo>
                    <a:cubicBezTo>
                      <a:pt x="39778" y="176337"/>
                      <a:pt x="37450" y="172925"/>
                      <a:pt x="35708" y="169223"/>
                    </a:cubicBezTo>
                    <a:lnTo>
                      <a:pt x="34705" y="166456"/>
                    </a:lnTo>
                    <a:lnTo>
                      <a:pt x="30431" y="161192"/>
                    </a:lnTo>
                    <a:cubicBezTo>
                      <a:pt x="24307" y="152009"/>
                      <a:pt x="19096" y="142313"/>
                      <a:pt x="14791" y="132102"/>
                    </a:cubicBezTo>
                    <a:cubicBezTo>
                      <a:pt x="10562" y="121891"/>
                      <a:pt x="7324" y="111290"/>
                      <a:pt x="5057" y="100279"/>
                    </a:cubicBezTo>
                    <a:cubicBezTo>
                      <a:pt x="2866" y="89268"/>
                      <a:pt x="1780" y="78010"/>
                      <a:pt x="1780" y="66494"/>
                    </a:cubicBezTo>
                    <a:lnTo>
                      <a:pt x="1780" y="41751"/>
                    </a:lnTo>
                    <a:lnTo>
                      <a:pt x="848" y="38550"/>
                    </a:lnTo>
                    <a:cubicBezTo>
                      <a:pt x="55" y="36176"/>
                      <a:pt x="-439" y="34206"/>
                      <a:pt x="553" y="33809"/>
                    </a:cubicBezTo>
                    <a:lnTo>
                      <a:pt x="1780" y="34486"/>
                    </a:lnTo>
                    <a:lnTo>
                      <a:pt x="1780" y="28004"/>
                    </a:lnTo>
                    <a:cubicBezTo>
                      <a:pt x="8124" y="28004"/>
                      <a:pt x="14096" y="27784"/>
                      <a:pt x="19716" y="27346"/>
                    </a:cubicBezTo>
                    <a:cubicBezTo>
                      <a:pt x="25335" y="26908"/>
                      <a:pt x="30755" y="26108"/>
                      <a:pt x="36003" y="24936"/>
                    </a:cubicBezTo>
                    <a:cubicBezTo>
                      <a:pt x="41328" y="23774"/>
                      <a:pt x="46576" y="22127"/>
                      <a:pt x="51748" y="20012"/>
                    </a:cubicBezTo>
                    <a:cubicBezTo>
                      <a:pt x="56996" y="17897"/>
                      <a:pt x="62359" y="15126"/>
                      <a:pt x="67826" y="11706"/>
                    </a:cubicBezTo>
                    <a:cubicBezTo>
                      <a:pt x="70960" y="9735"/>
                      <a:pt x="74056" y="8030"/>
                      <a:pt x="77123" y="6563"/>
                    </a:cubicBezTo>
                    <a:cubicBezTo>
                      <a:pt x="80190" y="5096"/>
                      <a:pt x="83247" y="3905"/>
                      <a:pt x="86305" y="2953"/>
                    </a:cubicBezTo>
                    <a:cubicBezTo>
                      <a:pt x="89439" y="1934"/>
                      <a:pt x="92687" y="1200"/>
                      <a:pt x="96039" y="762"/>
                    </a:cubicBezTo>
                    <a:cubicBezTo>
                      <a:pt x="99392" y="248"/>
                      <a:pt x="102964" y="0"/>
                      <a:pt x="106755" y="0"/>
                    </a:cubicBezTo>
                    <a:close/>
                  </a:path>
                </a:pathLst>
              </a:custGeom>
              <a:solidFill>
                <a:schemeClr val="tx1"/>
              </a:solidFill>
              <a:ln w="9525" cap="flat">
                <a:noFill/>
                <a:prstDash val="solid"/>
                <a:miter/>
              </a:ln>
            </p:spPr>
            <p:txBody>
              <a:bodyPr rtlCol="0" anchor="ctr"/>
              <a:lstStyle/>
              <a:p>
                <a:pPr defTabSz="932597">
                  <a:defRPr/>
                </a:pPr>
                <a:endParaRPr lang="en-US" sz="1836">
                  <a:solidFill>
                    <a:srgbClr val="FFFFFF"/>
                  </a:solidFill>
                  <a:latin typeface="Segoe UI"/>
                </a:endParaRPr>
              </a:p>
            </p:txBody>
          </p:sp>
          <p:sp>
            <p:nvSpPr>
              <p:cNvPr id="51" name="Graphic 43">
                <a:extLst>
                  <a:ext uri="{FF2B5EF4-FFF2-40B4-BE49-F238E27FC236}">
                    <a16:creationId xmlns:a16="http://schemas.microsoft.com/office/drawing/2014/main" id="{E43E49C9-466E-4FFC-A7D0-C77C00311278}"/>
                  </a:ext>
                </a:extLst>
              </p:cNvPr>
              <p:cNvSpPr/>
              <p:nvPr/>
            </p:nvSpPr>
            <p:spPr>
              <a:xfrm>
                <a:off x="9389510" y="2808569"/>
                <a:ext cx="130367" cy="139062"/>
              </a:xfrm>
              <a:custGeom>
                <a:avLst/>
                <a:gdLst>
                  <a:gd name="connsiteX0" fmla="*/ 65184 w 130367"/>
                  <a:gd name="connsiteY0" fmla="*/ 0 h 139062"/>
                  <a:gd name="connsiteX1" fmla="*/ 71838 w 130367"/>
                  <a:gd name="connsiteY1" fmla="*/ 473 h 139062"/>
                  <a:gd name="connsiteX2" fmla="*/ 77882 w 130367"/>
                  <a:gd name="connsiteY2" fmla="*/ 1834 h 139062"/>
                  <a:gd name="connsiteX3" fmla="*/ 83584 w 130367"/>
                  <a:gd name="connsiteY3" fmla="*/ 4075 h 139062"/>
                  <a:gd name="connsiteX4" fmla="*/ 89422 w 130367"/>
                  <a:gd name="connsiteY4" fmla="*/ 7334 h 139062"/>
                  <a:gd name="connsiteX5" fmla="*/ 99269 w 130367"/>
                  <a:gd name="connsiteY5" fmla="*/ 12426 h 139062"/>
                  <a:gd name="connsiteX6" fmla="*/ 109117 w 130367"/>
                  <a:gd name="connsiteY6" fmla="*/ 15484 h 139062"/>
                  <a:gd name="connsiteX7" fmla="*/ 119302 w 130367"/>
                  <a:gd name="connsiteY7" fmla="*/ 16981 h 139062"/>
                  <a:gd name="connsiteX8" fmla="*/ 130368 w 130367"/>
                  <a:gd name="connsiteY8" fmla="*/ 17389 h 139062"/>
                  <a:gd name="connsiteX9" fmla="*/ 130368 w 130367"/>
                  <a:gd name="connsiteY9" fmla="*/ 41289 h 139062"/>
                  <a:gd name="connsiteX10" fmla="*/ 128262 w 130367"/>
                  <a:gd name="connsiteY10" fmla="*/ 62268 h 139062"/>
                  <a:gd name="connsiteX11" fmla="*/ 122218 w 130367"/>
                  <a:gd name="connsiteY11" fmla="*/ 82029 h 139062"/>
                  <a:gd name="connsiteX12" fmla="*/ 112577 w 130367"/>
                  <a:gd name="connsiteY12" fmla="*/ 100092 h 139062"/>
                  <a:gd name="connsiteX13" fmla="*/ 99606 w 130367"/>
                  <a:gd name="connsiteY13" fmla="*/ 115978 h 139062"/>
                  <a:gd name="connsiteX14" fmla="*/ 83720 w 130367"/>
                  <a:gd name="connsiteY14" fmla="*/ 129150 h 139062"/>
                  <a:gd name="connsiteX15" fmla="*/ 65184 w 130367"/>
                  <a:gd name="connsiteY15" fmla="*/ 139062 h 139062"/>
                  <a:gd name="connsiteX16" fmla="*/ 46648 w 130367"/>
                  <a:gd name="connsiteY16" fmla="*/ 129150 h 139062"/>
                  <a:gd name="connsiteX17" fmla="*/ 30690 w 130367"/>
                  <a:gd name="connsiteY17" fmla="*/ 115978 h 139062"/>
                  <a:gd name="connsiteX18" fmla="*/ 17791 w 130367"/>
                  <a:gd name="connsiteY18" fmla="*/ 100092 h 139062"/>
                  <a:gd name="connsiteX19" fmla="*/ 8079 w 130367"/>
                  <a:gd name="connsiteY19" fmla="*/ 82029 h 139062"/>
                  <a:gd name="connsiteX20" fmla="*/ 2035 w 130367"/>
                  <a:gd name="connsiteY20" fmla="*/ 62268 h 139062"/>
                  <a:gd name="connsiteX21" fmla="*/ 0 w 130367"/>
                  <a:gd name="connsiteY21" fmla="*/ 41289 h 139062"/>
                  <a:gd name="connsiteX22" fmla="*/ 0 w 130367"/>
                  <a:gd name="connsiteY22" fmla="*/ 17389 h 139062"/>
                  <a:gd name="connsiteX23" fmla="*/ 11137 w 130367"/>
                  <a:gd name="connsiteY23" fmla="*/ 16981 h 139062"/>
                  <a:gd name="connsiteX24" fmla="*/ 21251 w 130367"/>
                  <a:gd name="connsiteY24" fmla="*/ 15484 h 139062"/>
                  <a:gd name="connsiteX25" fmla="*/ 31028 w 130367"/>
                  <a:gd name="connsiteY25" fmla="*/ 12426 h 139062"/>
                  <a:gd name="connsiteX26" fmla="*/ 41011 w 130367"/>
                  <a:gd name="connsiteY26" fmla="*/ 7269 h 139062"/>
                  <a:gd name="connsiteX27" fmla="*/ 46784 w 130367"/>
                  <a:gd name="connsiteY27" fmla="*/ 4075 h 139062"/>
                  <a:gd name="connsiteX28" fmla="*/ 52485 w 130367"/>
                  <a:gd name="connsiteY28" fmla="*/ 1834 h 139062"/>
                  <a:gd name="connsiteX29" fmla="*/ 58530 w 130367"/>
                  <a:gd name="connsiteY29" fmla="*/ 473 h 139062"/>
                  <a:gd name="connsiteX30" fmla="*/ 65184 w 130367"/>
                  <a:gd name="connsiteY30" fmla="*/ 0 h 139062"/>
                  <a:gd name="connsiteX31" fmla="*/ 121673 w 130367"/>
                  <a:gd name="connsiteY31" fmla="*/ 25935 h 139062"/>
                  <a:gd name="connsiteX32" fmla="*/ 102256 w 130367"/>
                  <a:gd name="connsiteY32" fmla="*/ 22676 h 139062"/>
                  <a:gd name="connsiteX33" fmla="*/ 84400 w 130367"/>
                  <a:gd name="connsiteY33" fmla="*/ 14390 h 139062"/>
                  <a:gd name="connsiteX34" fmla="*/ 75233 w 130367"/>
                  <a:gd name="connsiteY34" fmla="*/ 10114 h 139062"/>
                  <a:gd name="connsiteX35" fmla="*/ 65184 w 130367"/>
                  <a:gd name="connsiteY35" fmla="*/ 8688 h 139062"/>
                  <a:gd name="connsiteX36" fmla="*/ 55070 w 130367"/>
                  <a:gd name="connsiteY36" fmla="*/ 10114 h 139062"/>
                  <a:gd name="connsiteX37" fmla="*/ 45903 w 130367"/>
                  <a:gd name="connsiteY37" fmla="*/ 14461 h 139062"/>
                  <a:gd name="connsiteX38" fmla="*/ 28047 w 130367"/>
                  <a:gd name="connsiteY38" fmla="*/ 22676 h 139062"/>
                  <a:gd name="connsiteX39" fmla="*/ 8694 w 130367"/>
                  <a:gd name="connsiteY39" fmla="*/ 25935 h 139062"/>
                  <a:gd name="connsiteX40" fmla="*/ 8694 w 130367"/>
                  <a:gd name="connsiteY40" fmla="*/ 41278 h 139062"/>
                  <a:gd name="connsiteX41" fmla="*/ 12633 w 130367"/>
                  <a:gd name="connsiteY41" fmla="*/ 68910 h 139062"/>
                  <a:gd name="connsiteX42" fmla="*/ 23972 w 130367"/>
                  <a:gd name="connsiteY42" fmla="*/ 93763 h 139062"/>
                  <a:gd name="connsiteX43" fmla="*/ 41762 w 130367"/>
                  <a:gd name="connsiteY43" fmla="*/ 114405 h 139062"/>
                  <a:gd name="connsiteX44" fmla="*/ 65184 w 130367"/>
                  <a:gd name="connsiteY44" fmla="*/ 129546 h 139062"/>
                  <a:gd name="connsiteX45" fmla="*/ 88605 w 130367"/>
                  <a:gd name="connsiteY45" fmla="*/ 114405 h 139062"/>
                  <a:gd name="connsiteX46" fmla="*/ 106396 w 130367"/>
                  <a:gd name="connsiteY46" fmla="*/ 93763 h 139062"/>
                  <a:gd name="connsiteX47" fmla="*/ 117669 w 130367"/>
                  <a:gd name="connsiteY47" fmla="*/ 68910 h 139062"/>
                  <a:gd name="connsiteX48" fmla="*/ 121673 w 130367"/>
                  <a:gd name="connsiteY48" fmla="*/ 41278 h 139062"/>
                  <a:gd name="connsiteX49" fmla="*/ 121673 w 130367"/>
                  <a:gd name="connsiteY49" fmla="*/ 25935 h 139062"/>
                  <a:gd name="connsiteX50" fmla="*/ 65184 w 130367"/>
                  <a:gd name="connsiteY50" fmla="*/ 17383 h 139062"/>
                  <a:gd name="connsiteX51" fmla="*/ 72654 w 130367"/>
                  <a:gd name="connsiteY51" fmla="*/ 18400 h 139062"/>
                  <a:gd name="connsiteX52" fmla="*/ 79515 w 130367"/>
                  <a:gd name="connsiteY52" fmla="*/ 21594 h 139062"/>
                  <a:gd name="connsiteX53" fmla="*/ 95537 w 130367"/>
                  <a:gd name="connsiteY53" fmla="*/ 29608 h 139062"/>
                  <a:gd name="connsiteX54" fmla="*/ 112985 w 130367"/>
                  <a:gd name="connsiteY54" fmla="*/ 33884 h 139062"/>
                  <a:gd name="connsiteX55" fmla="*/ 112985 w 130367"/>
                  <a:gd name="connsiteY55" fmla="*/ 41283 h 139062"/>
                  <a:gd name="connsiteX56" fmla="*/ 109590 w 130367"/>
                  <a:gd name="connsiteY56" fmla="*/ 65385 h 139062"/>
                  <a:gd name="connsiteX57" fmla="*/ 100014 w 130367"/>
                  <a:gd name="connsiteY57" fmla="*/ 87316 h 139062"/>
                  <a:gd name="connsiteX58" fmla="*/ 85009 w 130367"/>
                  <a:gd name="connsiteY58" fmla="*/ 105852 h 139062"/>
                  <a:gd name="connsiteX59" fmla="*/ 65184 w 130367"/>
                  <a:gd name="connsiteY59" fmla="*/ 119905 h 139062"/>
                  <a:gd name="connsiteX60" fmla="*/ 45287 w 130367"/>
                  <a:gd name="connsiteY60" fmla="*/ 105852 h 139062"/>
                  <a:gd name="connsiteX61" fmla="*/ 30217 w 130367"/>
                  <a:gd name="connsiteY61" fmla="*/ 87316 h 139062"/>
                  <a:gd name="connsiteX62" fmla="*/ 20713 w 130367"/>
                  <a:gd name="connsiteY62" fmla="*/ 65385 h 139062"/>
                  <a:gd name="connsiteX63" fmla="*/ 17383 w 130367"/>
                  <a:gd name="connsiteY63" fmla="*/ 41283 h 139062"/>
                  <a:gd name="connsiteX64" fmla="*/ 17383 w 130367"/>
                  <a:gd name="connsiteY64" fmla="*/ 33884 h 139062"/>
                  <a:gd name="connsiteX65" fmla="*/ 34766 w 130367"/>
                  <a:gd name="connsiteY65" fmla="*/ 29673 h 139062"/>
                  <a:gd name="connsiteX66" fmla="*/ 50723 w 130367"/>
                  <a:gd name="connsiteY66" fmla="*/ 21659 h 139062"/>
                  <a:gd name="connsiteX67" fmla="*/ 57578 w 130367"/>
                  <a:gd name="connsiteY67" fmla="*/ 18465 h 139062"/>
                  <a:gd name="connsiteX68" fmla="*/ 65184 w 130367"/>
                  <a:gd name="connsiteY68" fmla="*/ 17377 h 139062"/>
                  <a:gd name="connsiteX69" fmla="*/ 71702 w 130367"/>
                  <a:gd name="connsiteY69" fmla="*/ 60837 h 139062"/>
                  <a:gd name="connsiteX70" fmla="*/ 80390 w 130367"/>
                  <a:gd name="connsiteY70" fmla="*/ 43454 h 139062"/>
                  <a:gd name="connsiteX71" fmla="*/ 65184 w 130367"/>
                  <a:gd name="connsiteY71" fmla="*/ 43454 h 139062"/>
                  <a:gd name="connsiteX72" fmla="*/ 49978 w 130367"/>
                  <a:gd name="connsiteY72" fmla="*/ 73873 h 139062"/>
                  <a:gd name="connsiteX73" fmla="*/ 63013 w 130367"/>
                  <a:gd name="connsiteY73" fmla="*/ 73873 h 139062"/>
                  <a:gd name="connsiteX74" fmla="*/ 49978 w 130367"/>
                  <a:gd name="connsiteY74" fmla="*/ 99944 h 139062"/>
                  <a:gd name="connsiteX75" fmla="*/ 89084 w 130367"/>
                  <a:gd name="connsiteY75" fmla="*/ 60837 h 139062"/>
                  <a:gd name="connsiteX76" fmla="*/ 71702 w 130367"/>
                  <a:gd name="connsiteY76" fmla="*/ 60837 h 13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30367" h="139062">
                    <a:moveTo>
                      <a:pt x="65184" y="0"/>
                    </a:moveTo>
                    <a:cubicBezTo>
                      <a:pt x="67585" y="0"/>
                      <a:pt x="69803" y="160"/>
                      <a:pt x="71838" y="473"/>
                    </a:cubicBezTo>
                    <a:cubicBezTo>
                      <a:pt x="73920" y="745"/>
                      <a:pt x="75936" y="1195"/>
                      <a:pt x="77882" y="1834"/>
                    </a:cubicBezTo>
                    <a:cubicBezTo>
                      <a:pt x="79828" y="2419"/>
                      <a:pt x="81733" y="3170"/>
                      <a:pt x="83584" y="4075"/>
                    </a:cubicBezTo>
                    <a:cubicBezTo>
                      <a:pt x="85482" y="4980"/>
                      <a:pt x="87428" y="6068"/>
                      <a:pt x="89422" y="7334"/>
                    </a:cubicBezTo>
                    <a:cubicBezTo>
                      <a:pt x="92769" y="9416"/>
                      <a:pt x="96052" y="11113"/>
                      <a:pt x="99269" y="12426"/>
                    </a:cubicBezTo>
                    <a:cubicBezTo>
                      <a:pt x="102528" y="13739"/>
                      <a:pt x="105811" y="14757"/>
                      <a:pt x="109117" y="15484"/>
                    </a:cubicBezTo>
                    <a:cubicBezTo>
                      <a:pt x="112423" y="16212"/>
                      <a:pt x="115818" y="16709"/>
                      <a:pt x="119302" y="16981"/>
                    </a:cubicBezTo>
                    <a:cubicBezTo>
                      <a:pt x="122785" y="17253"/>
                      <a:pt x="126476" y="17389"/>
                      <a:pt x="130368" y="17389"/>
                    </a:cubicBezTo>
                    <a:lnTo>
                      <a:pt x="130368" y="41289"/>
                    </a:lnTo>
                    <a:cubicBezTo>
                      <a:pt x="130368" y="48399"/>
                      <a:pt x="129664" y="55390"/>
                      <a:pt x="128262" y="62268"/>
                    </a:cubicBezTo>
                    <a:cubicBezTo>
                      <a:pt x="126902" y="69105"/>
                      <a:pt x="124891" y="75688"/>
                      <a:pt x="122218" y="82029"/>
                    </a:cubicBezTo>
                    <a:cubicBezTo>
                      <a:pt x="119592" y="88363"/>
                      <a:pt x="116380" y="94384"/>
                      <a:pt x="112577" y="100092"/>
                    </a:cubicBezTo>
                    <a:cubicBezTo>
                      <a:pt x="108774" y="105799"/>
                      <a:pt x="104450" y="111093"/>
                      <a:pt x="99606" y="115978"/>
                    </a:cubicBezTo>
                    <a:cubicBezTo>
                      <a:pt x="94810" y="120822"/>
                      <a:pt x="89510" y="125211"/>
                      <a:pt x="83720" y="129150"/>
                    </a:cubicBezTo>
                    <a:cubicBezTo>
                      <a:pt x="77924" y="133041"/>
                      <a:pt x="71749" y="136348"/>
                      <a:pt x="65184" y="139062"/>
                    </a:cubicBezTo>
                    <a:cubicBezTo>
                      <a:pt x="58619" y="136348"/>
                      <a:pt x="52444" y="133041"/>
                      <a:pt x="46648" y="129150"/>
                    </a:cubicBezTo>
                    <a:cubicBezTo>
                      <a:pt x="40852" y="125211"/>
                      <a:pt x="35534" y="120822"/>
                      <a:pt x="30690" y="115978"/>
                    </a:cubicBezTo>
                    <a:cubicBezTo>
                      <a:pt x="25894" y="111087"/>
                      <a:pt x="21594" y="105793"/>
                      <a:pt x="17791" y="100092"/>
                    </a:cubicBezTo>
                    <a:cubicBezTo>
                      <a:pt x="13988" y="94390"/>
                      <a:pt x="10753" y="88369"/>
                      <a:pt x="8079" y="82029"/>
                    </a:cubicBezTo>
                    <a:cubicBezTo>
                      <a:pt x="5453" y="75688"/>
                      <a:pt x="3442" y="69105"/>
                      <a:pt x="2035" y="62268"/>
                    </a:cubicBezTo>
                    <a:cubicBezTo>
                      <a:pt x="674" y="55431"/>
                      <a:pt x="0" y="48440"/>
                      <a:pt x="0" y="41289"/>
                    </a:cubicBezTo>
                    <a:lnTo>
                      <a:pt x="0" y="17389"/>
                    </a:lnTo>
                    <a:cubicBezTo>
                      <a:pt x="3939" y="17389"/>
                      <a:pt x="7647" y="17253"/>
                      <a:pt x="11137" y="16981"/>
                    </a:cubicBezTo>
                    <a:cubicBezTo>
                      <a:pt x="14627" y="16709"/>
                      <a:pt x="17992" y="16212"/>
                      <a:pt x="21251" y="15484"/>
                    </a:cubicBezTo>
                    <a:cubicBezTo>
                      <a:pt x="24557" y="14763"/>
                      <a:pt x="27816" y="13739"/>
                      <a:pt x="31028" y="12426"/>
                    </a:cubicBezTo>
                    <a:cubicBezTo>
                      <a:pt x="34286" y="11113"/>
                      <a:pt x="37616" y="9392"/>
                      <a:pt x="41011" y="7269"/>
                    </a:cubicBezTo>
                    <a:cubicBezTo>
                      <a:pt x="42957" y="6045"/>
                      <a:pt x="44879" y="4986"/>
                      <a:pt x="46784" y="4075"/>
                    </a:cubicBezTo>
                    <a:cubicBezTo>
                      <a:pt x="48688" y="3164"/>
                      <a:pt x="50587" y="2425"/>
                      <a:pt x="52485" y="1834"/>
                    </a:cubicBezTo>
                    <a:cubicBezTo>
                      <a:pt x="54431" y="1201"/>
                      <a:pt x="56448" y="745"/>
                      <a:pt x="58530" y="473"/>
                    </a:cubicBezTo>
                    <a:cubicBezTo>
                      <a:pt x="60612" y="154"/>
                      <a:pt x="62830" y="0"/>
                      <a:pt x="65184" y="0"/>
                    </a:cubicBezTo>
                    <a:close/>
                    <a:moveTo>
                      <a:pt x="121673" y="25935"/>
                    </a:moveTo>
                    <a:cubicBezTo>
                      <a:pt x="114795" y="25616"/>
                      <a:pt x="108318" y="24533"/>
                      <a:pt x="102256" y="22676"/>
                    </a:cubicBezTo>
                    <a:cubicBezTo>
                      <a:pt x="96188" y="20778"/>
                      <a:pt x="90238" y="18016"/>
                      <a:pt x="84400" y="14390"/>
                    </a:cubicBezTo>
                    <a:cubicBezTo>
                      <a:pt x="81325" y="12444"/>
                      <a:pt x="78267" y="11019"/>
                      <a:pt x="75233" y="10114"/>
                    </a:cubicBezTo>
                    <a:cubicBezTo>
                      <a:pt x="72246" y="9162"/>
                      <a:pt x="68898" y="8688"/>
                      <a:pt x="65184" y="8688"/>
                    </a:cubicBezTo>
                    <a:cubicBezTo>
                      <a:pt x="61470" y="8688"/>
                      <a:pt x="58098" y="9162"/>
                      <a:pt x="55070" y="10114"/>
                    </a:cubicBezTo>
                    <a:cubicBezTo>
                      <a:pt x="52042" y="11066"/>
                      <a:pt x="48984" y="12515"/>
                      <a:pt x="45903" y="14461"/>
                    </a:cubicBezTo>
                    <a:cubicBezTo>
                      <a:pt x="40106" y="18081"/>
                      <a:pt x="34156" y="20819"/>
                      <a:pt x="28047" y="22676"/>
                    </a:cubicBezTo>
                    <a:cubicBezTo>
                      <a:pt x="21978" y="24533"/>
                      <a:pt x="15532" y="25616"/>
                      <a:pt x="8694" y="25935"/>
                    </a:cubicBezTo>
                    <a:lnTo>
                      <a:pt x="8694" y="41278"/>
                    </a:lnTo>
                    <a:cubicBezTo>
                      <a:pt x="8694" y="50782"/>
                      <a:pt x="10007" y="59997"/>
                      <a:pt x="12633" y="68910"/>
                    </a:cubicBezTo>
                    <a:cubicBezTo>
                      <a:pt x="15307" y="77782"/>
                      <a:pt x="19086" y="86068"/>
                      <a:pt x="23972" y="93763"/>
                    </a:cubicBezTo>
                    <a:cubicBezTo>
                      <a:pt x="28863" y="101411"/>
                      <a:pt x="34789" y="108289"/>
                      <a:pt x="41762" y="114405"/>
                    </a:cubicBezTo>
                    <a:cubicBezTo>
                      <a:pt x="48736" y="120520"/>
                      <a:pt x="56543" y="125560"/>
                      <a:pt x="65184" y="129546"/>
                    </a:cubicBezTo>
                    <a:cubicBezTo>
                      <a:pt x="73831" y="125566"/>
                      <a:pt x="81638" y="120514"/>
                      <a:pt x="88605" y="114405"/>
                    </a:cubicBezTo>
                    <a:cubicBezTo>
                      <a:pt x="95573" y="108295"/>
                      <a:pt x="101505" y="101411"/>
                      <a:pt x="106396" y="93763"/>
                    </a:cubicBezTo>
                    <a:cubicBezTo>
                      <a:pt x="111282" y="86068"/>
                      <a:pt x="115043" y="77782"/>
                      <a:pt x="117669" y="68910"/>
                    </a:cubicBezTo>
                    <a:cubicBezTo>
                      <a:pt x="120337" y="59991"/>
                      <a:pt x="121673" y="50782"/>
                      <a:pt x="121673" y="41278"/>
                    </a:cubicBezTo>
                    <a:lnTo>
                      <a:pt x="121673" y="25935"/>
                    </a:lnTo>
                    <a:close/>
                    <a:moveTo>
                      <a:pt x="65184" y="17383"/>
                    </a:moveTo>
                    <a:cubicBezTo>
                      <a:pt x="67987" y="17383"/>
                      <a:pt x="70477" y="17720"/>
                      <a:pt x="72654" y="18400"/>
                    </a:cubicBezTo>
                    <a:cubicBezTo>
                      <a:pt x="74872" y="19033"/>
                      <a:pt x="77155" y="20098"/>
                      <a:pt x="79515" y="21594"/>
                    </a:cubicBezTo>
                    <a:cubicBezTo>
                      <a:pt x="84720" y="24900"/>
                      <a:pt x="90060" y="27568"/>
                      <a:pt x="95537" y="29608"/>
                    </a:cubicBezTo>
                    <a:cubicBezTo>
                      <a:pt x="101014" y="31601"/>
                      <a:pt x="106828" y="33027"/>
                      <a:pt x="112985" y="33884"/>
                    </a:cubicBezTo>
                    <a:lnTo>
                      <a:pt x="112985" y="41283"/>
                    </a:lnTo>
                    <a:cubicBezTo>
                      <a:pt x="112985" y="49522"/>
                      <a:pt x="111855" y="57554"/>
                      <a:pt x="109590" y="65385"/>
                    </a:cubicBezTo>
                    <a:cubicBezTo>
                      <a:pt x="107372" y="73169"/>
                      <a:pt x="104184" y="80479"/>
                      <a:pt x="100014" y="87316"/>
                    </a:cubicBezTo>
                    <a:cubicBezTo>
                      <a:pt x="95898" y="94106"/>
                      <a:pt x="90894" y="100287"/>
                      <a:pt x="85009" y="105852"/>
                    </a:cubicBezTo>
                    <a:cubicBezTo>
                      <a:pt x="79124" y="111418"/>
                      <a:pt x="72518" y="116102"/>
                      <a:pt x="65184" y="119905"/>
                    </a:cubicBezTo>
                    <a:cubicBezTo>
                      <a:pt x="57850" y="116102"/>
                      <a:pt x="51220" y="111418"/>
                      <a:pt x="45287" y="105852"/>
                    </a:cubicBezTo>
                    <a:cubicBezTo>
                      <a:pt x="39403" y="100287"/>
                      <a:pt x="34381" y="94106"/>
                      <a:pt x="30217" y="87316"/>
                    </a:cubicBezTo>
                    <a:cubicBezTo>
                      <a:pt x="26101" y="80479"/>
                      <a:pt x="22931" y="73169"/>
                      <a:pt x="20713" y="65385"/>
                    </a:cubicBezTo>
                    <a:cubicBezTo>
                      <a:pt x="18495" y="57554"/>
                      <a:pt x="17383" y="49522"/>
                      <a:pt x="17383" y="41283"/>
                    </a:cubicBezTo>
                    <a:lnTo>
                      <a:pt x="17383" y="33884"/>
                    </a:lnTo>
                    <a:cubicBezTo>
                      <a:pt x="23540" y="33027"/>
                      <a:pt x="29330" y="31619"/>
                      <a:pt x="34766" y="29673"/>
                    </a:cubicBezTo>
                    <a:cubicBezTo>
                      <a:pt x="40195" y="27680"/>
                      <a:pt x="45518" y="25013"/>
                      <a:pt x="50723" y="21659"/>
                    </a:cubicBezTo>
                    <a:cubicBezTo>
                      <a:pt x="53030" y="20210"/>
                      <a:pt x="55318" y="19145"/>
                      <a:pt x="57578" y="18465"/>
                    </a:cubicBezTo>
                    <a:cubicBezTo>
                      <a:pt x="59843" y="17744"/>
                      <a:pt x="62374" y="17377"/>
                      <a:pt x="65184" y="17377"/>
                    </a:cubicBezTo>
                    <a:close/>
                    <a:moveTo>
                      <a:pt x="71702" y="60837"/>
                    </a:moveTo>
                    <a:lnTo>
                      <a:pt x="80390" y="43454"/>
                    </a:lnTo>
                    <a:lnTo>
                      <a:pt x="65184" y="43454"/>
                    </a:lnTo>
                    <a:lnTo>
                      <a:pt x="49978" y="73873"/>
                    </a:lnTo>
                    <a:lnTo>
                      <a:pt x="63013" y="73873"/>
                    </a:lnTo>
                    <a:lnTo>
                      <a:pt x="49978" y="99944"/>
                    </a:lnTo>
                    <a:lnTo>
                      <a:pt x="89084" y="60837"/>
                    </a:lnTo>
                    <a:lnTo>
                      <a:pt x="71702" y="60837"/>
                    </a:lnTo>
                    <a:close/>
                  </a:path>
                </a:pathLst>
              </a:custGeom>
              <a:solidFill>
                <a:srgbClr val="2687CE"/>
              </a:solidFill>
              <a:ln w="5773" cap="flat">
                <a:noFill/>
                <a:prstDash val="solid"/>
                <a:miter/>
              </a:ln>
            </p:spPr>
            <p:txBody>
              <a:bodyPr rtlCol="0" anchor="ctr"/>
              <a:lstStyle/>
              <a:p>
                <a:pPr defTabSz="932597">
                  <a:defRPr/>
                </a:pPr>
                <a:endParaRPr lang="en-US" sz="1836">
                  <a:solidFill>
                    <a:srgbClr val="FFFFFF"/>
                  </a:solidFill>
                  <a:latin typeface="Segoe UI"/>
                </a:endParaRPr>
              </a:p>
            </p:txBody>
          </p:sp>
        </p:grpSp>
      </p:grpSp>
      <p:pic>
        <p:nvPicPr>
          <p:cNvPr id="69" name="Graphic 68">
            <a:extLst>
              <a:ext uri="{FF2B5EF4-FFF2-40B4-BE49-F238E27FC236}">
                <a16:creationId xmlns:a16="http://schemas.microsoft.com/office/drawing/2014/main" id="{19612439-265C-41B3-BD03-1B5513CF0592}"/>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8288882" y="2520535"/>
            <a:ext cx="199374" cy="199374"/>
          </a:xfrm>
          <a:prstGeom prst="rect">
            <a:avLst/>
          </a:prstGeom>
        </p:spPr>
      </p:pic>
      <p:pic>
        <p:nvPicPr>
          <p:cNvPr id="93" name="Graphic 92">
            <a:extLst>
              <a:ext uri="{FF2B5EF4-FFF2-40B4-BE49-F238E27FC236}">
                <a16:creationId xmlns:a16="http://schemas.microsoft.com/office/drawing/2014/main" id="{44062ADA-7272-4CEF-8EA9-7C792E6269CB}"/>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10198326" y="8549964"/>
            <a:ext cx="186521" cy="186521"/>
          </a:xfrm>
          <a:prstGeom prst="rect">
            <a:avLst/>
          </a:prstGeom>
        </p:spPr>
      </p:pic>
      <p:pic>
        <p:nvPicPr>
          <p:cNvPr id="18445" name="!!la_icon">
            <a:extLst>
              <a:ext uri="{FF2B5EF4-FFF2-40B4-BE49-F238E27FC236}">
                <a16:creationId xmlns:a16="http://schemas.microsoft.com/office/drawing/2014/main" id="{CC6D84AC-1952-4041-BB01-F8890EF73675}"/>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5748753" y="3222834"/>
            <a:ext cx="373041" cy="373041"/>
          </a:xfrm>
          <a:prstGeom prst="rect">
            <a:avLst/>
          </a:prstGeom>
        </p:spPr>
      </p:pic>
      <p:pic>
        <p:nvPicPr>
          <p:cNvPr id="4" name="Graphic 3">
            <a:extLst>
              <a:ext uri="{FF2B5EF4-FFF2-40B4-BE49-F238E27FC236}">
                <a16:creationId xmlns:a16="http://schemas.microsoft.com/office/drawing/2014/main" id="{5B6D040D-A734-415D-85C1-69CCC324E61C}"/>
              </a:ext>
            </a:extLst>
          </p:cNvPr>
          <p:cNvPicPr>
            <a:picLocks noChangeAspect="1"/>
          </p:cNvPicPr>
          <p:nvPr/>
        </p:nvPicPr>
        <p:blipFill>
          <a:blip r:embed="rId73" cstate="print">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2855578" y="10225867"/>
            <a:ext cx="704966" cy="162000"/>
          </a:xfrm>
          <a:prstGeom prst="rect">
            <a:avLst/>
          </a:prstGeom>
        </p:spPr>
      </p:pic>
      <p:pic>
        <p:nvPicPr>
          <p:cNvPr id="8" name="Graphic 7">
            <a:extLst>
              <a:ext uri="{FF2B5EF4-FFF2-40B4-BE49-F238E27FC236}">
                <a16:creationId xmlns:a16="http://schemas.microsoft.com/office/drawing/2014/main" id="{B90E5FE3-707B-4857-A4D4-51D31FABEA4D}"/>
              </a:ext>
            </a:extLst>
          </p:cNvPr>
          <p:cNvPicPr>
            <a:picLocks noChangeAspect="1"/>
          </p:cNvPicPr>
          <p:nvPr/>
        </p:nvPicPr>
        <p:blipFill rotWithShape="1">
          <a:blip r:embed="rId75" cstate="print">
            <a:extLst>
              <a:ext uri="{28A0092B-C50C-407E-A947-70E740481C1C}">
                <a14:useLocalDpi xmlns:a14="http://schemas.microsoft.com/office/drawing/2010/main" val="0"/>
              </a:ext>
              <a:ext uri="{96DAC541-7B7A-43D3-8B79-37D633B846F1}">
                <asvg:svgBlip xmlns:asvg="http://schemas.microsoft.com/office/drawing/2016/SVG/main" r:embed="rId76"/>
              </a:ext>
            </a:extLst>
          </a:blip>
          <a:srcRect t="25074" b="25664"/>
          <a:stretch/>
        </p:blipFill>
        <p:spPr>
          <a:xfrm>
            <a:off x="2408829" y="8716535"/>
            <a:ext cx="786101" cy="387249"/>
          </a:xfrm>
          <a:prstGeom prst="rect">
            <a:avLst/>
          </a:prstGeom>
        </p:spPr>
      </p:pic>
      <p:grpSp>
        <p:nvGrpSpPr>
          <p:cNvPr id="583" name="Group 582">
            <a:extLst>
              <a:ext uri="{FF2B5EF4-FFF2-40B4-BE49-F238E27FC236}">
                <a16:creationId xmlns:a16="http://schemas.microsoft.com/office/drawing/2014/main" id="{2C980E94-4143-4A6E-ABAA-A0DA6C1DFAD4}"/>
              </a:ext>
            </a:extLst>
          </p:cNvPr>
          <p:cNvGrpSpPr/>
          <p:nvPr/>
        </p:nvGrpSpPr>
        <p:grpSpPr>
          <a:xfrm>
            <a:off x="2524793" y="9171545"/>
            <a:ext cx="320694" cy="295596"/>
            <a:chOff x="373428" y="1221015"/>
            <a:chExt cx="1015603" cy="936121"/>
          </a:xfrm>
        </p:grpSpPr>
        <p:sp>
          <p:nvSpPr>
            <p:cNvPr id="584" name="Oval 583">
              <a:extLst>
                <a:ext uri="{FF2B5EF4-FFF2-40B4-BE49-F238E27FC236}">
                  <a16:creationId xmlns:a16="http://schemas.microsoft.com/office/drawing/2014/main" id="{D3D19299-537E-4A05-B019-87120EB6C68D}"/>
                </a:ext>
              </a:extLst>
            </p:cNvPr>
            <p:cNvSpPr/>
            <p:nvPr/>
          </p:nvSpPr>
          <p:spPr bwMode="blackWhite">
            <a:xfrm>
              <a:off x="382760" y="1250949"/>
              <a:ext cx="924551" cy="89258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85" name="Graphic 584">
              <a:extLst>
                <a:ext uri="{FF2B5EF4-FFF2-40B4-BE49-F238E27FC236}">
                  <a16:creationId xmlns:a16="http://schemas.microsoft.com/office/drawing/2014/main" id="{CE88A810-7CF5-4D61-9E02-0B9650A4DADE}"/>
                </a:ext>
              </a:extLst>
            </p:cNvPr>
            <p:cNvPicPr>
              <a:picLocks noChangeAspect="1"/>
            </p:cNvPicPr>
            <p:nvPr/>
          </p:nvPicPr>
          <p:blipFill>
            <a:blip r:embed="rId77" cstate="print">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373428" y="1221015"/>
              <a:ext cx="1015603" cy="936121"/>
            </a:xfrm>
            <a:prstGeom prst="rect">
              <a:avLst/>
            </a:prstGeom>
          </p:spPr>
        </p:pic>
      </p:grpSp>
      <p:pic>
        <p:nvPicPr>
          <p:cNvPr id="11" name="Graphic 10">
            <a:extLst>
              <a:ext uri="{FF2B5EF4-FFF2-40B4-BE49-F238E27FC236}">
                <a16:creationId xmlns:a16="http://schemas.microsoft.com/office/drawing/2014/main" id="{9ABEE10E-7636-4973-AEC7-A52E30159C17}"/>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3338424" y="9710436"/>
            <a:ext cx="551863" cy="551863"/>
          </a:xfrm>
          <a:prstGeom prst="rect">
            <a:avLst/>
          </a:prstGeom>
        </p:spPr>
      </p:pic>
      <p:pic>
        <p:nvPicPr>
          <p:cNvPr id="15" name="Graphic 14">
            <a:extLst>
              <a:ext uri="{FF2B5EF4-FFF2-40B4-BE49-F238E27FC236}">
                <a16:creationId xmlns:a16="http://schemas.microsoft.com/office/drawing/2014/main" id="{72C7ACC7-8010-4009-B8FF-C3E171794672}"/>
              </a:ext>
            </a:extLst>
          </p:cNvPr>
          <p:cNvPicPr>
            <a:picLocks noChangeAspect="1"/>
          </p:cNvPicPr>
          <p:nvPr/>
        </p:nvPicPr>
        <p:blipFill>
          <a:blip r:embed="rId81" cstate="print">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3031537" y="9538289"/>
            <a:ext cx="898856" cy="193423"/>
          </a:xfrm>
          <a:prstGeom prst="rect">
            <a:avLst/>
          </a:prstGeom>
        </p:spPr>
      </p:pic>
      <p:pic>
        <p:nvPicPr>
          <p:cNvPr id="16" name="Graphic 15">
            <a:extLst>
              <a:ext uri="{FF2B5EF4-FFF2-40B4-BE49-F238E27FC236}">
                <a16:creationId xmlns:a16="http://schemas.microsoft.com/office/drawing/2014/main" id="{13E25EBA-8AFF-475E-A8C1-565B01E86270}"/>
              </a:ext>
            </a:extLst>
          </p:cNvPr>
          <p:cNvPicPr>
            <a:picLocks noChangeAspect="1"/>
          </p:cNvPicPr>
          <p:nvPr/>
        </p:nvPicPr>
        <p:blipFill>
          <a:blip r:embed="rId83" cstate="print">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2527740" y="9640898"/>
            <a:ext cx="647569" cy="432750"/>
          </a:xfrm>
          <a:prstGeom prst="rect">
            <a:avLst/>
          </a:prstGeom>
        </p:spPr>
      </p:pic>
      <p:grpSp>
        <p:nvGrpSpPr>
          <p:cNvPr id="804" name="Group 803">
            <a:extLst>
              <a:ext uri="{FF2B5EF4-FFF2-40B4-BE49-F238E27FC236}">
                <a16:creationId xmlns:a16="http://schemas.microsoft.com/office/drawing/2014/main" id="{6D0F1CD5-56B2-44B1-8675-4BA134C122FA}"/>
              </a:ext>
            </a:extLst>
          </p:cNvPr>
          <p:cNvGrpSpPr/>
          <p:nvPr/>
        </p:nvGrpSpPr>
        <p:grpSpPr>
          <a:xfrm>
            <a:off x="-2302936" y="5186531"/>
            <a:ext cx="2030324" cy="1217357"/>
            <a:chOff x="112669" y="5085296"/>
            <a:chExt cx="1990694" cy="1193596"/>
          </a:xfrm>
        </p:grpSpPr>
        <p:sp>
          <p:nvSpPr>
            <p:cNvPr id="805" name="!!la_title">
              <a:extLst>
                <a:ext uri="{FF2B5EF4-FFF2-40B4-BE49-F238E27FC236}">
                  <a16:creationId xmlns:a16="http://schemas.microsoft.com/office/drawing/2014/main" id="{4947912E-3DB1-41A6-AAA4-3F1CAB8E7A17}"/>
                </a:ext>
              </a:extLst>
            </p:cNvPr>
            <p:cNvSpPr txBox="1"/>
            <p:nvPr/>
          </p:nvSpPr>
          <p:spPr>
            <a:xfrm>
              <a:off x="647515" y="5675812"/>
              <a:ext cx="1055097" cy="233590"/>
            </a:xfrm>
            <a:prstGeom prst="rect">
              <a:avLst/>
            </a:prstGeom>
            <a:noFill/>
          </p:spPr>
          <p:txBody>
            <a:bodyPr wrap="none" rtlCol="0">
              <a:spAutoFit/>
            </a:bodyPr>
            <a:lstStyle/>
            <a:p>
              <a:pPr defTabSz="932597">
                <a:defRPr/>
              </a:pPr>
              <a:r>
                <a:rPr lang="en-US" sz="918">
                  <a:solidFill>
                    <a:srgbClr val="FFFFFF"/>
                  </a:solidFill>
                  <a:latin typeface="Segoe UI Semibold"/>
                  <a:cs typeface="Segoe UI" pitchFamily="34" charset="0"/>
                </a:rPr>
                <a:t>Syslog/CEF Data</a:t>
              </a:r>
            </a:p>
          </p:txBody>
        </p:sp>
        <p:cxnSp>
          <p:nvCxnSpPr>
            <p:cNvPr id="806" name="Straight Connector 805">
              <a:extLst>
                <a:ext uri="{FF2B5EF4-FFF2-40B4-BE49-F238E27FC236}">
                  <a16:creationId xmlns:a16="http://schemas.microsoft.com/office/drawing/2014/main" id="{D4A2C33E-E73A-41AF-BBA8-767B16350A38}"/>
                </a:ext>
              </a:extLst>
            </p:cNvPr>
            <p:cNvCxnSpPr>
              <a:cxnSpLocks/>
            </p:cNvCxnSpPr>
            <p:nvPr/>
          </p:nvCxnSpPr>
          <p:spPr>
            <a:xfrm flipV="1">
              <a:off x="227049" y="5812295"/>
              <a:ext cx="420466" cy="1"/>
            </a:xfrm>
            <a:prstGeom prst="line">
              <a:avLst/>
            </a:prstGeom>
            <a:ln w="38100">
              <a:solidFill>
                <a:srgbClr val="FFC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7" name="Straight Connector 806">
              <a:extLst>
                <a:ext uri="{FF2B5EF4-FFF2-40B4-BE49-F238E27FC236}">
                  <a16:creationId xmlns:a16="http://schemas.microsoft.com/office/drawing/2014/main" id="{34757A13-AF23-4140-9AD3-6E45D0E2A17F}"/>
                </a:ext>
              </a:extLst>
            </p:cNvPr>
            <p:cNvCxnSpPr>
              <a:cxnSpLocks/>
            </p:cNvCxnSpPr>
            <p:nvPr/>
          </p:nvCxnSpPr>
          <p:spPr>
            <a:xfrm flipV="1">
              <a:off x="227049" y="6049119"/>
              <a:ext cx="420466" cy="1"/>
            </a:xfrm>
            <a:prstGeom prst="line">
              <a:avLst/>
            </a:prstGeom>
            <a:ln w="38100">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08" name="!!la_title">
              <a:extLst>
                <a:ext uri="{FF2B5EF4-FFF2-40B4-BE49-F238E27FC236}">
                  <a16:creationId xmlns:a16="http://schemas.microsoft.com/office/drawing/2014/main" id="{9405710C-B0F2-4B3B-97A2-5CD04EB90000}"/>
                </a:ext>
              </a:extLst>
            </p:cNvPr>
            <p:cNvSpPr txBox="1"/>
            <p:nvPr/>
          </p:nvSpPr>
          <p:spPr>
            <a:xfrm>
              <a:off x="647515" y="5928555"/>
              <a:ext cx="1455848" cy="233590"/>
            </a:xfrm>
            <a:prstGeom prst="rect">
              <a:avLst/>
            </a:prstGeom>
            <a:noFill/>
          </p:spPr>
          <p:txBody>
            <a:bodyPr wrap="none" rtlCol="0">
              <a:spAutoFit/>
            </a:bodyPr>
            <a:lstStyle/>
            <a:p>
              <a:pPr defTabSz="932597">
                <a:defRPr/>
              </a:pPr>
              <a:r>
                <a:rPr lang="en-US" sz="918">
                  <a:solidFill>
                    <a:srgbClr val="FFFFFF"/>
                  </a:solidFill>
                  <a:latin typeface="Segoe UI Semibold"/>
                  <a:cs typeface="Segoe UI" pitchFamily="34" charset="0"/>
                </a:rPr>
                <a:t>TLS/SSL Encrypted Data</a:t>
              </a:r>
            </a:p>
          </p:txBody>
        </p:sp>
        <p:sp>
          <p:nvSpPr>
            <p:cNvPr id="809" name="!!la_title">
              <a:extLst>
                <a:ext uri="{FF2B5EF4-FFF2-40B4-BE49-F238E27FC236}">
                  <a16:creationId xmlns:a16="http://schemas.microsoft.com/office/drawing/2014/main" id="{44B894C5-0B51-4C0D-A613-B32AB2559011}"/>
                </a:ext>
              </a:extLst>
            </p:cNvPr>
            <p:cNvSpPr txBox="1"/>
            <p:nvPr/>
          </p:nvSpPr>
          <p:spPr>
            <a:xfrm>
              <a:off x="647515" y="5443190"/>
              <a:ext cx="1364476" cy="233590"/>
            </a:xfrm>
            <a:prstGeom prst="rect">
              <a:avLst/>
            </a:prstGeom>
            <a:noFill/>
          </p:spPr>
          <p:txBody>
            <a:bodyPr wrap="none" rtlCol="0">
              <a:spAutoFit/>
            </a:bodyPr>
            <a:lstStyle/>
            <a:p>
              <a:pPr defTabSz="932597">
                <a:defRPr/>
              </a:pPr>
              <a:r>
                <a:rPr lang="en-US" sz="918" dirty="0">
                  <a:solidFill>
                    <a:srgbClr val="FFFFFF"/>
                  </a:solidFill>
                  <a:latin typeface="Segoe UI Semibold"/>
                  <a:cs typeface="Segoe UI" pitchFamily="34" charset="0"/>
                </a:rPr>
                <a:t>Win Event Forwarding</a:t>
              </a:r>
            </a:p>
          </p:txBody>
        </p:sp>
        <p:cxnSp>
          <p:nvCxnSpPr>
            <p:cNvPr id="810" name="Straight Connector 809">
              <a:extLst>
                <a:ext uri="{FF2B5EF4-FFF2-40B4-BE49-F238E27FC236}">
                  <a16:creationId xmlns:a16="http://schemas.microsoft.com/office/drawing/2014/main" id="{DBAE2B16-C759-4352-AC2A-BA97B30B95D6}"/>
                </a:ext>
              </a:extLst>
            </p:cNvPr>
            <p:cNvCxnSpPr>
              <a:cxnSpLocks/>
            </p:cNvCxnSpPr>
            <p:nvPr/>
          </p:nvCxnSpPr>
          <p:spPr>
            <a:xfrm flipV="1">
              <a:off x="227049" y="5579673"/>
              <a:ext cx="420466" cy="1"/>
            </a:xfrm>
            <a:prstGeom prst="line">
              <a:avLst/>
            </a:prstGeom>
            <a:ln w="38100">
              <a:solidFill>
                <a:srgbClr val="50E6FF"/>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11" name="!!la_title">
              <a:extLst>
                <a:ext uri="{FF2B5EF4-FFF2-40B4-BE49-F238E27FC236}">
                  <a16:creationId xmlns:a16="http://schemas.microsoft.com/office/drawing/2014/main" id="{6772C6CC-C2E8-442E-9FC5-9D1A5FBD1D32}"/>
                </a:ext>
              </a:extLst>
            </p:cNvPr>
            <p:cNvSpPr txBox="1"/>
            <p:nvPr/>
          </p:nvSpPr>
          <p:spPr>
            <a:xfrm>
              <a:off x="647515" y="5184743"/>
              <a:ext cx="990977" cy="233590"/>
            </a:xfrm>
            <a:prstGeom prst="rect">
              <a:avLst/>
            </a:prstGeom>
            <a:noFill/>
          </p:spPr>
          <p:txBody>
            <a:bodyPr wrap="none" rtlCol="0">
              <a:spAutoFit/>
            </a:bodyPr>
            <a:lstStyle/>
            <a:p>
              <a:pPr defTabSz="932597">
                <a:defRPr/>
              </a:pPr>
              <a:r>
                <a:rPr lang="en-US" sz="918">
                  <a:solidFill>
                    <a:srgbClr val="FFFFFF"/>
                  </a:solidFill>
                  <a:latin typeface="Segoe UI Semibold"/>
                  <a:cs typeface="Segoe UI" pitchFamily="34" charset="0"/>
                </a:rPr>
                <a:t>Security Events</a:t>
              </a:r>
            </a:p>
          </p:txBody>
        </p:sp>
        <p:cxnSp>
          <p:nvCxnSpPr>
            <p:cNvPr id="812" name="Straight Connector 811">
              <a:extLst>
                <a:ext uri="{FF2B5EF4-FFF2-40B4-BE49-F238E27FC236}">
                  <a16:creationId xmlns:a16="http://schemas.microsoft.com/office/drawing/2014/main" id="{F4801EFB-3457-4C67-9772-F398903FDCB4}"/>
                </a:ext>
              </a:extLst>
            </p:cNvPr>
            <p:cNvCxnSpPr>
              <a:cxnSpLocks/>
            </p:cNvCxnSpPr>
            <p:nvPr/>
          </p:nvCxnSpPr>
          <p:spPr>
            <a:xfrm flipV="1">
              <a:off x="227049" y="5321226"/>
              <a:ext cx="420466" cy="1"/>
            </a:xfrm>
            <a:prstGeom prst="line">
              <a:avLst/>
            </a:prstGeom>
            <a:ln w="38100">
              <a:solidFill>
                <a:srgbClr val="0078D4"/>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13" name="TextBox 812">
              <a:extLst>
                <a:ext uri="{FF2B5EF4-FFF2-40B4-BE49-F238E27FC236}">
                  <a16:creationId xmlns:a16="http://schemas.microsoft.com/office/drawing/2014/main" id="{E573D88D-658C-4034-8955-6EDA77C7EBE8}"/>
                </a:ext>
              </a:extLst>
            </p:cNvPr>
            <p:cNvSpPr txBox="1"/>
            <p:nvPr/>
          </p:nvSpPr>
          <p:spPr>
            <a:xfrm>
              <a:off x="112669" y="5085296"/>
              <a:ext cx="1969305" cy="1193596"/>
            </a:xfrm>
            <a:prstGeom prst="roundRect">
              <a:avLst>
                <a:gd name="adj" fmla="val 2924"/>
              </a:avLst>
            </a:prstGeom>
            <a:noFill/>
            <a:ln w="12700">
              <a:solidFill>
                <a:schemeClr val="bg1">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rgbClr val="FFFFFF"/>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51028">
                <a:defRPr/>
              </a:pPr>
              <a:endParaRPr lang="en-US" sz="2040">
                <a:latin typeface="Segoe UI Semibold"/>
              </a:endParaRPr>
            </a:p>
          </p:txBody>
        </p:sp>
      </p:grpSp>
      <p:sp>
        <p:nvSpPr>
          <p:cNvPr id="814" name="TextBox 813" descr="Microsoft Partners / Threat Intelligence&#10;">
            <a:extLst>
              <a:ext uri="{FF2B5EF4-FFF2-40B4-BE49-F238E27FC236}">
                <a16:creationId xmlns:a16="http://schemas.microsoft.com/office/drawing/2014/main" id="{FDB26594-7EBB-48D1-9E70-32BF96D61B4C}"/>
              </a:ext>
            </a:extLst>
          </p:cNvPr>
          <p:cNvSpPr txBox="1"/>
          <p:nvPr/>
        </p:nvSpPr>
        <p:spPr>
          <a:xfrm>
            <a:off x="-2129552" y="5077560"/>
            <a:ext cx="420354" cy="226510"/>
          </a:xfrm>
          <a:prstGeom prst="rect">
            <a:avLst/>
          </a:prstGeom>
          <a:solidFill>
            <a:schemeClr val="bg1"/>
          </a:solidFill>
        </p:spPr>
        <p:txBody>
          <a:bodyPr wrap="square" lIns="0" tIns="0" rIns="0" bIns="0" rtlCol="0" anchor="ctr">
            <a:noAutofit/>
          </a:bodyPr>
          <a:lstStyle/>
          <a:p>
            <a:pPr algn="ctr" defTabSz="932597">
              <a:defRPr/>
            </a:pPr>
            <a:r>
              <a:rPr lang="en-US" sz="918">
                <a:solidFill>
                  <a:srgbClr val="FFFFFF"/>
                </a:solidFill>
                <a:latin typeface="Segoe UI Semibold"/>
                <a:cs typeface="Segoe UI" pitchFamily="34" charset="0"/>
              </a:rPr>
              <a:t>Legend</a:t>
            </a:r>
          </a:p>
        </p:txBody>
      </p:sp>
    </p:spTree>
    <p:extLst>
      <p:ext uri="{BB962C8B-B14F-4D97-AF65-F5344CB8AC3E}">
        <p14:creationId xmlns:p14="http://schemas.microsoft.com/office/powerpoint/2010/main" val="40501407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442"/>
                                        </p:tgtEl>
                                        <p:attrNameLst>
                                          <p:attrName>style.visibility</p:attrName>
                                        </p:attrNameLst>
                                      </p:cBhvr>
                                      <p:to>
                                        <p:strVal val="visible"/>
                                      </p:to>
                                    </p:set>
                                    <p:animEffect transition="in" filter="wipe(left)">
                                      <p:cBhvr>
                                        <p:cTn id="13" dur="500"/>
                                        <p:tgtEl>
                                          <p:spTgt spid="442"/>
                                        </p:tgtEl>
                                      </p:cBhvr>
                                    </p:animEffect>
                                  </p:childTnLst>
                                </p:cTn>
                              </p:par>
                              <p:par>
                                <p:cTn id="14" presetID="42" presetClass="path" presetSubtype="0" repeatCount="indefinite" fill="hold" nodeType="withEffect">
                                  <p:stCondLst>
                                    <p:cond delay="0"/>
                                  </p:stCondLst>
                                  <p:childTnLst>
                                    <p:animMotion origin="layout" path="M 5E-6 -7.40741E-7 L 5E-6 0.01736 " pathEditMode="relative" rAng="0" ptsTypes="AA">
                                      <p:cBhvr>
                                        <p:cTn id="15" dur="1000" fill="hold"/>
                                        <p:tgtEl>
                                          <p:spTgt spid="388"/>
                                        </p:tgtEl>
                                        <p:attrNameLst>
                                          <p:attrName>ppt_x</p:attrName>
                                          <p:attrName>ppt_y</p:attrName>
                                        </p:attrNameLst>
                                      </p:cBhvr>
                                      <p:rCtr x="0" y="856"/>
                                    </p:animMotion>
                                  </p:childTnLst>
                                </p:cTn>
                              </p:par>
                              <p:par>
                                <p:cTn id="16" presetID="35" presetClass="path" presetSubtype="0" repeatCount="indefinite" fill="hold" nodeType="withEffect">
                                  <p:stCondLst>
                                    <p:cond delay="0"/>
                                  </p:stCondLst>
                                  <p:childTnLst>
                                    <p:animMotion origin="layout" path="M 2.08333E-6 3.7037E-7 L -0.01836 3.7037E-7 " pathEditMode="relative" rAng="0" ptsTypes="AA">
                                      <p:cBhvr>
                                        <p:cTn id="17" dur="2000" fill="hold"/>
                                        <p:tgtEl>
                                          <p:spTgt spid="508"/>
                                        </p:tgtEl>
                                        <p:attrNameLst>
                                          <p:attrName>ppt_x</p:attrName>
                                          <p:attrName>ppt_y</p:attrName>
                                        </p:attrNameLst>
                                      </p:cBhvr>
                                      <p:rCtr x="-924" y="0"/>
                                    </p:animMotion>
                                  </p:childTnLst>
                                </p:cTn>
                              </p:par>
                              <p:par>
                                <p:cTn id="18" presetID="63" presetClass="path" presetSubtype="0" repeatCount="indefinite" fill="hold" nodeType="withEffect">
                                  <p:stCondLst>
                                    <p:cond delay="0"/>
                                  </p:stCondLst>
                                  <p:childTnLst>
                                    <p:animMotion origin="layout" path="M -8.33333E-7 3.7037E-7 L 0.00977 3.7037E-7 " pathEditMode="relative" rAng="0" ptsTypes="AA">
                                      <p:cBhvr>
                                        <p:cTn id="19" dur="500" fill="hold"/>
                                        <p:tgtEl>
                                          <p:spTgt spid="442"/>
                                        </p:tgtEl>
                                        <p:attrNameLst>
                                          <p:attrName>ppt_x</p:attrName>
                                          <p:attrName>ppt_y</p:attrName>
                                        </p:attrNameLst>
                                      </p:cBhvr>
                                      <p:rCtr x="482" y="0"/>
                                    </p:animMotion>
                                  </p:childTnLst>
                                </p:cTn>
                              </p:par>
                              <p:par>
                                <p:cTn id="20" presetID="22" presetClass="entr" presetSubtype="8" fill="hold" nodeType="withEffect">
                                  <p:stCondLst>
                                    <p:cond delay="0"/>
                                  </p:stCondLst>
                                  <p:childTnLst>
                                    <p:set>
                                      <p:cBhvr>
                                        <p:cTn id="21" dur="1" fill="hold">
                                          <p:stCondLst>
                                            <p:cond delay="0"/>
                                          </p:stCondLst>
                                        </p:cTn>
                                        <p:tgtEl>
                                          <p:spTgt spid="662"/>
                                        </p:tgtEl>
                                        <p:attrNameLst>
                                          <p:attrName>style.visibility</p:attrName>
                                        </p:attrNameLst>
                                      </p:cBhvr>
                                      <p:to>
                                        <p:strVal val="visible"/>
                                      </p:to>
                                    </p:set>
                                    <p:animEffect transition="in" filter="wipe(left)">
                                      <p:cBhvr>
                                        <p:cTn id="22" dur="500"/>
                                        <p:tgtEl>
                                          <p:spTgt spid="662"/>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wipe(left)">
                                      <p:cBhvr>
                                        <p:cTn id="25" dur="500"/>
                                        <p:tgtEl>
                                          <p:spTgt spid="64"/>
                                        </p:tgtEl>
                                      </p:cBhvr>
                                    </p:animEffect>
                                  </p:childTnLst>
                                </p:cTn>
                              </p:par>
                              <p:par>
                                <p:cTn id="26" presetID="22" presetClass="entr" presetSubtype="8" fill="hold" nodeType="withEffect">
                                  <p:stCondLst>
                                    <p:cond delay="0"/>
                                  </p:stCondLst>
                                  <p:childTnLst>
                                    <p:set>
                                      <p:cBhvr>
                                        <p:cTn id="27" dur="1" fill="hold">
                                          <p:stCondLst>
                                            <p:cond delay="0"/>
                                          </p:stCondLst>
                                        </p:cTn>
                                        <p:tgtEl>
                                          <p:spTgt spid="149"/>
                                        </p:tgtEl>
                                        <p:attrNameLst>
                                          <p:attrName>style.visibility</p:attrName>
                                        </p:attrNameLst>
                                      </p:cBhvr>
                                      <p:to>
                                        <p:strVal val="visible"/>
                                      </p:to>
                                    </p:set>
                                    <p:animEffect transition="in" filter="wipe(left)">
                                      <p:cBhvr>
                                        <p:cTn id="28"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3" name="!!dep_area">
            <a:extLst>
              <a:ext uri="{FF2B5EF4-FFF2-40B4-BE49-F238E27FC236}">
                <a16:creationId xmlns:a16="http://schemas.microsoft.com/office/drawing/2014/main" id="{14EAB75A-2E57-4213-AFF9-9E8C41359F26}"/>
              </a:ext>
            </a:extLst>
          </p:cNvPr>
          <p:cNvSpPr/>
          <p:nvPr/>
        </p:nvSpPr>
        <p:spPr bwMode="auto">
          <a:xfrm>
            <a:off x="6808825" y="2993065"/>
            <a:ext cx="1705054" cy="1140679"/>
          </a:xfrm>
          <a:prstGeom prst="roundRect">
            <a:avLst>
              <a:gd name="adj" fmla="val 6787"/>
            </a:avLst>
          </a:prstGeom>
          <a:noFill/>
          <a:ln w="12700">
            <a:solidFill>
              <a:srgbClr val="2687C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428" err="1">
              <a:solidFill>
                <a:srgbClr val="FFFFFF"/>
              </a:solidFill>
              <a:latin typeface="Segoe UI"/>
              <a:cs typeface="Segoe UI" pitchFamily="34" charset="0"/>
            </a:endParaRPr>
          </a:p>
        </p:txBody>
      </p:sp>
      <p:cxnSp>
        <p:nvCxnSpPr>
          <p:cNvPr id="508" name="!!movingline_left">
            <a:extLst>
              <a:ext uri="{FF2B5EF4-FFF2-40B4-BE49-F238E27FC236}">
                <a16:creationId xmlns:a16="http://schemas.microsoft.com/office/drawing/2014/main" id="{02786C54-137C-4AB3-8991-87D653547B80}"/>
              </a:ext>
            </a:extLst>
          </p:cNvPr>
          <p:cNvCxnSpPr>
            <a:cxnSpLocks/>
          </p:cNvCxnSpPr>
          <p:nvPr/>
        </p:nvCxnSpPr>
        <p:spPr>
          <a:xfrm>
            <a:off x="7819927" y="3529595"/>
            <a:ext cx="2250156" cy="0"/>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Freeform: Shape 91">
            <a:extLst>
              <a:ext uri="{FF2B5EF4-FFF2-40B4-BE49-F238E27FC236}">
                <a16:creationId xmlns:a16="http://schemas.microsoft.com/office/drawing/2014/main" id="{84EE8091-DB18-456F-AA5A-6C3109C02227}"/>
              </a:ext>
            </a:extLst>
          </p:cNvPr>
          <p:cNvSpPr/>
          <p:nvPr/>
        </p:nvSpPr>
        <p:spPr bwMode="blackWhite">
          <a:xfrm rot="10800000">
            <a:off x="9913090" y="3411560"/>
            <a:ext cx="310243" cy="331573"/>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Freeform: Shape 45">
            <a:extLst>
              <a:ext uri="{FF2B5EF4-FFF2-40B4-BE49-F238E27FC236}">
                <a16:creationId xmlns:a16="http://schemas.microsoft.com/office/drawing/2014/main" id="{6F996711-DF62-4DC5-BDE8-1DF93EE2E0C7}"/>
              </a:ext>
            </a:extLst>
          </p:cNvPr>
          <p:cNvSpPr/>
          <p:nvPr/>
        </p:nvSpPr>
        <p:spPr bwMode="blackWhite">
          <a:xfrm rot="10800000">
            <a:off x="10109517" y="3253703"/>
            <a:ext cx="411231" cy="331573"/>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88" name="!!movingline_down">
            <a:extLst>
              <a:ext uri="{FF2B5EF4-FFF2-40B4-BE49-F238E27FC236}">
                <a16:creationId xmlns:a16="http://schemas.microsoft.com/office/drawing/2014/main" id="{251BC210-7929-44D2-9CEF-7D6A68240516}"/>
              </a:ext>
            </a:extLst>
          </p:cNvPr>
          <p:cNvCxnSpPr>
            <a:cxnSpLocks/>
          </p:cNvCxnSpPr>
          <p:nvPr/>
        </p:nvCxnSpPr>
        <p:spPr>
          <a:xfrm>
            <a:off x="9233078" y="2123613"/>
            <a:ext cx="0" cy="1306417"/>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99" name="!!arrowup_2pt">
            <a:extLst>
              <a:ext uri="{FF2B5EF4-FFF2-40B4-BE49-F238E27FC236}">
                <a16:creationId xmlns:a16="http://schemas.microsoft.com/office/drawing/2014/main" id="{E8DFA841-608B-428C-B761-E4EFD645C109}"/>
              </a:ext>
            </a:extLst>
          </p:cNvPr>
          <p:cNvGrpSpPr/>
          <p:nvPr/>
        </p:nvGrpSpPr>
        <p:grpSpPr>
          <a:xfrm rot="5400000">
            <a:off x="9119365" y="3413509"/>
            <a:ext cx="232312" cy="76884"/>
            <a:chOff x="2615998" y="3899990"/>
            <a:chExt cx="230255" cy="76203"/>
          </a:xfrm>
        </p:grpSpPr>
        <p:sp>
          <p:nvSpPr>
            <p:cNvPr id="400" name="Rectangle 399">
              <a:extLst>
                <a:ext uri="{FF2B5EF4-FFF2-40B4-BE49-F238E27FC236}">
                  <a16:creationId xmlns:a16="http://schemas.microsoft.com/office/drawing/2014/main" id="{912B0815-070D-4F50-B6A1-4630763A05D3}"/>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3" name="Isosceles Triangle 402">
              <a:extLst>
                <a:ext uri="{FF2B5EF4-FFF2-40B4-BE49-F238E27FC236}">
                  <a16:creationId xmlns:a16="http://schemas.microsoft.com/office/drawing/2014/main" id="{FB8AF75B-F725-419A-9BF4-4B20838BA74B}"/>
                </a:ext>
              </a:extLst>
            </p:cNvPr>
            <p:cNvSpPr/>
            <p:nvPr/>
          </p:nvSpPr>
          <p:spPr bwMode="blackWhite">
            <a:xfrm rot="5400000">
              <a:off x="2615996" y="3899989"/>
              <a:ext cx="76203" cy="76200"/>
            </a:xfrm>
            <a:prstGeom prst="triangle">
              <a:avLst/>
            </a:prstGeom>
            <a:solidFill>
              <a:srgbClr val="9BF00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453" name="!!movingline_down">
            <a:extLst>
              <a:ext uri="{FF2B5EF4-FFF2-40B4-BE49-F238E27FC236}">
                <a16:creationId xmlns:a16="http://schemas.microsoft.com/office/drawing/2014/main" id="{1868C8AB-C595-43F2-B050-893242E63CF5}"/>
              </a:ext>
            </a:extLst>
          </p:cNvPr>
          <p:cNvCxnSpPr>
            <a:cxnSpLocks/>
          </p:cNvCxnSpPr>
          <p:nvPr/>
        </p:nvCxnSpPr>
        <p:spPr>
          <a:xfrm>
            <a:off x="6353196" y="1690534"/>
            <a:ext cx="0" cy="1677201"/>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72" name="!!arrowup_2pt">
            <a:extLst>
              <a:ext uri="{FF2B5EF4-FFF2-40B4-BE49-F238E27FC236}">
                <a16:creationId xmlns:a16="http://schemas.microsoft.com/office/drawing/2014/main" id="{C2F85E2C-15EC-49B9-83B4-54566A571FCD}"/>
              </a:ext>
            </a:extLst>
          </p:cNvPr>
          <p:cNvGrpSpPr/>
          <p:nvPr/>
        </p:nvGrpSpPr>
        <p:grpSpPr>
          <a:xfrm rot="5400000">
            <a:off x="6238337" y="3411919"/>
            <a:ext cx="232312" cy="76884"/>
            <a:chOff x="2615998" y="3899990"/>
            <a:chExt cx="230255" cy="76203"/>
          </a:xfrm>
        </p:grpSpPr>
        <p:sp>
          <p:nvSpPr>
            <p:cNvPr id="573" name="Rectangle 572">
              <a:extLst>
                <a:ext uri="{FF2B5EF4-FFF2-40B4-BE49-F238E27FC236}">
                  <a16:creationId xmlns:a16="http://schemas.microsoft.com/office/drawing/2014/main" id="{9FAE3091-F51D-4940-A0B5-009CA09033D4}"/>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4" name="Isosceles Triangle 573">
              <a:extLst>
                <a:ext uri="{FF2B5EF4-FFF2-40B4-BE49-F238E27FC236}">
                  <a16:creationId xmlns:a16="http://schemas.microsoft.com/office/drawing/2014/main" id="{2E643A18-CFBC-4C7D-B96A-53393F84C08F}"/>
                </a:ext>
              </a:extLst>
            </p:cNvPr>
            <p:cNvSpPr/>
            <p:nvPr/>
          </p:nvSpPr>
          <p:spPr bwMode="blackWhite">
            <a:xfrm rot="5400000">
              <a:off x="2615996" y="3899989"/>
              <a:ext cx="76203" cy="76200"/>
            </a:xfrm>
            <a:prstGeom prst="triangle">
              <a:avLst/>
            </a:prstGeom>
            <a:solidFill>
              <a:srgbClr val="9BF00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6" name="!!vm_title">
            <a:hlinkClick r:id="" action="ppaction://noaction"/>
            <a:extLst>
              <a:ext uri="{FF2B5EF4-FFF2-40B4-BE49-F238E27FC236}">
                <a16:creationId xmlns:a16="http://schemas.microsoft.com/office/drawing/2014/main" id="{8F9A7030-2C81-4484-B1B7-FDA15D3D50B7}"/>
              </a:ext>
            </a:extLst>
          </p:cNvPr>
          <p:cNvSpPr txBox="1"/>
          <p:nvPr/>
        </p:nvSpPr>
        <p:spPr>
          <a:xfrm>
            <a:off x="5800006" y="10299828"/>
            <a:ext cx="1265806" cy="350264"/>
          </a:xfrm>
          <a:prstGeom prst="rect">
            <a:avLst/>
          </a:prstGeom>
          <a:solidFill>
            <a:schemeClr val="bg1"/>
          </a:solidFill>
        </p:spPr>
        <p:txBody>
          <a:bodyPr wrap="square" rtlCol="0">
            <a:spAutoFit/>
          </a:bodyPr>
          <a:lstStyle/>
          <a:p>
            <a:pPr algn="ctr" defTabSz="932597">
              <a:defRPr/>
            </a:pPr>
            <a:r>
              <a:rPr lang="en-US" sz="816">
                <a:solidFill>
                  <a:srgbClr val="FFFFFF"/>
                </a:solidFill>
                <a:latin typeface="Segoe UI Semibold"/>
                <a:cs typeface="Segoe UI" pitchFamily="34" charset="0"/>
              </a:rPr>
              <a:t>Data Collection Rules </a:t>
            </a:r>
            <a:r>
              <a:rPr lang="en-US" sz="816">
                <a:solidFill>
                  <a:srgbClr val="0078D4">
                    <a:lumMod val="75000"/>
                  </a:srgbClr>
                </a:solidFill>
                <a:latin typeface="Segoe UI Semibold"/>
                <a:cs typeface="Segoe UI" pitchFamily="34" charset="0"/>
              </a:rPr>
              <a:t>(AMA Only)</a:t>
            </a:r>
          </a:p>
        </p:txBody>
      </p:sp>
      <p:sp>
        <p:nvSpPr>
          <p:cNvPr id="393" name="TextBox 392">
            <a:extLst>
              <a:ext uri="{FF2B5EF4-FFF2-40B4-BE49-F238E27FC236}">
                <a16:creationId xmlns:a16="http://schemas.microsoft.com/office/drawing/2014/main" id="{4CECA158-5250-47BF-9CF4-C7D23272C2E8}"/>
              </a:ext>
            </a:extLst>
          </p:cNvPr>
          <p:cNvSpPr txBox="1"/>
          <p:nvPr/>
        </p:nvSpPr>
        <p:spPr>
          <a:xfrm>
            <a:off x="9876426" y="8969561"/>
            <a:ext cx="2105894" cy="1483597"/>
          </a:xfrm>
          <a:prstGeom prst="roundRect">
            <a:avLst>
              <a:gd name="adj" fmla="val 2924"/>
            </a:avLst>
          </a:prstGeom>
          <a:solidFill>
            <a:schemeClr val="bg1"/>
          </a:solidFill>
          <a:ln w="9525">
            <a:solidFill>
              <a:srgbClr val="32D4F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rgbClr val="FFFFFF"/>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51028">
              <a:defRPr/>
            </a:pPr>
            <a:endParaRPr lang="en-US" sz="2040">
              <a:latin typeface="Segoe UI Semibold"/>
            </a:endParaRPr>
          </a:p>
        </p:txBody>
      </p:sp>
      <p:sp>
        <p:nvSpPr>
          <p:cNvPr id="18446" name="onpremises_area">
            <a:extLst>
              <a:ext uri="{FF2B5EF4-FFF2-40B4-BE49-F238E27FC236}">
                <a16:creationId xmlns:a16="http://schemas.microsoft.com/office/drawing/2014/main" id="{E1DD30C3-2D6A-4ED4-9690-5FB3EA2C98E7}"/>
              </a:ext>
            </a:extLst>
          </p:cNvPr>
          <p:cNvSpPr/>
          <p:nvPr/>
        </p:nvSpPr>
        <p:spPr bwMode="auto">
          <a:xfrm>
            <a:off x="3557011" y="1286593"/>
            <a:ext cx="8744549" cy="3033170"/>
          </a:xfrm>
          <a:prstGeom prst="roundRect">
            <a:avLst>
              <a:gd name="adj" fmla="val 2891"/>
            </a:avLst>
          </a:prstGeom>
          <a:noFill/>
          <a:ln w="12700">
            <a:solidFill>
              <a:srgbClr val="53B1E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000000"/>
              </a:solidFill>
              <a:latin typeface="Segoe UI"/>
              <a:cs typeface="Segoe UI" pitchFamily="34" charset="0"/>
            </a:endParaRPr>
          </a:p>
        </p:txBody>
      </p:sp>
      <p:cxnSp>
        <p:nvCxnSpPr>
          <p:cNvPr id="396" name="!!movingline_right">
            <a:extLst>
              <a:ext uri="{FF2B5EF4-FFF2-40B4-BE49-F238E27FC236}">
                <a16:creationId xmlns:a16="http://schemas.microsoft.com/office/drawing/2014/main" id="{CAA03000-A091-4417-8F39-B98888237A98}"/>
              </a:ext>
            </a:extLst>
          </p:cNvPr>
          <p:cNvCxnSpPr>
            <a:cxnSpLocks/>
          </p:cNvCxnSpPr>
          <p:nvPr/>
        </p:nvCxnSpPr>
        <p:spPr>
          <a:xfrm>
            <a:off x="5406584" y="9473706"/>
            <a:ext cx="928228" cy="0"/>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2" name="!!movingline_right">
            <a:extLst>
              <a:ext uri="{FF2B5EF4-FFF2-40B4-BE49-F238E27FC236}">
                <a16:creationId xmlns:a16="http://schemas.microsoft.com/office/drawing/2014/main" id="{83CD726D-9766-4983-A9D5-12145493DD42}"/>
              </a:ext>
            </a:extLst>
          </p:cNvPr>
          <p:cNvCxnSpPr>
            <a:cxnSpLocks/>
          </p:cNvCxnSpPr>
          <p:nvPr/>
        </p:nvCxnSpPr>
        <p:spPr>
          <a:xfrm>
            <a:off x="5392013" y="10090890"/>
            <a:ext cx="869940" cy="0"/>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448" name="TextBox 18447">
            <a:extLst>
              <a:ext uri="{FF2B5EF4-FFF2-40B4-BE49-F238E27FC236}">
                <a16:creationId xmlns:a16="http://schemas.microsoft.com/office/drawing/2014/main" id="{9B89F06F-ABE7-4AE6-9B00-2B81CCDDC508}"/>
              </a:ext>
            </a:extLst>
          </p:cNvPr>
          <p:cNvSpPr txBox="1"/>
          <p:nvPr/>
        </p:nvSpPr>
        <p:spPr>
          <a:xfrm>
            <a:off x="4041285" y="1194083"/>
            <a:ext cx="584633" cy="192135"/>
          </a:xfrm>
          <a:prstGeom prst="rect">
            <a:avLst/>
          </a:prstGeom>
          <a:solidFill>
            <a:schemeClr val="bg1"/>
          </a:solidFill>
        </p:spPr>
        <p:txBody>
          <a:bodyPr wrap="square" lIns="0" tIns="0" rIns="0" bIns="0" rtlCol="0">
            <a:spAutoFit/>
          </a:bodyPr>
          <a:lstStyle/>
          <a:p>
            <a:pPr algn="ctr" defTabSz="932597">
              <a:defRPr/>
            </a:pPr>
            <a:r>
              <a:rPr lang="en-US" sz="1224">
                <a:solidFill>
                  <a:srgbClr val="FFFFFF"/>
                </a:solidFill>
                <a:latin typeface="Segoe UI Semibold"/>
              </a:rPr>
              <a:t>Azure</a:t>
            </a:r>
          </a:p>
        </p:txBody>
      </p:sp>
      <p:sp>
        <p:nvSpPr>
          <p:cNvPr id="25" name="onpremises_area">
            <a:extLst>
              <a:ext uri="{FF2B5EF4-FFF2-40B4-BE49-F238E27FC236}">
                <a16:creationId xmlns:a16="http://schemas.microsoft.com/office/drawing/2014/main" id="{CA9A5367-144D-4279-AC4A-DEBE3A8F3A7B}"/>
              </a:ext>
            </a:extLst>
          </p:cNvPr>
          <p:cNvSpPr/>
          <p:nvPr/>
        </p:nvSpPr>
        <p:spPr bwMode="auto">
          <a:xfrm>
            <a:off x="2245909" y="8267791"/>
            <a:ext cx="10055652" cy="2380091"/>
          </a:xfrm>
          <a:prstGeom prst="roundRect">
            <a:avLst>
              <a:gd name="adj" fmla="val 2891"/>
            </a:avLst>
          </a:prstGeom>
          <a:noFill/>
          <a:ln w="12700">
            <a:solidFill>
              <a:srgbClr val="93939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000000"/>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D5865A3-0F79-4B4D-B613-C689E0B0EF10}"/>
              </a:ext>
            </a:extLst>
          </p:cNvPr>
          <p:cNvSpPr>
            <a:spLocks noGrp="1"/>
          </p:cNvSpPr>
          <p:nvPr>
            <p:ph type="title"/>
          </p:nvPr>
        </p:nvSpPr>
        <p:spPr>
          <a:prstGeom prst="rect">
            <a:avLst/>
          </a:prstGeom>
        </p:spPr>
        <p:txBody>
          <a:bodyPr/>
          <a:lstStyle/>
          <a:p>
            <a:r>
              <a:rPr lang="en-US">
                <a:solidFill>
                  <a:schemeClr val="tx1">
                    <a:lumMod val="95000"/>
                  </a:schemeClr>
                </a:solidFill>
              </a:rPr>
              <a:t>Data ingestion methods</a:t>
            </a:r>
          </a:p>
        </p:txBody>
      </p:sp>
      <p:pic>
        <p:nvPicPr>
          <p:cNvPr id="31" name="onpremises_icon">
            <a:extLst>
              <a:ext uri="{FF2B5EF4-FFF2-40B4-BE49-F238E27FC236}">
                <a16:creationId xmlns:a16="http://schemas.microsoft.com/office/drawing/2014/main" id="{85BF5CB1-31B5-4926-84CA-D6D1387112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77785" y="8030525"/>
            <a:ext cx="349726" cy="353641"/>
          </a:xfrm>
          <a:prstGeom prst="rect">
            <a:avLst/>
          </a:prstGeom>
        </p:spPr>
      </p:pic>
      <p:sp>
        <p:nvSpPr>
          <p:cNvPr id="138" name="!!vm_title">
            <a:extLst>
              <a:ext uri="{FF2B5EF4-FFF2-40B4-BE49-F238E27FC236}">
                <a16:creationId xmlns:a16="http://schemas.microsoft.com/office/drawing/2014/main" id="{927E55FB-7973-4F73-A4BE-06E04ADC2366}"/>
              </a:ext>
            </a:extLst>
          </p:cNvPr>
          <p:cNvSpPr txBox="1"/>
          <p:nvPr/>
        </p:nvSpPr>
        <p:spPr>
          <a:xfrm>
            <a:off x="4993287" y="8499542"/>
            <a:ext cx="1033380" cy="238240"/>
          </a:xfrm>
          <a:prstGeom prst="rect">
            <a:avLst/>
          </a:prstGeom>
          <a:noFill/>
        </p:spPr>
        <p:txBody>
          <a:bodyPr wrap="square" rtlCol="0">
            <a:spAutoFit/>
          </a:bodyPr>
          <a:lstStyle/>
          <a:p>
            <a:pPr algn="ctr" defTabSz="932597">
              <a:defRPr/>
            </a:pPr>
            <a:r>
              <a:rPr lang="en-US" sz="918" dirty="0">
                <a:solidFill>
                  <a:srgbClr val="FFFFFF"/>
                </a:solidFill>
                <a:latin typeface="Segoe UI Semibold"/>
                <a:cs typeface="Segoe UI" pitchFamily="34" charset="0"/>
              </a:rPr>
              <a:t>Logstash</a:t>
            </a:r>
          </a:p>
        </p:txBody>
      </p:sp>
      <p:sp>
        <p:nvSpPr>
          <p:cNvPr id="27" name="onpremises_title">
            <a:extLst>
              <a:ext uri="{FF2B5EF4-FFF2-40B4-BE49-F238E27FC236}">
                <a16:creationId xmlns:a16="http://schemas.microsoft.com/office/drawing/2014/main" id="{19DB8FE4-DDE0-4A1A-83D8-4868237F32F1}"/>
              </a:ext>
            </a:extLst>
          </p:cNvPr>
          <p:cNvSpPr txBox="1">
            <a:spLocks/>
          </p:cNvSpPr>
          <p:nvPr/>
        </p:nvSpPr>
        <p:spPr>
          <a:xfrm>
            <a:off x="2428728" y="8186418"/>
            <a:ext cx="1362865" cy="158521"/>
          </a:xfrm>
          <a:prstGeom prst="rect">
            <a:avLst/>
          </a:prstGeom>
          <a:solidFill>
            <a:srgbClr val="000000"/>
          </a:solidFill>
          <a:ln>
            <a:noFill/>
            <a:prstDash/>
          </a:ln>
          <a:effectLst/>
        </p:spPr>
        <p:txBody>
          <a:bodyPr rot="0" spcFirstLastPara="0" vertOverflow="overflow" horzOverflow="overflow" vert="horz" wrap="none" lIns="46630" tIns="0" rIns="46630" bIns="0" numCol="1" spcCol="0" rtlCol="0" fromWordArt="0" anchor="t" anchorCtr="0" forceAA="0" compatLnSpc="1">
            <a:prstTxWarp prst="textNoShape">
              <a:avLst/>
            </a:prstTxWarp>
            <a:spAutoFit/>
          </a:bodyPr>
          <a:lstStyle>
            <a:defPPr>
              <a:defRPr lang="en-US"/>
            </a:defPPr>
            <a:lvl1pPr marR="0" lvl="0" indent="0" algn="ctr" defTabSz="932742" fontAlgn="auto">
              <a:lnSpc>
                <a:spcPct val="90000"/>
              </a:lnSpc>
              <a:spcBef>
                <a:spcPct val="0"/>
              </a:spcBef>
              <a:spcAft>
                <a:spcPts val="0"/>
              </a:spcAft>
              <a:buClrTx/>
              <a:buSzTx/>
              <a:buFontTx/>
              <a:buNone/>
              <a:tabLst/>
              <a:defRPr kumimoji="0" sz="1400" b="0" i="0" u="none" strike="noStrike" cap="none" spc="0" normalizeH="0" baseline="0">
                <a:ln w="3175">
                  <a:noFill/>
                </a:ln>
                <a:gradFill>
                  <a:gsLst>
                    <a:gs pos="0">
                      <a:srgbClr val="FFFFFF"/>
                    </a:gs>
                    <a:gs pos="100000">
                      <a:srgbClr val="FFFFFF"/>
                    </a:gs>
                  </a:gsLst>
                  <a:lin ang="5400000" scaled="1"/>
                </a:gradFill>
                <a:effectLst/>
                <a:uLnTx/>
                <a:uFillTx/>
                <a:latin typeface="Segoe UI Semibold"/>
                <a:cs typeface="Segoe UI" pitchFamily="34" charset="0"/>
              </a:defRPr>
            </a:lvl1pPr>
          </a:lstStyle>
          <a:p>
            <a:pPr algn="l" defTabSz="951304">
              <a:defRPr/>
            </a:pPr>
            <a:r>
              <a:rPr lang="en-US" sz="1122"/>
              <a:t>On-premises / IaaS</a:t>
            </a:r>
          </a:p>
        </p:txBody>
      </p:sp>
      <p:sp>
        <p:nvSpPr>
          <p:cNvPr id="18444" name="!!la_title">
            <a:extLst>
              <a:ext uri="{FF2B5EF4-FFF2-40B4-BE49-F238E27FC236}">
                <a16:creationId xmlns:a16="http://schemas.microsoft.com/office/drawing/2014/main" id="{065858DB-E276-4D70-984B-F7F9EDCC9A87}"/>
              </a:ext>
            </a:extLst>
          </p:cNvPr>
          <p:cNvSpPr txBox="1"/>
          <p:nvPr/>
        </p:nvSpPr>
        <p:spPr>
          <a:xfrm>
            <a:off x="7201599" y="3560573"/>
            <a:ext cx="971741" cy="406265"/>
          </a:xfrm>
          <a:prstGeom prst="rect">
            <a:avLst/>
          </a:prstGeom>
          <a:solidFill>
            <a:schemeClr val="bg1"/>
          </a:solid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srgbClr val="FFFFFF"/>
                </a:solidFill>
                <a:effectLst/>
                <a:uLnTx/>
                <a:uFillTx/>
                <a:latin typeface="Segoe UI Semibold"/>
                <a:cs typeface="Segoe UI" pitchFamily="34" charset="0"/>
              </a:defRPr>
            </a:lvl1pPr>
          </a:lstStyle>
          <a:p>
            <a:pPr defTabSz="932597">
              <a:defRPr/>
            </a:pPr>
            <a:r>
              <a:rPr lang="en-US" sz="1020"/>
              <a:t>Log Analytics</a:t>
            </a:r>
          </a:p>
          <a:p>
            <a:pPr defTabSz="932597">
              <a:defRPr/>
            </a:pPr>
            <a:r>
              <a:rPr lang="en-US" sz="1020"/>
              <a:t>workspace</a:t>
            </a:r>
          </a:p>
        </p:txBody>
      </p:sp>
      <p:sp>
        <p:nvSpPr>
          <p:cNvPr id="267" name="!!vm_title">
            <a:hlinkClick r:id="" action="ppaction://noaction"/>
            <a:extLst>
              <a:ext uri="{FF2B5EF4-FFF2-40B4-BE49-F238E27FC236}">
                <a16:creationId xmlns:a16="http://schemas.microsoft.com/office/drawing/2014/main" id="{B357C784-1A1B-459D-8697-E9685FDFA00F}"/>
              </a:ext>
            </a:extLst>
          </p:cNvPr>
          <p:cNvSpPr txBox="1"/>
          <p:nvPr/>
        </p:nvSpPr>
        <p:spPr>
          <a:xfrm>
            <a:off x="6689458" y="8823183"/>
            <a:ext cx="1113704" cy="374846"/>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solidFill>
                  <a:srgbClr val="FFFFFF"/>
                </a:solidFill>
                <a:effectLst/>
                <a:uLnTx/>
                <a:uFillTx/>
                <a:latin typeface="Segoe UI Semibold"/>
                <a:cs typeface="Segoe UI" pitchFamily="34" charset="0"/>
              </a:defRPr>
            </a:lvl1pPr>
          </a:lstStyle>
          <a:p>
            <a:pPr defTabSz="932597">
              <a:defRPr/>
            </a:pPr>
            <a:r>
              <a:rPr lang="en-US" sz="918"/>
              <a:t>Windows Server</a:t>
            </a:r>
          </a:p>
          <a:p>
            <a:pPr defTabSz="932597">
              <a:defRPr/>
            </a:pPr>
            <a:r>
              <a:rPr lang="en-US" sz="918"/>
              <a:t>With MMA agent</a:t>
            </a:r>
          </a:p>
        </p:txBody>
      </p:sp>
      <p:sp>
        <p:nvSpPr>
          <p:cNvPr id="280" name="!!vm_title">
            <a:hlinkClick r:id="" action="ppaction://noaction"/>
            <a:extLst>
              <a:ext uri="{FF2B5EF4-FFF2-40B4-BE49-F238E27FC236}">
                <a16:creationId xmlns:a16="http://schemas.microsoft.com/office/drawing/2014/main" id="{4CC66122-9FB4-41DC-8345-5442CE0E4A14}"/>
              </a:ext>
            </a:extLst>
          </p:cNvPr>
          <p:cNvSpPr txBox="1"/>
          <p:nvPr/>
        </p:nvSpPr>
        <p:spPr>
          <a:xfrm>
            <a:off x="6709117" y="9574758"/>
            <a:ext cx="1084276" cy="382308"/>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solidFill>
                  <a:srgbClr val="FFFFFF"/>
                </a:solidFill>
                <a:effectLst/>
                <a:uLnTx/>
                <a:uFillTx/>
                <a:latin typeface="Segoe UI Semibold"/>
                <a:cs typeface="Segoe UI" pitchFamily="34" charset="0"/>
              </a:defRPr>
            </a:lvl1pPr>
          </a:lstStyle>
          <a:p>
            <a:pPr defTabSz="932597">
              <a:defRPr/>
            </a:pPr>
            <a:r>
              <a:rPr lang="en-US" sz="918"/>
              <a:t>Windows Server </a:t>
            </a:r>
          </a:p>
          <a:p>
            <a:pPr defTabSz="932597">
              <a:defRPr/>
            </a:pPr>
            <a:r>
              <a:rPr lang="en-US" sz="918"/>
              <a:t>With AMA</a:t>
            </a:r>
          </a:p>
        </p:txBody>
      </p:sp>
      <p:cxnSp>
        <p:nvCxnSpPr>
          <p:cNvPr id="325" name="!!movingline_left">
            <a:extLst>
              <a:ext uri="{FF2B5EF4-FFF2-40B4-BE49-F238E27FC236}">
                <a16:creationId xmlns:a16="http://schemas.microsoft.com/office/drawing/2014/main" id="{525495E7-5174-41E0-9DDB-3321C8D54551}"/>
              </a:ext>
            </a:extLst>
          </p:cNvPr>
          <p:cNvCxnSpPr>
            <a:cxnSpLocks/>
          </p:cNvCxnSpPr>
          <p:nvPr/>
        </p:nvCxnSpPr>
        <p:spPr>
          <a:xfrm>
            <a:off x="7435739" y="10073649"/>
            <a:ext cx="1907208" cy="0"/>
          </a:xfrm>
          <a:prstGeom prst="line">
            <a:avLst/>
          </a:prstGeom>
          <a:ln w="28575">
            <a:solidFill>
              <a:srgbClr val="50E6FF"/>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0" name="Freeform: Shape 199">
            <a:extLst>
              <a:ext uri="{FF2B5EF4-FFF2-40B4-BE49-F238E27FC236}">
                <a16:creationId xmlns:a16="http://schemas.microsoft.com/office/drawing/2014/main" id="{98DF25A3-A1D9-4B92-B4D6-190F8C3FD60C}"/>
              </a:ext>
            </a:extLst>
          </p:cNvPr>
          <p:cNvSpPr/>
          <p:nvPr/>
        </p:nvSpPr>
        <p:spPr bwMode="blackWhite">
          <a:xfrm rot="16200000">
            <a:off x="7222793" y="8437240"/>
            <a:ext cx="466536" cy="483903"/>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53" name="!!movingline_right">
            <a:extLst>
              <a:ext uri="{FF2B5EF4-FFF2-40B4-BE49-F238E27FC236}">
                <a16:creationId xmlns:a16="http://schemas.microsoft.com/office/drawing/2014/main" id="{D8ED580A-129F-4D97-9A2E-71A2C34812BD}"/>
              </a:ext>
            </a:extLst>
          </p:cNvPr>
          <p:cNvCxnSpPr>
            <a:cxnSpLocks/>
          </p:cNvCxnSpPr>
          <p:nvPr/>
        </p:nvCxnSpPr>
        <p:spPr>
          <a:xfrm>
            <a:off x="4066450" y="8829210"/>
            <a:ext cx="1403280" cy="0"/>
          </a:xfrm>
          <a:prstGeom prst="line">
            <a:avLst/>
          </a:prstGeom>
          <a:ln w="28575">
            <a:solidFill>
              <a:srgbClr val="FFC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8" name="!!movingline_right">
            <a:extLst>
              <a:ext uri="{FF2B5EF4-FFF2-40B4-BE49-F238E27FC236}">
                <a16:creationId xmlns:a16="http://schemas.microsoft.com/office/drawing/2014/main" id="{BAEBFBD6-B639-4202-B96F-3D42EDC1C338}"/>
              </a:ext>
            </a:extLst>
          </p:cNvPr>
          <p:cNvCxnSpPr>
            <a:cxnSpLocks/>
          </p:cNvCxnSpPr>
          <p:nvPr/>
        </p:nvCxnSpPr>
        <p:spPr>
          <a:xfrm>
            <a:off x="4070500" y="10090890"/>
            <a:ext cx="1442945" cy="0"/>
          </a:xfrm>
          <a:prstGeom prst="line">
            <a:avLst/>
          </a:prstGeom>
          <a:ln w="28575">
            <a:solidFill>
              <a:srgbClr val="FFC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9" name="!!movingline_up">
            <a:extLst>
              <a:ext uri="{FF2B5EF4-FFF2-40B4-BE49-F238E27FC236}">
                <a16:creationId xmlns:a16="http://schemas.microsoft.com/office/drawing/2014/main" id="{8F0EB740-302F-4605-B583-78EC8443A2D1}"/>
              </a:ext>
            </a:extLst>
          </p:cNvPr>
          <p:cNvCxnSpPr>
            <a:cxnSpLocks/>
          </p:cNvCxnSpPr>
          <p:nvPr/>
        </p:nvCxnSpPr>
        <p:spPr>
          <a:xfrm flipV="1">
            <a:off x="4261626" y="8824174"/>
            <a:ext cx="0" cy="737501"/>
          </a:xfrm>
          <a:prstGeom prst="line">
            <a:avLst/>
          </a:prstGeom>
          <a:ln w="28575">
            <a:solidFill>
              <a:srgbClr val="FFC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4" name="!!movingline_down">
            <a:extLst>
              <a:ext uri="{FF2B5EF4-FFF2-40B4-BE49-F238E27FC236}">
                <a16:creationId xmlns:a16="http://schemas.microsoft.com/office/drawing/2014/main" id="{D629F6FB-7D04-4DE5-AD4C-A01710CA4A89}"/>
              </a:ext>
            </a:extLst>
          </p:cNvPr>
          <p:cNvCxnSpPr>
            <a:cxnSpLocks/>
          </p:cNvCxnSpPr>
          <p:nvPr/>
        </p:nvCxnSpPr>
        <p:spPr>
          <a:xfrm>
            <a:off x="4265387" y="9360906"/>
            <a:ext cx="0" cy="731025"/>
          </a:xfrm>
          <a:prstGeom prst="line">
            <a:avLst/>
          </a:prstGeom>
          <a:ln w="28575">
            <a:solidFill>
              <a:srgbClr val="FFC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8" name="Freeform: Shape 237">
            <a:extLst>
              <a:ext uri="{FF2B5EF4-FFF2-40B4-BE49-F238E27FC236}">
                <a16:creationId xmlns:a16="http://schemas.microsoft.com/office/drawing/2014/main" id="{B2CD7CFE-4A38-4C04-90B3-19361963A929}"/>
              </a:ext>
            </a:extLst>
          </p:cNvPr>
          <p:cNvSpPr/>
          <p:nvPr/>
        </p:nvSpPr>
        <p:spPr bwMode="blackWhite">
          <a:xfrm rot="5400000">
            <a:off x="4013452" y="9894536"/>
            <a:ext cx="466536" cy="483903"/>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2" name="Freeform: Shape 241">
            <a:extLst>
              <a:ext uri="{FF2B5EF4-FFF2-40B4-BE49-F238E27FC236}">
                <a16:creationId xmlns:a16="http://schemas.microsoft.com/office/drawing/2014/main" id="{19205870-B7FC-41FF-9A23-2EF283BD6EC0}"/>
              </a:ext>
            </a:extLst>
          </p:cNvPr>
          <p:cNvSpPr/>
          <p:nvPr/>
        </p:nvSpPr>
        <p:spPr bwMode="blackWhite">
          <a:xfrm rot="10800000">
            <a:off x="3982763" y="8570722"/>
            <a:ext cx="466536" cy="483903"/>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85" name="!!movingline_right">
            <a:extLst>
              <a:ext uri="{FF2B5EF4-FFF2-40B4-BE49-F238E27FC236}">
                <a16:creationId xmlns:a16="http://schemas.microsoft.com/office/drawing/2014/main" id="{AFE5E8FC-3ECC-48AD-8F7A-E7D6F077CE55}"/>
              </a:ext>
            </a:extLst>
          </p:cNvPr>
          <p:cNvCxnSpPr>
            <a:cxnSpLocks/>
          </p:cNvCxnSpPr>
          <p:nvPr/>
        </p:nvCxnSpPr>
        <p:spPr>
          <a:xfrm>
            <a:off x="5401728" y="8829210"/>
            <a:ext cx="950086" cy="0"/>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1" name="!!movingline_right">
            <a:extLst>
              <a:ext uri="{FF2B5EF4-FFF2-40B4-BE49-F238E27FC236}">
                <a16:creationId xmlns:a16="http://schemas.microsoft.com/office/drawing/2014/main" id="{0FE632FC-B77F-4E7E-AB7A-3E42A427C156}"/>
              </a:ext>
            </a:extLst>
          </p:cNvPr>
          <p:cNvCxnSpPr>
            <a:cxnSpLocks/>
          </p:cNvCxnSpPr>
          <p:nvPr/>
        </p:nvCxnSpPr>
        <p:spPr>
          <a:xfrm>
            <a:off x="3746680" y="9473706"/>
            <a:ext cx="1747336" cy="0"/>
          </a:xfrm>
          <a:prstGeom prst="line">
            <a:avLst/>
          </a:prstGeom>
          <a:ln w="28575">
            <a:solidFill>
              <a:srgbClr val="FFC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5" name="!!movingline_left">
            <a:extLst>
              <a:ext uri="{FF2B5EF4-FFF2-40B4-BE49-F238E27FC236}">
                <a16:creationId xmlns:a16="http://schemas.microsoft.com/office/drawing/2014/main" id="{3B718639-BD14-413D-B64F-293B4CA8493D}"/>
              </a:ext>
            </a:extLst>
          </p:cNvPr>
          <p:cNvCxnSpPr>
            <a:cxnSpLocks/>
          </p:cNvCxnSpPr>
          <p:nvPr/>
        </p:nvCxnSpPr>
        <p:spPr>
          <a:xfrm>
            <a:off x="6407672" y="10090888"/>
            <a:ext cx="914635" cy="0"/>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BAEFBD2D-7E24-49D3-B5C8-0D3B3CDC16FF}"/>
              </a:ext>
            </a:extLst>
          </p:cNvPr>
          <p:cNvSpPr/>
          <p:nvPr/>
        </p:nvSpPr>
        <p:spPr bwMode="blackWhite">
          <a:xfrm>
            <a:off x="5706540" y="9564849"/>
            <a:ext cx="393909" cy="397824"/>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2" name="!!vm_title">
            <a:hlinkClick r:id="" action="ppaction://noaction"/>
            <a:extLst>
              <a:ext uri="{FF2B5EF4-FFF2-40B4-BE49-F238E27FC236}">
                <a16:creationId xmlns:a16="http://schemas.microsoft.com/office/drawing/2014/main" id="{C042F4F1-9B2E-4E5A-83CB-834B5708C540}"/>
              </a:ext>
            </a:extLst>
          </p:cNvPr>
          <p:cNvSpPr txBox="1"/>
          <p:nvPr/>
        </p:nvSpPr>
        <p:spPr>
          <a:xfrm>
            <a:off x="4465078" y="8742663"/>
            <a:ext cx="594848" cy="167496"/>
          </a:xfrm>
          <a:prstGeom prst="roundRect">
            <a:avLst/>
          </a:prstGeom>
          <a:solidFill>
            <a:srgbClr val="FFC000"/>
          </a:solidFill>
        </p:spPr>
        <p:txBody>
          <a:bodyPr wrap="none" lIns="0" tIns="0" rIns="0" bIns="0" rtlCol="0" anchor="ctr">
            <a:noAutofit/>
          </a:bodyPr>
          <a:lstStyle>
            <a:defPPr>
              <a:defRPr lang="en-US"/>
            </a:defPPr>
            <a:lvl1pPr algn="ctr">
              <a:defRPr sz="1000" b="1">
                <a:solidFill>
                  <a:srgbClr val="003C46"/>
                </a:solidFill>
              </a:defRPr>
            </a:lvl1pPr>
          </a:lstStyle>
          <a:p>
            <a:pPr defTabSz="932597">
              <a:defRPr/>
            </a:pPr>
            <a:r>
              <a:rPr lang="en-US" sz="816">
                <a:solidFill>
                  <a:srgbClr val="221A00"/>
                </a:solidFill>
                <a:latin typeface="Segoe UI"/>
              </a:rPr>
              <a:t>Syslog/CEF</a:t>
            </a:r>
          </a:p>
        </p:txBody>
      </p:sp>
      <p:sp>
        <p:nvSpPr>
          <p:cNvPr id="314" name="!!vm_title">
            <a:hlinkClick r:id="" action="ppaction://noaction"/>
            <a:extLst>
              <a:ext uri="{FF2B5EF4-FFF2-40B4-BE49-F238E27FC236}">
                <a16:creationId xmlns:a16="http://schemas.microsoft.com/office/drawing/2014/main" id="{532FFC8F-D2EE-41A8-9D03-9505000FD3BF}"/>
              </a:ext>
            </a:extLst>
          </p:cNvPr>
          <p:cNvSpPr txBox="1"/>
          <p:nvPr/>
        </p:nvSpPr>
        <p:spPr>
          <a:xfrm>
            <a:off x="7703774" y="9985087"/>
            <a:ext cx="463136" cy="177122"/>
          </a:xfrm>
          <a:prstGeom prst="roundRect">
            <a:avLst/>
          </a:prstGeom>
          <a:solidFill>
            <a:srgbClr val="50E6FF"/>
          </a:solidFill>
        </p:spPr>
        <p:txBody>
          <a:bodyPr wrap="square" lIns="0" tIns="0" rIns="0" bIns="0" rtlCol="0" anchor="ctr">
            <a:spAutoFit/>
          </a:bodyPr>
          <a:lstStyle>
            <a:defPPr>
              <a:defRPr lang="en-US"/>
            </a:defPPr>
            <a:lvl1pPr algn="ctr">
              <a:defRPr sz="1000" b="1">
                <a:solidFill>
                  <a:srgbClr val="283F03"/>
                </a:solidFill>
              </a:defRPr>
            </a:lvl1pPr>
          </a:lstStyle>
          <a:p>
            <a:pPr defTabSz="932597">
              <a:defRPr/>
            </a:pPr>
            <a:r>
              <a:rPr lang="en-US" sz="1020">
                <a:solidFill>
                  <a:srgbClr val="003C46"/>
                </a:solidFill>
                <a:latin typeface="Segoe UI"/>
              </a:rPr>
              <a:t>WEF</a:t>
            </a:r>
          </a:p>
        </p:txBody>
      </p:sp>
      <p:cxnSp>
        <p:nvCxnSpPr>
          <p:cNvPr id="442" name="!!movingline_right">
            <a:extLst>
              <a:ext uri="{FF2B5EF4-FFF2-40B4-BE49-F238E27FC236}">
                <a16:creationId xmlns:a16="http://schemas.microsoft.com/office/drawing/2014/main" id="{2A324E94-AC52-4429-AAB0-9F90F552824B}"/>
              </a:ext>
            </a:extLst>
          </p:cNvPr>
          <p:cNvCxnSpPr>
            <a:cxnSpLocks/>
          </p:cNvCxnSpPr>
          <p:nvPr/>
        </p:nvCxnSpPr>
        <p:spPr>
          <a:xfrm>
            <a:off x="4459892" y="3530365"/>
            <a:ext cx="2954387" cy="0"/>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9" name="!!arrowup_2pt">
            <a:extLst>
              <a:ext uri="{FF2B5EF4-FFF2-40B4-BE49-F238E27FC236}">
                <a16:creationId xmlns:a16="http://schemas.microsoft.com/office/drawing/2014/main" id="{08ED5A30-0E33-4E76-9D4C-8C99E91A12F5}"/>
              </a:ext>
            </a:extLst>
          </p:cNvPr>
          <p:cNvGrpSpPr/>
          <p:nvPr/>
        </p:nvGrpSpPr>
        <p:grpSpPr>
          <a:xfrm>
            <a:off x="7446381" y="3493028"/>
            <a:ext cx="232312" cy="76887"/>
            <a:chOff x="2615998" y="3899987"/>
            <a:chExt cx="230255" cy="76206"/>
          </a:xfrm>
        </p:grpSpPr>
        <p:sp>
          <p:nvSpPr>
            <p:cNvPr id="150" name="Rectangle 149">
              <a:extLst>
                <a:ext uri="{FF2B5EF4-FFF2-40B4-BE49-F238E27FC236}">
                  <a16:creationId xmlns:a16="http://schemas.microsoft.com/office/drawing/2014/main" id="{1E8185F3-25AD-4406-9ED2-1F60571323EC}"/>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1" name="Isosceles Triangle 150">
              <a:extLst>
                <a:ext uri="{FF2B5EF4-FFF2-40B4-BE49-F238E27FC236}">
                  <a16:creationId xmlns:a16="http://schemas.microsoft.com/office/drawing/2014/main" id="{E570891C-DD54-438E-BFF9-4DFD09C2E357}"/>
                </a:ext>
              </a:extLst>
            </p:cNvPr>
            <p:cNvSpPr/>
            <p:nvPr/>
          </p:nvSpPr>
          <p:spPr bwMode="blackWhite">
            <a:xfrm rot="5400000">
              <a:off x="2615996" y="3899989"/>
              <a:ext cx="76203" cy="76200"/>
            </a:xfrm>
            <a:prstGeom prst="triangle">
              <a:avLst/>
            </a:prstGeom>
            <a:solidFill>
              <a:srgbClr val="9BF00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467" name="!!movingline_right">
            <a:extLst>
              <a:ext uri="{FF2B5EF4-FFF2-40B4-BE49-F238E27FC236}">
                <a16:creationId xmlns:a16="http://schemas.microsoft.com/office/drawing/2014/main" id="{F7DEFC5D-48EB-4708-AB31-D7DD0EB97ED6}"/>
              </a:ext>
            </a:extLst>
          </p:cNvPr>
          <p:cNvCxnSpPr>
            <a:cxnSpLocks/>
          </p:cNvCxnSpPr>
          <p:nvPr/>
        </p:nvCxnSpPr>
        <p:spPr>
          <a:xfrm>
            <a:off x="2861837" y="1681538"/>
            <a:ext cx="3103820" cy="0"/>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8447" name="Graphic 18446">
            <a:extLst>
              <a:ext uri="{FF2B5EF4-FFF2-40B4-BE49-F238E27FC236}">
                <a16:creationId xmlns:a16="http://schemas.microsoft.com/office/drawing/2014/main" id="{368E5474-9201-48D1-810F-2D5D4F74C0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08213" y="1131919"/>
            <a:ext cx="360815" cy="360815"/>
          </a:xfrm>
          <a:prstGeom prst="rect">
            <a:avLst/>
          </a:prstGeom>
        </p:spPr>
      </p:pic>
      <p:sp>
        <p:nvSpPr>
          <p:cNvPr id="378" name="!!dep_title">
            <a:extLst>
              <a:ext uri="{FF2B5EF4-FFF2-40B4-BE49-F238E27FC236}">
                <a16:creationId xmlns:a16="http://schemas.microsoft.com/office/drawing/2014/main" id="{D4628746-D686-47B5-A0B6-F01F7CCD549D}"/>
              </a:ext>
            </a:extLst>
          </p:cNvPr>
          <p:cNvSpPr txBox="1">
            <a:spLocks/>
          </p:cNvSpPr>
          <p:nvPr/>
        </p:nvSpPr>
        <p:spPr>
          <a:xfrm>
            <a:off x="6930364" y="2863020"/>
            <a:ext cx="1288640" cy="254262"/>
          </a:xfrm>
          <a:prstGeom prst="rect">
            <a:avLst/>
          </a:prstGeom>
          <a:solidFill>
            <a:schemeClr val="bg1"/>
          </a:solid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srgbClr val="FFFFFF"/>
                </a:solidFill>
                <a:effectLst/>
                <a:uLnTx/>
                <a:uFillTx/>
                <a:latin typeface="Segoe UI Semibold"/>
                <a:cs typeface="Segoe UI" pitchFamily="34" charset="0"/>
              </a:defRPr>
            </a:lvl1pPr>
          </a:lstStyle>
          <a:p>
            <a:pPr defTabSz="932597">
              <a:defRPr/>
            </a:pPr>
            <a:r>
              <a:rPr lang="en-US" sz="1020"/>
              <a:t>Microsoft Sentinel</a:t>
            </a:r>
          </a:p>
        </p:txBody>
      </p:sp>
      <p:pic>
        <p:nvPicPr>
          <p:cNvPr id="379" name="!!az_icon">
            <a:extLst>
              <a:ext uri="{FF2B5EF4-FFF2-40B4-BE49-F238E27FC236}">
                <a16:creationId xmlns:a16="http://schemas.microsoft.com/office/drawing/2014/main" id="{19D933F1-EAFE-4AC2-AA45-0D79FAAA25B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51547" y="2832670"/>
            <a:ext cx="326411" cy="373041"/>
          </a:xfrm>
          <a:prstGeom prst="rect">
            <a:avLst/>
          </a:prstGeom>
        </p:spPr>
      </p:pic>
      <p:grpSp>
        <p:nvGrpSpPr>
          <p:cNvPr id="708" name="!!arrowup_2pt">
            <a:extLst>
              <a:ext uri="{FF2B5EF4-FFF2-40B4-BE49-F238E27FC236}">
                <a16:creationId xmlns:a16="http://schemas.microsoft.com/office/drawing/2014/main" id="{53278FB3-A210-47C0-8F24-D460D0448EB0}"/>
              </a:ext>
            </a:extLst>
          </p:cNvPr>
          <p:cNvGrpSpPr/>
          <p:nvPr/>
        </p:nvGrpSpPr>
        <p:grpSpPr>
          <a:xfrm rot="10800000">
            <a:off x="7249700" y="10032787"/>
            <a:ext cx="232312" cy="76887"/>
            <a:chOff x="2615998" y="3899987"/>
            <a:chExt cx="230255" cy="76206"/>
          </a:xfrm>
        </p:grpSpPr>
        <p:sp>
          <p:nvSpPr>
            <p:cNvPr id="709" name="Rectangle 708">
              <a:extLst>
                <a:ext uri="{FF2B5EF4-FFF2-40B4-BE49-F238E27FC236}">
                  <a16:creationId xmlns:a16="http://schemas.microsoft.com/office/drawing/2014/main" id="{B6B9D34F-9CBA-458B-B2CD-FBB0D8E7CF0F}"/>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0" name="Isosceles Triangle 709">
              <a:extLst>
                <a:ext uri="{FF2B5EF4-FFF2-40B4-BE49-F238E27FC236}">
                  <a16:creationId xmlns:a16="http://schemas.microsoft.com/office/drawing/2014/main" id="{1CA1C41E-7C44-46B4-8A45-BDC528583BC8}"/>
                </a:ext>
              </a:extLst>
            </p:cNvPr>
            <p:cNvSpPr/>
            <p:nvPr/>
          </p:nvSpPr>
          <p:spPr bwMode="blackWhite">
            <a:xfrm rot="5400000">
              <a:off x="2615996" y="3899989"/>
              <a:ext cx="76203" cy="76200"/>
            </a:xfrm>
            <a:prstGeom prst="triangl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81" name="vm_ama_icon">
            <a:extLst>
              <a:ext uri="{FF2B5EF4-FFF2-40B4-BE49-F238E27FC236}">
                <a16:creationId xmlns:a16="http://schemas.microsoft.com/office/drawing/2014/main" id="{85F323AE-AD1D-4FE5-B2BC-9A6A387FE3B1}"/>
              </a:ext>
            </a:extLst>
          </p:cNvPr>
          <p:cNvGrpSpPr>
            <a:grpSpLocks noChangeAspect="1"/>
          </p:cNvGrpSpPr>
          <p:nvPr/>
        </p:nvGrpSpPr>
        <p:grpSpPr>
          <a:xfrm>
            <a:off x="7071350" y="9934071"/>
            <a:ext cx="373041" cy="313639"/>
            <a:chOff x="976803" y="2843851"/>
            <a:chExt cx="788793" cy="663185"/>
          </a:xfrm>
        </p:grpSpPr>
        <p:pic>
          <p:nvPicPr>
            <p:cNvPr id="282" name="!!vm_icon" descr="Windows Virtual Machine icon">
              <a:hlinkClick r:id="" action="ppaction://noaction"/>
              <a:extLst>
                <a:ext uri="{FF2B5EF4-FFF2-40B4-BE49-F238E27FC236}">
                  <a16:creationId xmlns:a16="http://schemas.microsoft.com/office/drawing/2014/main" id="{20F645A8-33AA-4736-ABDD-6BE30C9EEFF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6803" y="2843851"/>
              <a:ext cx="663185" cy="663185"/>
            </a:xfrm>
            <a:prstGeom prst="rect">
              <a:avLst/>
            </a:prstGeom>
          </p:spPr>
        </p:pic>
        <p:grpSp>
          <p:nvGrpSpPr>
            <p:cNvPr id="283" name="Graphic 58">
              <a:extLst>
                <a:ext uri="{FF2B5EF4-FFF2-40B4-BE49-F238E27FC236}">
                  <a16:creationId xmlns:a16="http://schemas.microsoft.com/office/drawing/2014/main" id="{4A0561F1-CD81-4429-8F32-D48501C9AD58}"/>
                </a:ext>
              </a:extLst>
            </p:cNvPr>
            <p:cNvGrpSpPr/>
            <p:nvPr/>
          </p:nvGrpSpPr>
          <p:grpSpPr>
            <a:xfrm>
              <a:off x="1358330" y="3110403"/>
              <a:ext cx="407264" cy="322562"/>
              <a:chOff x="2112465" y="2876134"/>
              <a:chExt cx="519141" cy="411171"/>
            </a:xfrm>
          </p:grpSpPr>
          <p:sp>
            <p:nvSpPr>
              <p:cNvPr id="284" name="Freeform: Shape 283">
                <a:extLst>
                  <a:ext uri="{FF2B5EF4-FFF2-40B4-BE49-F238E27FC236}">
                    <a16:creationId xmlns:a16="http://schemas.microsoft.com/office/drawing/2014/main" id="{F09A907D-E922-4B33-87B9-125A4033E32D}"/>
                  </a:ext>
                </a:extLst>
              </p:cNvPr>
              <p:cNvSpPr/>
              <p:nvPr/>
            </p:nvSpPr>
            <p:spPr>
              <a:xfrm>
                <a:off x="2112465" y="2876134"/>
                <a:ext cx="519141"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285" name="Freeform: Shape 284">
                <a:extLst>
                  <a:ext uri="{FF2B5EF4-FFF2-40B4-BE49-F238E27FC236}">
                    <a16:creationId xmlns:a16="http://schemas.microsoft.com/office/drawing/2014/main" id="{E6476839-6D0A-45BA-878B-A06121A05F0D}"/>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86" name="Freeform: Shape 285">
                <a:extLst>
                  <a:ext uri="{FF2B5EF4-FFF2-40B4-BE49-F238E27FC236}">
                    <a16:creationId xmlns:a16="http://schemas.microsoft.com/office/drawing/2014/main" id="{CBC7E102-9983-4966-9DDA-C690FE1C29F7}"/>
                  </a:ext>
                </a:extLst>
              </p:cNvPr>
              <p:cNvSpPr/>
              <p:nvPr/>
            </p:nvSpPr>
            <p:spPr>
              <a:xfrm>
                <a:off x="2276703" y="3080283"/>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87" name="Freeform: Shape 286">
                <a:extLst>
                  <a:ext uri="{FF2B5EF4-FFF2-40B4-BE49-F238E27FC236}">
                    <a16:creationId xmlns:a16="http://schemas.microsoft.com/office/drawing/2014/main" id="{D0C1AC5B-86DE-48DD-B7DF-D759D4452D57}"/>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88" name="Freeform: Shape 287">
                <a:extLst>
                  <a:ext uri="{FF2B5EF4-FFF2-40B4-BE49-F238E27FC236}">
                    <a16:creationId xmlns:a16="http://schemas.microsoft.com/office/drawing/2014/main" id="{4D666C93-FB69-43AF-A05A-208246615769}"/>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89" name="Freeform: Shape 288">
                <a:extLst>
                  <a:ext uri="{FF2B5EF4-FFF2-40B4-BE49-F238E27FC236}">
                    <a16:creationId xmlns:a16="http://schemas.microsoft.com/office/drawing/2014/main" id="{45479E8F-67DF-4E04-A81E-CD460F96F5E3}"/>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90" name="Freeform: Shape 289">
                <a:extLst>
                  <a:ext uri="{FF2B5EF4-FFF2-40B4-BE49-F238E27FC236}">
                    <a16:creationId xmlns:a16="http://schemas.microsoft.com/office/drawing/2014/main" id="{93A3BD9B-2F4A-468D-A8AD-AA98554BC005}"/>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91" name="Freeform: Shape 290">
                <a:extLst>
                  <a:ext uri="{FF2B5EF4-FFF2-40B4-BE49-F238E27FC236}">
                    <a16:creationId xmlns:a16="http://schemas.microsoft.com/office/drawing/2014/main" id="{840C4212-B4A6-42E2-B91C-BDD29FFB0330}"/>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92" name="Freeform: Shape 291">
                <a:extLst>
                  <a:ext uri="{FF2B5EF4-FFF2-40B4-BE49-F238E27FC236}">
                    <a16:creationId xmlns:a16="http://schemas.microsoft.com/office/drawing/2014/main" id="{469CFD22-0AC3-4172-A648-E6272E4213A9}"/>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sp>
        <p:nvSpPr>
          <p:cNvPr id="712" name="Rectangle 711">
            <a:extLst>
              <a:ext uri="{FF2B5EF4-FFF2-40B4-BE49-F238E27FC236}">
                <a16:creationId xmlns:a16="http://schemas.microsoft.com/office/drawing/2014/main" id="{C4E0774B-BFA1-492D-A934-894C3B13831F}"/>
              </a:ext>
            </a:extLst>
          </p:cNvPr>
          <p:cNvSpPr/>
          <p:nvPr/>
        </p:nvSpPr>
        <p:spPr bwMode="blackWhite">
          <a:xfrm rot="10800000">
            <a:off x="7249701" y="8683063"/>
            <a:ext cx="232309" cy="768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14" name="!!arrowup_2pt">
            <a:extLst>
              <a:ext uri="{FF2B5EF4-FFF2-40B4-BE49-F238E27FC236}">
                <a16:creationId xmlns:a16="http://schemas.microsoft.com/office/drawing/2014/main" id="{3D9606E2-9839-4AA7-826B-C406E1B59579}"/>
              </a:ext>
            </a:extLst>
          </p:cNvPr>
          <p:cNvGrpSpPr/>
          <p:nvPr/>
        </p:nvGrpSpPr>
        <p:grpSpPr>
          <a:xfrm>
            <a:off x="5254069" y="8793622"/>
            <a:ext cx="232312" cy="76887"/>
            <a:chOff x="2615998" y="3899987"/>
            <a:chExt cx="230255" cy="76206"/>
          </a:xfrm>
        </p:grpSpPr>
        <p:sp>
          <p:nvSpPr>
            <p:cNvPr id="715" name="Rectangle 714">
              <a:extLst>
                <a:ext uri="{FF2B5EF4-FFF2-40B4-BE49-F238E27FC236}">
                  <a16:creationId xmlns:a16="http://schemas.microsoft.com/office/drawing/2014/main" id="{5AB6F5DE-9299-475E-A852-D7930952F9AD}"/>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6" name="Isosceles Triangle 715">
              <a:extLst>
                <a:ext uri="{FF2B5EF4-FFF2-40B4-BE49-F238E27FC236}">
                  <a16:creationId xmlns:a16="http://schemas.microsoft.com/office/drawing/2014/main" id="{D8EC925B-14FC-433D-A6BB-CEBD62AFBE81}"/>
                </a:ext>
              </a:extLst>
            </p:cNvPr>
            <p:cNvSpPr/>
            <p:nvPr/>
          </p:nvSpPr>
          <p:spPr bwMode="blackWhite">
            <a:xfrm rot="5400000">
              <a:off x="2615996" y="3899989"/>
              <a:ext cx="76203" cy="76200"/>
            </a:xfrm>
            <a:prstGeom prst="triangl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17" name="!!arrowup_2pt">
            <a:extLst>
              <a:ext uri="{FF2B5EF4-FFF2-40B4-BE49-F238E27FC236}">
                <a16:creationId xmlns:a16="http://schemas.microsoft.com/office/drawing/2014/main" id="{9F17D663-51AD-4298-B5D9-A60E4D36CC27}"/>
              </a:ext>
            </a:extLst>
          </p:cNvPr>
          <p:cNvGrpSpPr/>
          <p:nvPr/>
        </p:nvGrpSpPr>
        <p:grpSpPr>
          <a:xfrm>
            <a:off x="5283459" y="9436185"/>
            <a:ext cx="232312" cy="76887"/>
            <a:chOff x="2615998" y="3899987"/>
            <a:chExt cx="230255" cy="76206"/>
          </a:xfrm>
        </p:grpSpPr>
        <p:sp>
          <p:nvSpPr>
            <p:cNvPr id="718" name="Rectangle 717">
              <a:extLst>
                <a:ext uri="{FF2B5EF4-FFF2-40B4-BE49-F238E27FC236}">
                  <a16:creationId xmlns:a16="http://schemas.microsoft.com/office/drawing/2014/main" id="{59D3D7E0-96BB-424D-A3AC-CC37F757106C}"/>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9" name="Isosceles Triangle 718">
              <a:extLst>
                <a:ext uri="{FF2B5EF4-FFF2-40B4-BE49-F238E27FC236}">
                  <a16:creationId xmlns:a16="http://schemas.microsoft.com/office/drawing/2014/main" id="{74C45F21-AD10-4FF2-BA57-3C2F29EF0D9B}"/>
                </a:ext>
              </a:extLst>
            </p:cNvPr>
            <p:cNvSpPr/>
            <p:nvPr/>
          </p:nvSpPr>
          <p:spPr bwMode="blackWhite">
            <a:xfrm rot="5400000">
              <a:off x="2615996" y="3899989"/>
              <a:ext cx="76203" cy="76200"/>
            </a:xfrm>
            <a:prstGeom prst="triangl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20" name="!!arrowup_2pt">
            <a:extLst>
              <a:ext uri="{FF2B5EF4-FFF2-40B4-BE49-F238E27FC236}">
                <a16:creationId xmlns:a16="http://schemas.microsoft.com/office/drawing/2014/main" id="{3CC490B9-4DBA-4370-966B-AEDA37FDB2B4}"/>
              </a:ext>
            </a:extLst>
          </p:cNvPr>
          <p:cNvGrpSpPr/>
          <p:nvPr/>
        </p:nvGrpSpPr>
        <p:grpSpPr>
          <a:xfrm>
            <a:off x="5283459" y="10053253"/>
            <a:ext cx="232312" cy="76887"/>
            <a:chOff x="2615998" y="3899987"/>
            <a:chExt cx="230255" cy="76206"/>
          </a:xfrm>
        </p:grpSpPr>
        <p:sp>
          <p:nvSpPr>
            <p:cNvPr id="721" name="Rectangle 720">
              <a:extLst>
                <a:ext uri="{FF2B5EF4-FFF2-40B4-BE49-F238E27FC236}">
                  <a16:creationId xmlns:a16="http://schemas.microsoft.com/office/drawing/2014/main" id="{75938B98-E0B0-4516-900E-7BEF6B436389}"/>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2" name="Isosceles Triangle 721">
              <a:extLst>
                <a:ext uri="{FF2B5EF4-FFF2-40B4-BE49-F238E27FC236}">
                  <a16:creationId xmlns:a16="http://schemas.microsoft.com/office/drawing/2014/main" id="{7EC22C7C-821F-40CB-86E0-89FC80722472}"/>
                </a:ext>
              </a:extLst>
            </p:cNvPr>
            <p:cNvSpPr/>
            <p:nvPr/>
          </p:nvSpPr>
          <p:spPr bwMode="blackWhite">
            <a:xfrm rot="5400000">
              <a:off x="2615996" y="3899989"/>
              <a:ext cx="76203" cy="76200"/>
            </a:xfrm>
            <a:prstGeom prst="triangl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 name="TextBox 4">
            <a:extLst>
              <a:ext uri="{FF2B5EF4-FFF2-40B4-BE49-F238E27FC236}">
                <a16:creationId xmlns:a16="http://schemas.microsoft.com/office/drawing/2014/main" id="{D4D5B45B-0DC2-4722-9053-04C754915C7B}"/>
              </a:ext>
            </a:extLst>
          </p:cNvPr>
          <p:cNvSpPr txBox="1"/>
          <p:nvPr/>
        </p:nvSpPr>
        <p:spPr>
          <a:xfrm>
            <a:off x="9910981" y="1552594"/>
            <a:ext cx="2038522" cy="2580840"/>
          </a:xfrm>
          <a:prstGeom prst="roundRect">
            <a:avLst>
              <a:gd name="adj" fmla="val 2924"/>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rgbClr val="FFFFFF"/>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51028">
              <a:defRPr/>
            </a:pPr>
            <a:endParaRPr lang="en-US" sz="2040">
              <a:latin typeface="Segoe UI Semibold"/>
            </a:endParaRPr>
          </a:p>
        </p:txBody>
      </p:sp>
      <p:grpSp>
        <p:nvGrpSpPr>
          <p:cNvPr id="60" name="Group 59">
            <a:extLst>
              <a:ext uri="{FF2B5EF4-FFF2-40B4-BE49-F238E27FC236}">
                <a16:creationId xmlns:a16="http://schemas.microsoft.com/office/drawing/2014/main" id="{980F3B0E-467D-484F-BE10-EDF7098A8045}"/>
              </a:ext>
            </a:extLst>
          </p:cNvPr>
          <p:cNvGrpSpPr/>
          <p:nvPr/>
        </p:nvGrpSpPr>
        <p:grpSpPr>
          <a:xfrm>
            <a:off x="10109517" y="2769237"/>
            <a:ext cx="1782535" cy="186521"/>
            <a:chOff x="9911327" y="2667555"/>
            <a:chExt cx="1747742" cy="182880"/>
          </a:xfrm>
        </p:grpSpPr>
        <p:pic>
          <p:nvPicPr>
            <p:cNvPr id="10" name="MS logo gray - EMF">
              <a:extLst>
                <a:ext uri="{FF2B5EF4-FFF2-40B4-BE49-F238E27FC236}">
                  <a16:creationId xmlns:a16="http://schemas.microsoft.com/office/drawing/2014/main" id="{3C7954F6-E2A5-4ADA-9F92-7914DD692981}"/>
                </a:ext>
                <a:ext uri="{C183D7F6-B498-43B3-948B-1728B52AA6E4}">
                  <adec:decorative xmlns:adec="http://schemas.microsoft.com/office/drawing/2017/decorative" val="1"/>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r="77975"/>
            <a:stretch/>
          </p:blipFill>
          <p:spPr bwMode="black">
            <a:xfrm>
              <a:off x="9911327" y="2667555"/>
              <a:ext cx="188098" cy="182880"/>
            </a:xfrm>
            <a:prstGeom prst="rect">
              <a:avLst/>
            </a:prstGeom>
          </p:spPr>
        </p:pic>
        <p:sp>
          <p:nvSpPr>
            <p:cNvPr id="17" name="TextBox 16">
              <a:extLst>
                <a:ext uri="{FF2B5EF4-FFF2-40B4-BE49-F238E27FC236}">
                  <a16:creationId xmlns:a16="http://schemas.microsoft.com/office/drawing/2014/main" id="{29B457C9-50DE-4717-B5EF-71A25535FA5B}"/>
                </a:ext>
              </a:extLst>
            </p:cNvPr>
            <p:cNvSpPr txBox="1"/>
            <p:nvPr/>
          </p:nvSpPr>
          <p:spPr>
            <a:xfrm>
              <a:off x="10141331" y="2688367"/>
              <a:ext cx="1517738" cy="141257"/>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Defender for Cloud Apps</a:t>
              </a:r>
            </a:p>
          </p:txBody>
        </p:sp>
      </p:grpSp>
      <p:sp>
        <p:nvSpPr>
          <p:cNvPr id="19" name="TextBox 18">
            <a:extLst>
              <a:ext uri="{FF2B5EF4-FFF2-40B4-BE49-F238E27FC236}">
                <a16:creationId xmlns:a16="http://schemas.microsoft.com/office/drawing/2014/main" id="{4666D5D2-582D-4DA8-98F5-DF786D41A178}"/>
              </a:ext>
            </a:extLst>
          </p:cNvPr>
          <p:cNvSpPr txBox="1"/>
          <p:nvPr/>
        </p:nvSpPr>
        <p:spPr>
          <a:xfrm>
            <a:off x="10336158" y="2548074"/>
            <a:ext cx="1269318" cy="144069"/>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Defender for Cloud</a:t>
            </a:r>
          </a:p>
        </p:txBody>
      </p:sp>
      <p:grpSp>
        <p:nvGrpSpPr>
          <p:cNvPr id="62" name="Group 61">
            <a:extLst>
              <a:ext uri="{FF2B5EF4-FFF2-40B4-BE49-F238E27FC236}">
                <a16:creationId xmlns:a16="http://schemas.microsoft.com/office/drawing/2014/main" id="{9770F880-5B00-48C3-BCF7-2888F7B59DF4}"/>
              </a:ext>
            </a:extLst>
          </p:cNvPr>
          <p:cNvGrpSpPr/>
          <p:nvPr/>
        </p:nvGrpSpPr>
        <p:grpSpPr>
          <a:xfrm>
            <a:off x="10109518" y="2289086"/>
            <a:ext cx="1940081" cy="186521"/>
            <a:chOff x="9911327" y="2215828"/>
            <a:chExt cx="1902213" cy="182880"/>
          </a:xfrm>
        </p:grpSpPr>
        <p:pic>
          <p:nvPicPr>
            <p:cNvPr id="9" name="Content Placeholder 2">
              <a:extLst>
                <a:ext uri="{FF2B5EF4-FFF2-40B4-BE49-F238E27FC236}">
                  <a16:creationId xmlns:a16="http://schemas.microsoft.com/office/drawing/2014/main" id="{5D874E8C-0E3E-4BAB-993B-C0DA170AE60E}"/>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911327" y="2215828"/>
              <a:ext cx="182883" cy="182880"/>
            </a:xfrm>
            <a:prstGeom prst="rect">
              <a:avLst/>
            </a:prstGeom>
          </p:spPr>
        </p:pic>
        <p:sp>
          <p:nvSpPr>
            <p:cNvPr id="20" name="TextBox 19">
              <a:extLst>
                <a:ext uri="{FF2B5EF4-FFF2-40B4-BE49-F238E27FC236}">
                  <a16:creationId xmlns:a16="http://schemas.microsoft.com/office/drawing/2014/main" id="{FE1C6FE2-438C-4108-8D71-FE06FBA7ACEF}"/>
                </a:ext>
              </a:extLst>
            </p:cNvPr>
            <p:cNvSpPr txBox="1"/>
            <p:nvPr/>
          </p:nvSpPr>
          <p:spPr>
            <a:xfrm>
              <a:off x="10143591" y="2236640"/>
              <a:ext cx="1669949" cy="141257"/>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Azure AD Identity Protection</a:t>
              </a:r>
            </a:p>
          </p:txBody>
        </p:sp>
      </p:grpSp>
      <p:grpSp>
        <p:nvGrpSpPr>
          <p:cNvPr id="66" name="Group 65">
            <a:extLst>
              <a:ext uri="{FF2B5EF4-FFF2-40B4-BE49-F238E27FC236}">
                <a16:creationId xmlns:a16="http://schemas.microsoft.com/office/drawing/2014/main" id="{5226C9BE-A06D-4013-B103-513C6A4216FE}"/>
              </a:ext>
            </a:extLst>
          </p:cNvPr>
          <p:cNvGrpSpPr/>
          <p:nvPr/>
        </p:nvGrpSpPr>
        <p:grpSpPr>
          <a:xfrm>
            <a:off x="10109517" y="2059514"/>
            <a:ext cx="1715845" cy="186521"/>
            <a:chOff x="9911327" y="1985050"/>
            <a:chExt cx="1682354" cy="182880"/>
          </a:xfrm>
        </p:grpSpPr>
        <p:pic>
          <p:nvPicPr>
            <p:cNvPr id="13" name="Graphic 12">
              <a:extLst>
                <a:ext uri="{FF2B5EF4-FFF2-40B4-BE49-F238E27FC236}">
                  <a16:creationId xmlns:a16="http://schemas.microsoft.com/office/drawing/2014/main" id="{BFBF966A-E223-4A8B-BB7E-26E4F8275C5A}"/>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911327" y="1985050"/>
              <a:ext cx="182880" cy="182880"/>
            </a:xfrm>
            <a:prstGeom prst="rect">
              <a:avLst/>
            </a:prstGeom>
          </p:spPr>
        </p:pic>
        <p:sp>
          <p:nvSpPr>
            <p:cNvPr id="21" name="TextBox 20">
              <a:extLst>
                <a:ext uri="{FF2B5EF4-FFF2-40B4-BE49-F238E27FC236}">
                  <a16:creationId xmlns:a16="http://schemas.microsoft.com/office/drawing/2014/main" id="{A93965B7-31E8-40E8-BE76-9E213E353734}"/>
                </a:ext>
              </a:extLst>
            </p:cNvPr>
            <p:cNvSpPr txBox="1"/>
            <p:nvPr/>
          </p:nvSpPr>
          <p:spPr>
            <a:xfrm>
              <a:off x="10143591" y="2005862"/>
              <a:ext cx="1450090" cy="141257"/>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Azure Activity</a:t>
              </a:r>
            </a:p>
          </p:txBody>
        </p:sp>
      </p:grpSp>
      <p:grpSp>
        <p:nvGrpSpPr>
          <p:cNvPr id="67" name="Group 66">
            <a:extLst>
              <a:ext uri="{FF2B5EF4-FFF2-40B4-BE49-F238E27FC236}">
                <a16:creationId xmlns:a16="http://schemas.microsoft.com/office/drawing/2014/main" id="{206D7EE8-8369-4106-A790-14E4F5752F5A}"/>
              </a:ext>
            </a:extLst>
          </p:cNvPr>
          <p:cNvGrpSpPr/>
          <p:nvPr/>
        </p:nvGrpSpPr>
        <p:grpSpPr>
          <a:xfrm>
            <a:off x="10109518" y="1810007"/>
            <a:ext cx="1722788" cy="186521"/>
            <a:chOff x="9911327" y="1774678"/>
            <a:chExt cx="1689161" cy="182880"/>
          </a:xfrm>
        </p:grpSpPr>
        <p:pic>
          <p:nvPicPr>
            <p:cNvPr id="7" name="Content Placeholder 2">
              <a:extLst>
                <a:ext uri="{FF2B5EF4-FFF2-40B4-BE49-F238E27FC236}">
                  <a16:creationId xmlns:a16="http://schemas.microsoft.com/office/drawing/2014/main" id="{17D0B3A1-80BA-42A2-8B03-94190D6D9EC7}"/>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911327" y="1774678"/>
              <a:ext cx="182883" cy="182880"/>
            </a:xfrm>
            <a:prstGeom prst="rect">
              <a:avLst/>
            </a:prstGeom>
          </p:spPr>
        </p:pic>
        <p:sp>
          <p:nvSpPr>
            <p:cNvPr id="22" name="TextBox 21">
              <a:extLst>
                <a:ext uri="{FF2B5EF4-FFF2-40B4-BE49-F238E27FC236}">
                  <a16:creationId xmlns:a16="http://schemas.microsoft.com/office/drawing/2014/main" id="{84A776DD-D09C-4566-9BAA-AD9C7E8CD118}"/>
                </a:ext>
              </a:extLst>
            </p:cNvPr>
            <p:cNvSpPr txBox="1"/>
            <p:nvPr/>
          </p:nvSpPr>
          <p:spPr>
            <a:xfrm>
              <a:off x="10150398" y="1795490"/>
              <a:ext cx="1450090" cy="141257"/>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Azure Active Directory</a:t>
              </a:r>
            </a:p>
          </p:txBody>
        </p:sp>
      </p:grpSp>
      <p:grpSp>
        <p:nvGrpSpPr>
          <p:cNvPr id="57" name="Group 56">
            <a:extLst>
              <a:ext uri="{FF2B5EF4-FFF2-40B4-BE49-F238E27FC236}">
                <a16:creationId xmlns:a16="http://schemas.microsoft.com/office/drawing/2014/main" id="{6C547DAA-BEC6-4299-B8DB-B93674C6A501}"/>
              </a:ext>
            </a:extLst>
          </p:cNvPr>
          <p:cNvGrpSpPr/>
          <p:nvPr/>
        </p:nvGrpSpPr>
        <p:grpSpPr>
          <a:xfrm>
            <a:off x="10109518" y="3458330"/>
            <a:ext cx="1589412" cy="186521"/>
            <a:chOff x="9911327" y="3287623"/>
            <a:chExt cx="1558389" cy="182880"/>
          </a:xfrm>
        </p:grpSpPr>
        <p:pic>
          <p:nvPicPr>
            <p:cNvPr id="6" name="Picture 281">
              <a:extLst>
                <a:ext uri="{FF2B5EF4-FFF2-40B4-BE49-F238E27FC236}">
                  <a16:creationId xmlns:a16="http://schemas.microsoft.com/office/drawing/2014/main" id="{3D62229B-6352-4E06-A870-7F62DEDACDAB}"/>
                </a:ext>
                <a:ext uri="{C183D7F6-B498-43B3-948B-1728B52AA6E4}">
                  <adec:decorative xmlns:adec="http://schemas.microsoft.com/office/drawing/2017/decorative" val="1"/>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a:stretch/>
          </p:blipFill>
          <p:spPr bwMode="auto">
            <a:xfrm>
              <a:off x="9911327" y="3287623"/>
              <a:ext cx="192072" cy="18288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998D3AD8-2C60-48AB-892B-7D01F044FD29}"/>
                </a:ext>
              </a:extLst>
            </p:cNvPr>
            <p:cNvSpPr txBox="1"/>
            <p:nvPr/>
          </p:nvSpPr>
          <p:spPr>
            <a:xfrm>
              <a:off x="10143591" y="3308435"/>
              <a:ext cx="1326125" cy="141257"/>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Defender for O365</a:t>
              </a:r>
            </a:p>
          </p:txBody>
        </p:sp>
      </p:grpSp>
      <p:sp>
        <p:nvSpPr>
          <p:cNvPr id="18450" name="!!wb_title">
            <a:extLst>
              <a:ext uri="{FF2B5EF4-FFF2-40B4-BE49-F238E27FC236}">
                <a16:creationId xmlns:a16="http://schemas.microsoft.com/office/drawing/2014/main" id="{291A1ED0-1A5E-484C-9635-B26753608A71}"/>
              </a:ext>
            </a:extLst>
          </p:cNvPr>
          <p:cNvSpPr txBox="1"/>
          <p:nvPr/>
        </p:nvSpPr>
        <p:spPr>
          <a:xfrm>
            <a:off x="10022996" y="1439412"/>
            <a:ext cx="1637311" cy="254262"/>
          </a:xfrm>
          <a:prstGeom prst="rect">
            <a:avLst/>
          </a:prstGeom>
          <a:solidFill>
            <a:schemeClr val="bg1"/>
          </a:solid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srgbClr val="FFFFFF"/>
                </a:solidFill>
                <a:effectLst/>
                <a:uLnTx/>
                <a:uFillTx/>
                <a:latin typeface="Segoe UI Semibold"/>
                <a:cs typeface="Segoe UI" pitchFamily="34" charset="0"/>
              </a:defRPr>
            </a:lvl1pPr>
          </a:lstStyle>
          <a:p>
            <a:pPr defTabSz="932597">
              <a:defRPr/>
            </a:pPr>
            <a:r>
              <a:rPr lang="en-US" sz="1020"/>
              <a:t>Native Data Connectors</a:t>
            </a:r>
          </a:p>
        </p:txBody>
      </p:sp>
      <p:pic>
        <p:nvPicPr>
          <p:cNvPr id="18449" name="Graphic 18448">
            <a:extLst>
              <a:ext uri="{FF2B5EF4-FFF2-40B4-BE49-F238E27FC236}">
                <a16:creationId xmlns:a16="http://schemas.microsoft.com/office/drawing/2014/main" id="{E01A08EE-7691-45B0-956A-52107BB9D88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788822" y="1379485"/>
            <a:ext cx="373041" cy="373041"/>
          </a:xfrm>
          <a:prstGeom prst="rect">
            <a:avLst/>
          </a:prstGeom>
        </p:spPr>
      </p:pic>
      <p:grpSp>
        <p:nvGrpSpPr>
          <p:cNvPr id="752" name="Group 751">
            <a:extLst>
              <a:ext uri="{FF2B5EF4-FFF2-40B4-BE49-F238E27FC236}">
                <a16:creationId xmlns:a16="http://schemas.microsoft.com/office/drawing/2014/main" id="{D44CC4D4-12B2-488F-8A85-9615D3A37765}"/>
              </a:ext>
            </a:extLst>
          </p:cNvPr>
          <p:cNvGrpSpPr/>
          <p:nvPr/>
        </p:nvGrpSpPr>
        <p:grpSpPr>
          <a:xfrm>
            <a:off x="10068534" y="9162497"/>
            <a:ext cx="1688858" cy="1147432"/>
            <a:chOff x="4800600" y="1981200"/>
            <a:chExt cx="2415963" cy="1641436"/>
          </a:xfrm>
        </p:grpSpPr>
        <p:pic>
          <p:nvPicPr>
            <p:cNvPr id="753" name="Picture 752" descr="A picture containing computer, computer, sky&#10;&#10;Description automatically generated">
              <a:extLst>
                <a:ext uri="{FF2B5EF4-FFF2-40B4-BE49-F238E27FC236}">
                  <a16:creationId xmlns:a16="http://schemas.microsoft.com/office/drawing/2014/main" id="{FEF9D23C-F325-4B18-A7B0-868B9C7A571A}"/>
                </a:ext>
              </a:extLst>
            </p:cNvPr>
            <p:cNvPicPr>
              <a:picLocks noChangeAspect="1"/>
            </p:cNvPicPr>
            <p:nvPr/>
          </p:nvPicPr>
          <p:blipFill rotWithShape="1">
            <a:blip r:embed="rId19" cstate="print">
              <a:lum bright="70000" contrast="-70000"/>
              <a:extLst>
                <a:ext uri="{28A0092B-C50C-407E-A947-70E740481C1C}">
                  <a14:useLocalDpi xmlns:a14="http://schemas.microsoft.com/office/drawing/2010/main" val="0"/>
                </a:ext>
              </a:extLst>
            </a:blip>
            <a:srcRect l="51290" t="68219" r="39420"/>
            <a:stretch/>
          </p:blipFill>
          <p:spPr>
            <a:xfrm>
              <a:off x="4800600" y="3263903"/>
              <a:ext cx="486568" cy="358733"/>
            </a:xfrm>
            <a:prstGeom prst="rect">
              <a:avLst/>
            </a:prstGeom>
          </p:spPr>
        </p:pic>
        <p:pic>
          <p:nvPicPr>
            <p:cNvPr id="754" name="Graphic 594">
              <a:extLst>
                <a:ext uri="{FF2B5EF4-FFF2-40B4-BE49-F238E27FC236}">
                  <a16:creationId xmlns:a16="http://schemas.microsoft.com/office/drawing/2014/main" id="{94BA0D29-36A4-4438-8C12-CB92D7DE11EA}"/>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800600" y="2357257"/>
              <a:ext cx="649867" cy="145317"/>
            </a:xfrm>
            <a:prstGeom prst="rect">
              <a:avLst/>
            </a:prstGeom>
          </p:spPr>
        </p:pic>
        <p:pic>
          <p:nvPicPr>
            <p:cNvPr id="755" name="Picture 754" descr="A screen shot of a building&#10;&#10;Description automatically generated">
              <a:extLst>
                <a:ext uri="{FF2B5EF4-FFF2-40B4-BE49-F238E27FC236}">
                  <a16:creationId xmlns:a16="http://schemas.microsoft.com/office/drawing/2014/main" id="{C2D9D991-F3B2-45F0-8D94-DDACB7E79BF1}"/>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800600" y="1996540"/>
              <a:ext cx="360251" cy="138822"/>
            </a:xfrm>
            <a:prstGeom prst="rect">
              <a:avLst/>
            </a:prstGeom>
          </p:spPr>
        </p:pic>
        <p:pic>
          <p:nvPicPr>
            <p:cNvPr id="756" name="Picture 755" descr="Logo&#10;&#10;Description automatically generated">
              <a:extLst>
                <a:ext uri="{FF2B5EF4-FFF2-40B4-BE49-F238E27FC236}">
                  <a16:creationId xmlns:a16="http://schemas.microsoft.com/office/drawing/2014/main" id="{91F5DCE6-1C86-4F18-98E8-49B1FBA69467}"/>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6532472" y="1981200"/>
              <a:ext cx="621571" cy="240868"/>
            </a:xfrm>
            <a:prstGeom prst="rect">
              <a:avLst/>
            </a:prstGeom>
          </p:spPr>
        </p:pic>
        <p:pic>
          <p:nvPicPr>
            <p:cNvPr id="757" name="Picture 756" descr="Text&#10;&#10;Description automatically generated">
              <a:extLst>
                <a:ext uri="{FF2B5EF4-FFF2-40B4-BE49-F238E27FC236}">
                  <a16:creationId xmlns:a16="http://schemas.microsoft.com/office/drawing/2014/main" id="{5290ECCD-B369-4C78-8454-B28373C5DF05}"/>
                </a:ext>
              </a:extLst>
            </p:cNvPr>
            <p:cNvPicPr>
              <a:picLocks noChangeAspect="1"/>
            </p:cNvPicPr>
            <p:nvPr/>
          </p:nvPicPr>
          <p:blipFill>
            <a:blip r:embed="rId24"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474593" y="2713102"/>
              <a:ext cx="741970" cy="246316"/>
            </a:xfrm>
            <a:prstGeom prst="rect">
              <a:avLst/>
            </a:prstGeom>
          </p:spPr>
        </p:pic>
        <p:pic>
          <p:nvPicPr>
            <p:cNvPr id="758" name="Picture 757" descr="A picture containing logo&#10;&#10;Description automatically generated">
              <a:extLst>
                <a:ext uri="{FF2B5EF4-FFF2-40B4-BE49-F238E27FC236}">
                  <a16:creationId xmlns:a16="http://schemas.microsoft.com/office/drawing/2014/main" id="{1F808BAE-4279-466F-BD94-B68516F215F5}"/>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800600" y="2741976"/>
              <a:ext cx="584162" cy="188569"/>
            </a:xfrm>
            <a:prstGeom prst="rect">
              <a:avLst/>
            </a:prstGeom>
          </p:spPr>
        </p:pic>
        <p:pic>
          <p:nvPicPr>
            <p:cNvPr id="759" name="Picture 758" descr="Icon&#10;&#10;Description automatically generated">
              <a:extLst>
                <a:ext uri="{FF2B5EF4-FFF2-40B4-BE49-F238E27FC236}">
                  <a16:creationId xmlns:a16="http://schemas.microsoft.com/office/drawing/2014/main" id="{2C0F70F8-28D2-4D5F-BAFF-B0CEC2E3BB5F}"/>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5657801" y="2293844"/>
              <a:ext cx="254350" cy="246316"/>
            </a:xfrm>
            <a:prstGeom prst="rect">
              <a:avLst/>
            </a:prstGeom>
          </p:spPr>
        </p:pic>
        <p:pic>
          <p:nvPicPr>
            <p:cNvPr id="760" name="Picture 759" descr="A picture containing drawing&#10;&#10;Description automatically generated">
              <a:extLst>
                <a:ext uri="{FF2B5EF4-FFF2-40B4-BE49-F238E27FC236}">
                  <a16:creationId xmlns:a16="http://schemas.microsoft.com/office/drawing/2014/main" id="{9675D65E-0D9F-44DA-B933-158D4E5A2FC5}"/>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6060211" y="2382936"/>
              <a:ext cx="807406" cy="138207"/>
            </a:xfrm>
            <a:prstGeom prst="rect">
              <a:avLst/>
            </a:prstGeom>
          </p:spPr>
        </p:pic>
        <p:pic>
          <p:nvPicPr>
            <p:cNvPr id="761" name="Picture 760" descr="Logo&#10;&#10;Description automatically generated">
              <a:extLst>
                <a:ext uri="{FF2B5EF4-FFF2-40B4-BE49-F238E27FC236}">
                  <a16:creationId xmlns:a16="http://schemas.microsoft.com/office/drawing/2014/main" id="{2FAD6A71-EA3A-4CAC-B4CF-A86B7FC6631C}"/>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6084848" y="3263903"/>
              <a:ext cx="638001" cy="94124"/>
            </a:xfrm>
            <a:prstGeom prst="rect">
              <a:avLst/>
            </a:prstGeom>
          </p:spPr>
        </p:pic>
        <p:pic>
          <p:nvPicPr>
            <p:cNvPr id="762" name="Picture 761" descr="A picture containing clock, drawing&#10;&#10;Description automatically generated">
              <a:extLst>
                <a:ext uri="{FF2B5EF4-FFF2-40B4-BE49-F238E27FC236}">
                  <a16:creationId xmlns:a16="http://schemas.microsoft.com/office/drawing/2014/main" id="{7122B9B1-7E4B-4496-9F18-F1168C15B3D3}"/>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5442767" y="3412265"/>
              <a:ext cx="566930" cy="104313"/>
            </a:xfrm>
            <a:prstGeom prst="rect">
              <a:avLst/>
            </a:prstGeom>
          </p:spPr>
        </p:pic>
        <p:grpSp>
          <p:nvGrpSpPr>
            <p:cNvPr id="763" name="Group 762">
              <a:extLst>
                <a:ext uri="{FF2B5EF4-FFF2-40B4-BE49-F238E27FC236}">
                  <a16:creationId xmlns:a16="http://schemas.microsoft.com/office/drawing/2014/main" id="{9B59F6B1-044F-4380-9A6A-2B72D95F20A6}"/>
                </a:ext>
              </a:extLst>
            </p:cNvPr>
            <p:cNvGrpSpPr/>
            <p:nvPr/>
          </p:nvGrpSpPr>
          <p:grpSpPr>
            <a:xfrm>
              <a:off x="6876803" y="3273027"/>
              <a:ext cx="323182" cy="75875"/>
              <a:chOff x="11747105" y="3392325"/>
              <a:chExt cx="402854" cy="97663"/>
            </a:xfrm>
          </p:grpSpPr>
          <p:sp>
            <p:nvSpPr>
              <p:cNvPr id="773" name="Oval 772">
                <a:extLst>
                  <a:ext uri="{FF2B5EF4-FFF2-40B4-BE49-F238E27FC236}">
                    <a16:creationId xmlns:a16="http://schemas.microsoft.com/office/drawing/2014/main" id="{F962C9C6-8C15-44E4-9BF0-B7371760C57E}"/>
                  </a:ext>
                </a:extLst>
              </p:cNvPr>
              <p:cNvSpPr/>
              <p:nvPr/>
            </p:nvSpPr>
            <p:spPr bwMode="auto">
              <a:xfrm flipV="1">
                <a:off x="11747105" y="3392359"/>
                <a:ext cx="97626" cy="97626"/>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4" name="Oval 773">
                <a:extLst>
                  <a:ext uri="{FF2B5EF4-FFF2-40B4-BE49-F238E27FC236}">
                    <a16:creationId xmlns:a16="http://schemas.microsoft.com/office/drawing/2014/main" id="{82ACE0AC-D3BE-4C78-A758-650023E077A8}"/>
                  </a:ext>
                </a:extLst>
              </p:cNvPr>
              <p:cNvSpPr/>
              <p:nvPr/>
            </p:nvSpPr>
            <p:spPr bwMode="auto">
              <a:xfrm flipV="1">
                <a:off x="11899729" y="3392362"/>
                <a:ext cx="97626" cy="97626"/>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5" name="Oval 774">
                <a:extLst>
                  <a:ext uri="{FF2B5EF4-FFF2-40B4-BE49-F238E27FC236}">
                    <a16:creationId xmlns:a16="http://schemas.microsoft.com/office/drawing/2014/main" id="{9CE61C88-C848-4EEF-990B-4F913C3300C6}"/>
                  </a:ext>
                </a:extLst>
              </p:cNvPr>
              <p:cNvSpPr/>
              <p:nvPr/>
            </p:nvSpPr>
            <p:spPr bwMode="auto">
              <a:xfrm flipV="1">
                <a:off x="12052333" y="3392325"/>
                <a:ext cx="97626" cy="97626"/>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64" name="Group 763">
              <a:extLst>
                <a:ext uri="{FF2B5EF4-FFF2-40B4-BE49-F238E27FC236}">
                  <a16:creationId xmlns:a16="http://schemas.microsoft.com/office/drawing/2014/main" id="{7EC755C2-D6CE-45F3-9F72-ECCC41C65CA1}"/>
                </a:ext>
              </a:extLst>
            </p:cNvPr>
            <p:cNvGrpSpPr/>
            <p:nvPr/>
          </p:nvGrpSpPr>
          <p:grpSpPr>
            <a:xfrm>
              <a:off x="5384762" y="1981200"/>
              <a:ext cx="965818" cy="180635"/>
              <a:chOff x="5710686" y="1981200"/>
              <a:chExt cx="1504682" cy="281417"/>
            </a:xfrm>
          </p:grpSpPr>
          <p:pic>
            <p:nvPicPr>
              <p:cNvPr id="771" name="Picture 770" descr="A picture containing shape&#10;&#10;Description automatically generated">
                <a:extLst>
                  <a:ext uri="{FF2B5EF4-FFF2-40B4-BE49-F238E27FC236}">
                    <a16:creationId xmlns:a16="http://schemas.microsoft.com/office/drawing/2014/main" id="{126705F9-96D4-4EC9-AC81-E27B73559D5D}"/>
                  </a:ext>
                </a:extLst>
              </p:cNvPr>
              <p:cNvPicPr>
                <a:picLocks noChangeAspect="1"/>
              </p:cNvPicPr>
              <p:nvPr/>
            </p:nvPicPr>
            <p:blipFill rotWithShape="1">
              <a:blip r:embed="rId30" cstate="print">
                <a:extLst>
                  <a:ext uri="{28A0092B-C50C-407E-A947-70E740481C1C}">
                    <a14:useLocalDpi xmlns:a14="http://schemas.microsoft.com/office/drawing/2010/main" val="0"/>
                  </a:ext>
                </a:extLst>
              </a:blip>
              <a:srcRect t="-8128"/>
              <a:stretch/>
            </p:blipFill>
            <p:spPr>
              <a:xfrm>
                <a:off x="6934200" y="1981200"/>
                <a:ext cx="281168" cy="281417"/>
              </a:xfrm>
              <a:prstGeom prst="rect">
                <a:avLst/>
              </a:prstGeom>
            </p:spPr>
          </p:pic>
          <p:pic>
            <p:nvPicPr>
              <p:cNvPr id="772" name="Picture 771" descr="A picture containing shape&#10;&#10;Description automatically generated">
                <a:extLst>
                  <a:ext uri="{FF2B5EF4-FFF2-40B4-BE49-F238E27FC236}">
                    <a16:creationId xmlns:a16="http://schemas.microsoft.com/office/drawing/2014/main" id="{3FFD4112-1320-4F44-A59F-D23837B674A6}"/>
                  </a:ext>
                </a:extLst>
              </p:cNvPr>
              <p:cNvPicPr>
                <a:picLocks noChangeAspect="1"/>
              </p:cNvPicPr>
              <p:nvPr/>
            </p:nvPicPr>
            <p:blipFill rotWithShape="1">
              <a:blip r:embed="rId31" cstate="print">
                <a:lum bright="70000" contrast="-70000"/>
                <a:extLst>
                  <a:ext uri="{28A0092B-C50C-407E-A947-70E740481C1C}">
                    <a14:useLocalDpi xmlns:a14="http://schemas.microsoft.com/office/drawing/2010/main" val="0"/>
                  </a:ext>
                </a:extLst>
              </a:blip>
              <a:srcRect/>
              <a:stretch/>
            </p:blipFill>
            <p:spPr>
              <a:xfrm>
                <a:off x="5710686" y="2002934"/>
                <a:ext cx="1276592" cy="215317"/>
              </a:xfrm>
              <a:prstGeom prst="rect">
                <a:avLst/>
              </a:prstGeom>
            </p:spPr>
          </p:pic>
        </p:grpSp>
        <p:grpSp>
          <p:nvGrpSpPr>
            <p:cNvPr id="765" name="Group 764">
              <a:extLst>
                <a:ext uri="{FF2B5EF4-FFF2-40B4-BE49-F238E27FC236}">
                  <a16:creationId xmlns:a16="http://schemas.microsoft.com/office/drawing/2014/main" id="{84AC55C1-F27E-49D2-AD10-979DA955CE1A}"/>
                </a:ext>
              </a:extLst>
            </p:cNvPr>
            <p:cNvGrpSpPr/>
            <p:nvPr/>
          </p:nvGrpSpPr>
          <p:grpSpPr>
            <a:xfrm>
              <a:off x="5606273" y="2739642"/>
              <a:ext cx="744307" cy="190903"/>
              <a:chOff x="6136065" y="3649686"/>
              <a:chExt cx="1159582" cy="297414"/>
            </a:xfrm>
          </p:grpSpPr>
          <p:pic>
            <p:nvPicPr>
              <p:cNvPr id="769" name="Picture 768" descr="A picture containing shape&#10;&#10;Description automatically generated">
                <a:extLst>
                  <a:ext uri="{FF2B5EF4-FFF2-40B4-BE49-F238E27FC236}">
                    <a16:creationId xmlns:a16="http://schemas.microsoft.com/office/drawing/2014/main" id="{082F2625-2C06-4B6B-B56E-C4A528B1444F}"/>
                  </a:ext>
                </a:extLst>
              </p:cNvPr>
              <p:cNvPicPr>
                <a:picLocks noChangeAspect="1"/>
              </p:cNvPicPr>
              <p:nvPr/>
            </p:nvPicPr>
            <p:blipFill rotWithShape="1">
              <a:blip r:embed="rId32" cstate="print">
                <a:lum bright="70000" contrast="-70000"/>
                <a:extLst>
                  <a:ext uri="{28A0092B-C50C-407E-A947-70E740481C1C}">
                    <a14:useLocalDpi xmlns:a14="http://schemas.microsoft.com/office/drawing/2010/main" val="0"/>
                  </a:ext>
                </a:extLst>
              </a:blip>
              <a:srcRect/>
              <a:stretch/>
            </p:blipFill>
            <p:spPr>
              <a:xfrm>
                <a:off x="6385561" y="3700361"/>
                <a:ext cx="910086" cy="241783"/>
              </a:xfrm>
              <a:prstGeom prst="rect">
                <a:avLst/>
              </a:prstGeom>
            </p:spPr>
          </p:pic>
          <p:pic>
            <p:nvPicPr>
              <p:cNvPr id="770" name="Picture 769" descr="A picture containing shape&#10;&#10;Description automatically generated">
                <a:extLst>
                  <a:ext uri="{FF2B5EF4-FFF2-40B4-BE49-F238E27FC236}">
                    <a16:creationId xmlns:a16="http://schemas.microsoft.com/office/drawing/2014/main" id="{C3EB50C6-77DC-469D-8B07-238643EED6DB}"/>
                  </a:ext>
                </a:extLst>
              </p:cNvPr>
              <p:cNvPicPr>
                <a:picLocks noChangeAspect="1"/>
              </p:cNvPicPr>
              <p:nvPr/>
            </p:nvPicPr>
            <p:blipFill rotWithShape="1">
              <a:blip r:embed="rId33" cstate="print">
                <a:extLst>
                  <a:ext uri="{28A0092B-C50C-407E-A947-70E740481C1C}">
                    <a14:useLocalDpi xmlns:a14="http://schemas.microsoft.com/office/drawing/2010/main" val="0"/>
                  </a:ext>
                </a:extLst>
              </a:blip>
              <a:srcRect/>
              <a:stretch/>
            </p:blipFill>
            <p:spPr>
              <a:xfrm>
                <a:off x="6136065" y="3649686"/>
                <a:ext cx="264736" cy="297414"/>
              </a:xfrm>
              <a:prstGeom prst="rect">
                <a:avLst/>
              </a:prstGeom>
            </p:spPr>
          </p:pic>
        </p:grpSp>
        <p:grpSp>
          <p:nvGrpSpPr>
            <p:cNvPr id="766" name="Group 765">
              <a:extLst>
                <a:ext uri="{FF2B5EF4-FFF2-40B4-BE49-F238E27FC236}">
                  <a16:creationId xmlns:a16="http://schemas.microsoft.com/office/drawing/2014/main" id="{EAB29C06-283B-47EA-A4FF-85BC70F945ED}"/>
                </a:ext>
              </a:extLst>
            </p:cNvPr>
            <p:cNvGrpSpPr/>
            <p:nvPr/>
          </p:nvGrpSpPr>
          <p:grpSpPr>
            <a:xfrm>
              <a:off x="5026706" y="3055838"/>
              <a:ext cx="1047430" cy="175386"/>
              <a:chOff x="8792552" y="1472580"/>
              <a:chExt cx="1631828" cy="273240"/>
            </a:xfrm>
          </p:grpSpPr>
          <p:pic>
            <p:nvPicPr>
              <p:cNvPr id="767" name="Picture 766" descr="Logo, company name&#10;&#10;Description automatically generated">
                <a:extLst>
                  <a:ext uri="{FF2B5EF4-FFF2-40B4-BE49-F238E27FC236}">
                    <a16:creationId xmlns:a16="http://schemas.microsoft.com/office/drawing/2014/main" id="{0CCB35B5-9834-4DB2-82CC-6622FBAA3C72}"/>
                  </a:ext>
                </a:extLst>
              </p:cNvPr>
              <p:cNvPicPr>
                <a:picLocks noChangeAspect="1"/>
              </p:cNvPicPr>
              <p:nvPr/>
            </p:nvPicPr>
            <p:blipFill rotWithShape="1">
              <a:blip r:embed="rId34" cstate="print">
                <a:lum bright="70000" contrast="-70000"/>
                <a:extLst>
                  <a:ext uri="{28A0092B-C50C-407E-A947-70E740481C1C}">
                    <a14:useLocalDpi xmlns:a14="http://schemas.microsoft.com/office/drawing/2010/main" val="0"/>
                  </a:ext>
                </a:extLst>
              </a:blip>
              <a:srcRect/>
              <a:stretch/>
            </p:blipFill>
            <p:spPr>
              <a:xfrm>
                <a:off x="9205413" y="1515676"/>
                <a:ext cx="1218967" cy="230144"/>
              </a:xfrm>
              <a:prstGeom prst="rect">
                <a:avLst/>
              </a:prstGeom>
            </p:spPr>
          </p:pic>
          <p:pic>
            <p:nvPicPr>
              <p:cNvPr id="768" name="Picture 767" descr="Logo, company name&#10;&#10;Description automatically generated">
                <a:extLst>
                  <a:ext uri="{FF2B5EF4-FFF2-40B4-BE49-F238E27FC236}">
                    <a16:creationId xmlns:a16="http://schemas.microsoft.com/office/drawing/2014/main" id="{62C9A80D-9DF6-46AE-B893-D55C8E3079BC}"/>
                  </a:ext>
                </a:extLst>
              </p:cNvPr>
              <p:cNvPicPr>
                <a:picLocks noChangeAspect="1"/>
              </p:cNvPicPr>
              <p:nvPr/>
            </p:nvPicPr>
            <p:blipFill rotWithShape="1">
              <a:blip r:embed="rId35" cstate="print">
                <a:extLst>
                  <a:ext uri="{28A0092B-C50C-407E-A947-70E740481C1C}">
                    <a14:useLocalDpi xmlns:a14="http://schemas.microsoft.com/office/drawing/2010/main" val="0"/>
                  </a:ext>
                </a:extLst>
              </a:blip>
              <a:srcRect/>
              <a:stretch/>
            </p:blipFill>
            <p:spPr>
              <a:xfrm>
                <a:off x="8792552" y="1472580"/>
                <a:ext cx="427648" cy="246398"/>
              </a:xfrm>
              <a:prstGeom prst="rect">
                <a:avLst/>
              </a:prstGeom>
            </p:spPr>
          </p:pic>
        </p:grpSp>
      </p:grpSp>
      <p:pic>
        <p:nvPicPr>
          <p:cNvPr id="3" name="Picture 2" descr="See the source image">
            <a:extLst>
              <a:ext uri="{FF2B5EF4-FFF2-40B4-BE49-F238E27FC236}">
                <a16:creationId xmlns:a16="http://schemas.microsoft.com/office/drawing/2014/main" id="{723E59C4-DAC8-4EDC-8B73-37E0612FB2F0}"/>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6118492" y="9819923"/>
            <a:ext cx="494162" cy="494162"/>
          </a:xfrm>
          <a:prstGeom prst="rect">
            <a:avLst/>
          </a:prstGeom>
          <a:noFill/>
          <a:extLst>
            <a:ext uri="{909E8E84-426E-40DD-AFC4-6F175D3DCCD1}">
              <a14:hiddenFill xmlns:a14="http://schemas.microsoft.com/office/drawing/2010/main">
                <a:solidFill>
                  <a:srgbClr val="FFFFFF"/>
                </a:solidFill>
              </a14:hiddenFill>
            </a:ext>
          </a:extLst>
        </p:spPr>
      </p:pic>
      <p:grpSp>
        <p:nvGrpSpPr>
          <p:cNvPr id="119" name="Group 118">
            <a:extLst>
              <a:ext uri="{FF2B5EF4-FFF2-40B4-BE49-F238E27FC236}">
                <a16:creationId xmlns:a16="http://schemas.microsoft.com/office/drawing/2014/main" id="{350457DB-D3BA-47B2-83BB-8C4ED14629CE}"/>
              </a:ext>
            </a:extLst>
          </p:cNvPr>
          <p:cNvGrpSpPr/>
          <p:nvPr/>
        </p:nvGrpSpPr>
        <p:grpSpPr>
          <a:xfrm>
            <a:off x="8441634" y="9214429"/>
            <a:ext cx="1244141" cy="1220564"/>
            <a:chOff x="8300846" y="5074891"/>
            <a:chExt cx="1219857" cy="1196740"/>
          </a:xfrm>
        </p:grpSpPr>
        <p:sp>
          <p:nvSpPr>
            <p:cNvPr id="120" name="!!syslog_area">
              <a:extLst>
                <a:ext uri="{FF2B5EF4-FFF2-40B4-BE49-F238E27FC236}">
                  <a16:creationId xmlns:a16="http://schemas.microsoft.com/office/drawing/2014/main" id="{DD10630A-9503-4367-943B-A43279EB193F}"/>
                </a:ext>
              </a:extLst>
            </p:cNvPr>
            <p:cNvSpPr/>
            <p:nvPr/>
          </p:nvSpPr>
          <p:spPr bwMode="auto">
            <a:xfrm>
              <a:off x="8300846" y="5211849"/>
              <a:ext cx="1219857" cy="1059782"/>
            </a:xfrm>
            <a:prstGeom prst="roundRect">
              <a:avLst>
                <a:gd name="adj" fmla="val 2891"/>
              </a:avLst>
            </a:prstGeom>
            <a:solidFill>
              <a:schemeClr val="bg1"/>
            </a:solidFill>
            <a:ln w="9525">
              <a:solidFill>
                <a:schemeClr val="bg2">
                  <a:lumMod val="40000"/>
                  <a:lumOff val="6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000000"/>
                </a:solidFill>
                <a:latin typeface="Segoe UI"/>
                <a:ea typeface="Segoe UI" pitchFamily="34" charset="0"/>
                <a:cs typeface="Segoe UI" pitchFamily="34" charset="0"/>
              </a:endParaRPr>
            </a:p>
          </p:txBody>
        </p:sp>
        <p:pic>
          <p:nvPicPr>
            <p:cNvPr id="121" name="!!vm_icon" descr="Windows Virtual Machine icon">
              <a:hlinkClick r:id="" action="ppaction://noaction"/>
              <a:extLst>
                <a:ext uri="{FF2B5EF4-FFF2-40B4-BE49-F238E27FC236}">
                  <a16:creationId xmlns:a16="http://schemas.microsoft.com/office/drawing/2014/main" id="{47590F2A-DFDA-4236-BF7A-D7691747738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99077" y="5469061"/>
              <a:ext cx="365760" cy="365760"/>
            </a:xfrm>
            <a:prstGeom prst="rect">
              <a:avLst/>
            </a:prstGeom>
          </p:spPr>
        </p:pic>
        <p:pic>
          <p:nvPicPr>
            <p:cNvPr id="122" name="!!vm_icon" descr="Windows Virtual Machine icon">
              <a:hlinkClick r:id="" action="ppaction://noaction"/>
              <a:extLst>
                <a:ext uri="{FF2B5EF4-FFF2-40B4-BE49-F238E27FC236}">
                  <a16:creationId xmlns:a16="http://schemas.microsoft.com/office/drawing/2014/main" id="{8E9C6F11-F9EF-43D6-A490-CF6CC7212B4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36680" y="5631127"/>
              <a:ext cx="365760" cy="365760"/>
            </a:xfrm>
            <a:prstGeom prst="rect">
              <a:avLst/>
            </a:prstGeom>
          </p:spPr>
        </p:pic>
        <p:pic>
          <p:nvPicPr>
            <p:cNvPr id="123" name="!!vm_icon" descr="Windows Virtual Machine icon">
              <a:hlinkClick r:id="" action="ppaction://noaction"/>
              <a:extLst>
                <a:ext uri="{FF2B5EF4-FFF2-40B4-BE49-F238E27FC236}">
                  <a16:creationId xmlns:a16="http://schemas.microsoft.com/office/drawing/2014/main" id="{CE68F530-8715-4885-A14B-07D08C87DE3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54487" y="5792189"/>
              <a:ext cx="365760" cy="365760"/>
            </a:xfrm>
            <a:prstGeom prst="rect">
              <a:avLst/>
            </a:prstGeom>
          </p:spPr>
        </p:pic>
        <p:sp>
          <p:nvSpPr>
            <p:cNvPr id="124" name="!!syslog_title">
              <a:extLst>
                <a:ext uri="{FF2B5EF4-FFF2-40B4-BE49-F238E27FC236}">
                  <a16:creationId xmlns:a16="http://schemas.microsoft.com/office/drawing/2014/main" id="{DE111827-A989-4E9E-9A13-9AA9C78A7030}"/>
                </a:ext>
              </a:extLst>
            </p:cNvPr>
            <p:cNvSpPr txBox="1">
              <a:spLocks/>
            </p:cNvSpPr>
            <p:nvPr/>
          </p:nvSpPr>
          <p:spPr>
            <a:xfrm>
              <a:off x="8555782" y="5074891"/>
              <a:ext cx="677430" cy="282513"/>
            </a:xfrm>
            <a:prstGeom prst="rect">
              <a:avLst/>
            </a:prstGeom>
            <a:solidFill>
              <a:srgbClr val="000000"/>
            </a:solidFill>
            <a:ln>
              <a:noFill/>
              <a:prstDash/>
            </a:ln>
            <a:effectLst/>
          </p:spPr>
          <p:txBody>
            <a:bodyPr rot="0" spcFirstLastPara="0" vertOverflow="overflow" horzOverflow="overflow" vert="horz" wrap="none" lIns="46630" tIns="0" rIns="46630" bIns="0" numCol="1" spcCol="0" rtlCol="0" fromWordArt="0" anchor="t" anchorCtr="0" forceAA="0" compatLnSpc="1">
              <a:prstTxWarp prst="textNoShape">
                <a:avLst/>
              </a:prstTxWarp>
              <a:spAutoFit/>
            </a:bodyPr>
            <a:lstStyle>
              <a:defPPr>
                <a:defRPr lang="en-US"/>
              </a:defPPr>
              <a:lvl1pPr marR="0" lvl="0" indent="0" algn="ctr" defTabSz="932742" fontAlgn="auto">
                <a:lnSpc>
                  <a:spcPct val="90000"/>
                </a:lnSpc>
                <a:spcBef>
                  <a:spcPct val="0"/>
                </a:spcBef>
                <a:spcAft>
                  <a:spcPts val="0"/>
                </a:spcAft>
                <a:buClrTx/>
                <a:buSzTx/>
                <a:buFontTx/>
                <a:buNone/>
                <a:tabLst/>
                <a:defRPr kumimoji="0" sz="1400" b="0" i="0" u="none" strike="noStrike" cap="none" spc="0" normalizeH="0" baseline="0">
                  <a:ln w="3175">
                    <a:noFill/>
                  </a:ln>
                  <a:gradFill>
                    <a:gsLst>
                      <a:gs pos="0">
                        <a:srgbClr val="FFFFFF"/>
                      </a:gs>
                      <a:gs pos="100000">
                        <a:srgbClr val="FFFFFF"/>
                      </a:gs>
                    </a:gsLst>
                    <a:lin ang="5400000" scaled="1"/>
                  </a:gradFill>
                  <a:effectLst/>
                  <a:uLnTx/>
                  <a:uFillTx/>
                  <a:latin typeface="Segoe UI Semibold"/>
                  <a:cs typeface="Segoe UI" pitchFamily="34" charset="0"/>
                </a:defRPr>
              </a:lvl1pPr>
            </a:lstStyle>
            <a:p>
              <a:pPr defTabSz="951304">
                <a:defRPr/>
              </a:pPr>
              <a:r>
                <a:rPr lang="en-US" sz="1020">
                  <a:solidFill>
                    <a:srgbClr val="EBEBEB">
                      <a:lumMod val="90000"/>
                    </a:srgbClr>
                  </a:solidFill>
                </a:rPr>
                <a:t>Windows </a:t>
              </a:r>
            </a:p>
            <a:p>
              <a:pPr defTabSz="951304">
                <a:defRPr/>
              </a:pPr>
              <a:r>
                <a:rPr lang="en-US" sz="1020">
                  <a:solidFill>
                    <a:srgbClr val="EBEBEB">
                      <a:lumMod val="90000"/>
                    </a:srgbClr>
                  </a:solidFill>
                </a:rPr>
                <a:t>Servers</a:t>
              </a:r>
            </a:p>
          </p:txBody>
        </p:sp>
      </p:grpSp>
      <p:cxnSp>
        <p:nvCxnSpPr>
          <p:cNvPr id="134" name="!!movingline_left">
            <a:extLst>
              <a:ext uri="{FF2B5EF4-FFF2-40B4-BE49-F238E27FC236}">
                <a16:creationId xmlns:a16="http://schemas.microsoft.com/office/drawing/2014/main" id="{E20E0A4C-E79F-44AE-BDFC-E5A4FA5F3EB0}"/>
              </a:ext>
            </a:extLst>
          </p:cNvPr>
          <p:cNvCxnSpPr>
            <a:cxnSpLocks/>
          </p:cNvCxnSpPr>
          <p:nvPr/>
        </p:nvCxnSpPr>
        <p:spPr>
          <a:xfrm>
            <a:off x="6295954" y="9305135"/>
            <a:ext cx="988467" cy="0"/>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9" name="Group 88">
            <a:extLst>
              <a:ext uri="{FF2B5EF4-FFF2-40B4-BE49-F238E27FC236}">
                <a16:creationId xmlns:a16="http://schemas.microsoft.com/office/drawing/2014/main" id="{EA5F7456-60BC-4889-B034-AA4B90367954}"/>
              </a:ext>
            </a:extLst>
          </p:cNvPr>
          <p:cNvGrpSpPr/>
          <p:nvPr/>
        </p:nvGrpSpPr>
        <p:grpSpPr>
          <a:xfrm>
            <a:off x="7069778" y="9172804"/>
            <a:ext cx="373041" cy="313639"/>
            <a:chOff x="6137960" y="5359120"/>
            <a:chExt cx="365760" cy="307517"/>
          </a:xfrm>
        </p:grpSpPr>
        <p:pic>
          <p:nvPicPr>
            <p:cNvPr id="269" name="!!vm_icon" descr="Windows Virtual Machine icon">
              <a:hlinkClick r:id="" action="ppaction://noaction"/>
              <a:extLst>
                <a:ext uri="{FF2B5EF4-FFF2-40B4-BE49-F238E27FC236}">
                  <a16:creationId xmlns:a16="http://schemas.microsoft.com/office/drawing/2014/main" id="{ECB9240B-344E-4D6D-9324-A60231D6343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37960" y="5359120"/>
              <a:ext cx="307516" cy="307517"/>
            </a:xfrm>
            <a:prstGeom prst="rect">
              <a:avLst/>
            </a:prstGeom>
          </p:spPr>
        </p:pic>
        <p:grpSp>
          <p:nvGrpSpPr>
            <p:cNvPr id="270" name="Graphic 58">
              <a:extLst>
                <a:ext uri="{FF2B5EF4-FFF2-40B4-BE49-F238E27FC236}">
                  <a16:creationId xmlns:a16="http://schemas.microsoft.com/office/drawing/2014/main" id="{6EE2BF96-DC14-4AC8-81B9-572C3E59A695}"/>
                </a:ext>
              </a:extLst>
            </p:cNvPr>
            <p:cNvGrpSpPr/>
            <p:nvPr/>
          </p:nvGrpSpPr>
          <p:grpSpPr>
            <a:xfrm>
              <a:off x="6314873" y="5482719"/>
              <a:ext cx="188847" cy="149571"/>
              <a:chOff x="2112465" y="2876133"/>
              <a:chExt cx="519142" cy="411171"/>
            </a:xfrm>
          </p:grpSpPr>
          <p:sp>
            <p:nvSpPr>
              <p:cNvPr id="271" name="Freeform: Shape 270">
                <a:extLst>
                  <a:ext uri="{FF2B5EF4-FFF2-40B4-BE49-F238E27FC236}">
                    <a16:creationId xmlns:a16="http://schemas.microsoft.com/office/drawing/2014/main" id="{FA4ADEB4-9F01-4D78-A52F-932F15E6AF8F}"/>
                  </a:ext>
                </a:extLst>
              </p:cNvPr>
              <p:cNvSpPr/>
              <p:nvPr/>
            </p:nvSpPr>
            <p:spPr>
              <a:xfrm>
                <a:off x="2112465" y="2876133"/>
                <a:ext cx="519142"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272" name="Freeform: Shape 271">
                <a:extLst>
                  <a:ext uri="{FF2B5EF4-FFF2-40B4-BE49-F238E27FC236}">
                    <a16:creationId xmlns:a16="http://schemas.microsoft.com/office/drawing/2014/main" id="{4664A804-BC3C-4D12-AF07-8D7210B946DC}"/>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73" name="Freeform: Shape 272">
                <a:extLst>
                  <a:ext uri="{FF2B5EF4-FFF2-40B4-BE49-F238E27FC236}">
                    <a16:creationId xmlns:a16="http://schemas.microsoft.com/office/drawing/2014/main" id="{3F769B0A-D339-42CC-9829-B2775B61A0D4}"/>
                  </a:ext>
                </a:extLst>
              </p:cNvPr>
              <p:cNvSpPr/>
              <p:nvPr/>
            </p:nvSpPr>
            <p:spPr>
              <a:xfrm>
                <a:off x="2276703" y="3080283"/>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74" name="Freeform: Shape 273">
                <a:extLst>
                  <a:ext uri="{FF2B5EF4-FFF2-40B4-BE49-F238E27FC236}">
                    <a16:creationId xmlns:a16="http://schemas.microsoft.com/office/drawing/2014/main" id="{F6B333C0-9DEA-42C5-817C-A8202A2F4A5E}"/>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75" name="Freeform: Shape 274">
                <a:extLst>
                  <a:ext uri="{FF2B5EF4-FFF2-40B4-BE49-F238E27FC236}">
                    <a16:creationId xmlns:a16="http://schemas.microsoft.com/office/drawing/2014/main" id="{5232BAFE-3871-4AC7-A572-E2177DE9C9B3}"/>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76" name="Freeform: Shape 275">
                <a:extLst>
                  <a:ext uri="{FF2B5EF4-FFF2-40B4-BE49-F238E27FC236}">
                    <a16:creationId xmlns:a16="http://schemas.microsoft.com/office/drawing/2014/main" id="{DE973FA1-F368-40D6-AB9A-88DD4F0EA1F2}"/>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77" name="Freeform: Shape 276">
                <a:extLst>
                  <a:ext uri="{FF2B5EF4-FFF2-40B4-BE49-F238E27FC236}">
                    <a16:creationId xmlns:a16="http://schemas.microsoft.com/office/drawing/2014/main" id="{F0BE74A9-09D8-41AB-A5FE-275C91D806F6}"/>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78" name="Freeform: Shape 277">
                <a:extLst>
                  <a:ext uri="{FF2B5EF4-FFF2-40B4-BE49-F238E27FC236}">
                    <a16:creationId xmlns:a16="http://schemas.microsoft.com/office/drawing/2014/main" id="{097FF72E-1762-425C-8453-00C9E8B7F3F8}"/>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79" name="Freeform: Shape 278">
                <a:extLst>
                  <a:ext uri="{FF2B5EF4-FFF2-40B4-BE49-F238E27FC236}">
                    <a16:creationId xmlns:a16="http://schemas.microsoft.com/office/drawing/2014/main" id="{86F51002-266D-4AC0-AAED-B0BC27C36078}"/>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cxnSp>
        <p:nvCxnSpPr>
          <p:cNvPr id="340" name="!!movingline_left">
            <a:extLst>
              <a:ext uri="{FF2B5EF4-FFF2-40B4-BE49-F238E27FC236}">
                <a16:creationId xmlns:a16="http://schemas.microsoft.com/office/drawing/2014/main" id="{B3F21AE9-EAC4-4EDF-A734-146115CE4102}"/>
              </a:ext>
            </a:extLst>
          </p:cNvPr>
          <p:cNvCxnSpPr>
            <a:cxnSpLocks/>
          </p:cNvCxnSpPr>
          <p:nvPr/>
        </p:nvCxnSpPr>
        <p:spPr>
          <a:xfrm>
            <a:off x="10407670" y="8595435"/>
            <a:ext cx="1297873" cy="0"/>
          </a:xfrm>
          <a:prstGeom prst="line">
            <a:avLst/>
          </a:prstGeom>
          <a:ln w="28575">
            <a:solidFill>
              <a:schemeClr val="bg1">
                <a:lumMod val="50000"/>
                <a:lumOff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1" name="!!movingline_up">
            <a:extLst>
              <a:ext uri="{FF2B5EF4-FFF2-40B4-BE49-F238E27FC236}">
                <a16:creationId xmlns:a16="http://schemas.microsoft.com/office/drawing/2014/main" id="{9B452215-F32E-47C9-9F65-7664DFCC74A0}"/>
              </a:ext>
            </a:extLst>
          </p:cNvPr>
          <p:cNvCxnSpPr>
            <a:cxnSpLocks/>
          </p:cNvCxnSpPr>
          <p:nvPr/>
        </p:nvCxnSpPr>
        <p:spPr>
          <a:xfrm flipV="1">
            <a:off x="10973020" y="8603969"/>
            <a:ext cx="0" cy="345019"/>
          </a:xfrm>
          <a:prstGeom prst="line">
            <a:avLst/>
          </a:prstGeom>
          <a:ln w="28575">
            <a:solidFill>
              <a:schemeClr val="bg1">
                <a:lumMod val="50000"/>
                <a:lumOff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Freeform: Shape 39">
            <a:extLst>
              <a:ext uri="{FF2B5EF4-FFF2-40B4-BE49-F238E27FC236}">
                <a16:creationId xmlns:a16="http://schemas.microsoft.com/office/drawing/2014/main" id="{92EC0288-67EF-4E84-9EAD-9693CACC0370}"/>
              </a:ext>
            </a:extLst>
          </p:cNvPr>
          <p:cNvSpPr/>
          <p:nvPr/>
        </p:nvSpPr>
        <p:spPr bwMode="blackWhite">
          <a:xfrm rot="16200000">
            <a:off x="10980675" y="8310292"/>
            <a:ext cx="393339" cy="483903"/>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vm_title">
            <a:hlinkClick r:id="" action="ppaction://noaction"/>
            <a:extLst>
              <a:ext uri="{FF2B5EF4-FFF2-40B4-BE49-F238E27FC236}">
                <a16:creationId xmlns:a16="http://schemas.microsoft.com/office/drawing/2014/main" id="{23781F2B-1E29-4AD2-AC62-7AB1A055FC52}"/>
              </a:ext>
            </a:extLst>
          </p:cNvPr>
          <p:cNvSpPr txBox="1"/>
          <p:nvPr/>
        </p:nvSpPr>
        <p:spPr>
          <a:xfrm>
            <a:off x="11172325" y="8361947"/>
            <a:ext cx="1129236" cy="526377"/>
          </a:xfrm>
          <a:prstGeom prst="rect">
            <a:avLst/>
          </a:prstGeom>
          <a:solidFill>
            <a:schemeClr val="bg1"/>
          </a:solid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solidFill>
                  <a:srgbClr val="FFFFFF"/>
                </a:solidFill>
                <a:effectLst/>
                <a:uLnTx/>
                <a:uFillTx/>
                <a:latin typeface="Segoe UI Semibold"/>
                <a:cs typeface="Segoe UI" pitchFamily="34" charset="0"/>
              </a:defRPr>
            </a:lvl1pPr>
          </a:lstStyle>
          <a:p>
            <a:pPr defTabSz="932597">
              <a:defRPr/>
            </a:pPr>
            <a:r>
              <a:rPr lang="en-US" sz="918"/>
              <a:t>Defender for IoT</a:t>
            </a:r>
          </a:p>
          <a:p>
            <a:pPr defTabSz="932597">
              <a:defRPr/>
            </a:pPr>
            <a:r>
              <a:rPr lang="en-US" sz="918"/>
              <a:t>Online/Offline Sensor</a:t>
            </a:r>
          </a:p>
        </p:txBody>
      </p:sp>
      <p:sp>
        <p:nvSpPr>
          <p:cNvPr id="394" name="!!syslog_title">
            <a:extLst>
              <a:ext uri="{FF2B5EF4-FFF2-40B4-BE49-F238E27FC236}">
                <a16:creationId xmlns:a16="http://schemas.microsoft.com/office/drawing/2014/main" id="{C53E5D2F-9C14-4C24-9B57-10DBC330B411}"/>
              </a:ext>
            </a:extLst>
          </p:cNvPr>
          <p:cNvSpPr txBox="1">
            <a:spLocks/>
          </p:cNvSpPr>
          <p:nvPr/>
        </p:nvSpPr>
        <p:spPr>
          <a:xfrm>
            <a:off x="9960218" y="8893528"/>
            <a:ext cx="1343028" cy="172909"/>
          </a:xfrm>
          <a:prstGeom prst="rect">
            <a:avLst/>
          </a:prstGeom>
          <a:solidFill>
            <a:srgbClr val="000000"/>
          </a:solidFill>
          <a:ln>
            <a:noFill/>
            <a:prstDash/>
          </a:ln>
          <a:effectLst/>
        </p:spPr>
        <p:txBody>
          <a:bodyPr rot="0" spcFirstLastPara="0" vertOverflow="overflow" horzOverflow="overflow" vert="horz" wrap="square" lIns="46630" tIns="0" rIns="46630" bIns="0" numCol="1" spcCol="0" rtlCol="0" fromWordArt="0" anchor="t" anchorCtr="0" forceAA="0" compatLnSpc="1">
            <a:prstTxWarp prst="textNoShape">
              <a:avLst/>
            </a:prstTxWarp>
            <a:spAutoFit/>
          </a:bodyPr>
          <a:lstStyle>
            <a:defPPr>
              <a:defRPr lang="en-US"/>
            </a:defPPr>
            <a:lvl1pPr marR="0" lvl="0" indent="0" algn="ctr" defTabSz="932742" fontAlgn="auto">
              <a:lnSpc>
                <a:spcPct val="90000"/>
              </a:lnSpc>
              <a:spcBef>
                <a:spcPct val="0"/>
              </a:spcBef>
              <a:spcAft>
                <a:spcPts val="0"/>
              </a:spcAft>
              <a:buClrTx/>
              <a:buSzTx/>
              <a:buFontTx/>
              <a:buNone/>
              <a:tabLst/>
              <a:defRPr kumimoji="0" sz="1400" b="0" i="0" u="none" strike="noStrike" cap="none" spc="0" normalizeH="0" baseline="0">
                <a:ln w="3175">
                  <a:noFill/>
                </a:ln>
                <a:gradFill>
                  <a:gsLst>
                    <a:gs pos="0">
                      <a:srgbClr val="FFFFFF"/>
                    </a:gs>
                    <a:gs pos="100000">
                      <a:srgbClr val="FFFFFF"/>
                    </a:gs>
                  </a:gsLst>
                  <a:lin ang="5400000" scaled="1"/>
                </a:gradFill>
                <a:effectLst/>
                <a:uLnTx/>
                <a:uFillTx/>
                <a:latin typeface="Segoe UI Semibold"/>
                <a:cs typeface="Segoe UI" pitchFamily="34" charset="0"/>
              </a:defRPr>
            </a:lvl1pPr>
          </a:lstStyle>
          <a:p>
            <a:pPr defTabSz="951304">
              <a:defRPr/>
            </a:pPr>
            <a:r>
              <a:rPr lang="en-US" sz="1224">
                <a:solidFill>
                  <a:srgbClr val="EBEBEB">
                    <a:lumMod val="90000"/>
                  </a:srgbClr>
                </a:solidFill>
              </a:rPr>
              <a:t>IOT/OT Network</a:t>
            </a:r>
          </a:p>
        </p:txBody>
      </p:sp>
      <p:sp>
        <p:nvSpPr>
          <p:cNvPr id="367" name="Freeform: Shape 366">
            <a:extLst>
              <a:ext uri="{FF2B5EF4-FFF2-40B4-BE49-F238E27FC236}">
                <a16:creationId xmlns:a16="http://schemas.microsoft.com/office/drawing/2014/main" id="{A97856FF-3324-4848-BBAA-05FA973C7C46}"/>
              </a:ext>
            </a:extLst>
          </p:cNvPr>
          <p:cNvSpPr/>
          <p:nvPr/>
        </p:nvSpPr>
        <p:spPr bwMode="blackWhite">
          <a:xfrm rot="10800000">
            <a:off x="6377558" y="8701366"/>
            <a:ext cx="310243" cy="331573"/>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88" name="!!firewall" descr="Azure Firewall Manager">
            <a:extLst>
              <a:ext uri="{FF2B5EF4-FFF2-40B4-BE49-F238E27FC236}">
                <a16:creationId xmlns:a16="http://schemas.microsoft.com/office/drawing/2014/main" id="{E991FBFD-4D45-4B30-8EC6-301D5FE0CED4}"/>
              </a:ext>
            </a:extLst>
          </p:cNvPr>
          <p:cNvGrpSpPr/>
          <p:nvPr/>
        </p:nvGrpSpPr>
        <p:grpSpPr>
          <a:xfrm>
            <a:off x="6168053" y="8135350"/>
            <a:ext cx="498402" cy="402002"/>
            <a:chOff x="5001707" y="4454945"/>
            <a:chExt cx="488674" cy="394155"/>
          </a:xfrm>
        </p:grpSpPr>
        <p:sp>
          <p:nvSpPr>
            <p:cNvPr id="489" name="Freeform: Shape 488">
              <a:extLst>
                <a:ext uri="{FF2B5EF4-FFF2-40B4-BE49-F238E27FC236}">
                  <a16:creationId xmlns:a16="http://schemas.microsoft.com/office/drawing/2014/main" id="{AC27C961-93DF-4AC0-A440-07DFFCB85B4D}"/>
                </a:ext>
              </a:extLst>
            </p:cNvPr>
            <p:cNvSpPr/>
            <p:nvPr/>
          </p:nvSpPr>
          <p:spPr>
            <a:xfrm>
              <a:off x="5001707" y="4454945"/>
              <a:ext cx="387399" cy="215281"/>
            </a:xfrm>
            <a:custGeom>
              <a:avLst/>
              <a:gdLst>
                <a:gd name="connsiteX0" fmla="*/ 214660 w 387399"/>
                <a:gd name="connsiteY0" fmla="*/ 131029 h 215281"/>
                <a:gd name="connsiteX1" fmla="*/ 222955 w 387399"/>
                <a:gd name="connsiteY1" fmla="*/ 122474 h 215281"/>
                <a:gd name="connsiteX2" fmla="*/ 341946 w 387399"/>
                <a:gd name="connsiteY2" fmla="*/ 85662 h 215281"/>
                <a:gd name="connsiteX3" fmla="*/ 386794 w 387399"/>
                <a:gd name="connsiteY3" fmla="*/ 98883 h 215281"/>
                <a:gd name="connsiteX4" fmla="*/ 386794 w 387399"/>
                <a:gd name="connsiteY4" fmla="*/ 15668 h 215281"/>
                <a:gd name="connsiteX5" fmla="*/ 379214 w 387399"/>
                <a:gd name="connsiteY5" fmla="*/ 602 h 215281"/>
                <a:gd name="connsiteX6" fmla="*/ 373832 w 387399"/>
                <a:gd name="connsiteY6" fmla="*/ 113 h 215281"/>
                <a:gd name="connsiteX7" fmla="*/ 16083 w 387399"/>
                <a:gd name="connsiteY7" fmla="*/ 113 h 215281"/>
                <a:gd name="connsiteX8" fmla="*/ 37 w 387399"/>
                <a:gd name="connsiteY8" fmla="*/ 14065 h 215281"/>
                <a:gd name="connsiteX9" fmla="*/ 10 w 387399"/>
                <a:gd name="connsiteY9" fmla="*/ 15668 h 215281"/>
                <a:gd name="connsiteX10" fmla="*/ 10 w 387399"/>
                <a:gd name="connsiteY10" fmla="*/ 199727 h 215281"/>
                <a:gd name="connsiteX11" fmla="*/ 15565 w 387399"/>
                <a:gd name="connsiteY11" fmla="*/ 215281 h 215281"/>
                <a:gd name="connsiteX12" fmla="*/ 214660 w 387399"/>
                <a:gd name="connsiteY12" fmla="*/ 215281 h 215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7399" h="215281">
                  <a:moveTo>
                    <a:pt x="214660" y="131029"/>
                  </a:moveTo>
                  <a:cubicBezTo>
                    <a:pt x="214660" y="125325"/>
                    <a:pt x="217252" y="122474"/>
                    <a:pt x="222955" y="122474"/>
                  </a:cubicBezTo>
                  <a:cubicBezTo>
                    <a:pt x="302282" y="119363"/>
                    <a:pt x="285172" y="85662"/>
                    <a:pt x="341946" y="85662"/>
                  </a:cubicBezTo>
                  <a:cubicBezTo>
                    <a:pt x="357987" y="84645"/>
                    <a:pt x="373871" y="89328"/>
                    <a:pt x="386794" y="98883"/>
                  </a:cubicBezTo>
                  <a:lnTo>
                    <a:pt x="386794" y="15668"/>
                  </a:lnTo>
                  <a:cubicBezTo>
                    <a:pt x="388860" y="9414"/>
                    <a:pt x="385467" y="2670"/>
                    <a:pt x="379214" y="602"/>
                  </a:cubicBezTo>
                  <a:cubicBezTo>
                    <a:pt x="377482" y="30"/>
                    <a:pt x="375639" y="-138"/>
                    <a:pt x="373832" y="113"/>
                  </a:cubicBezTo>
                  <a:lnTo>
                    <a:pt x="16083" y="113"/>
                  </a:lnTo>
                  <a:cubicBezTo>
                    <a:pt x="7799" y="-465"/>
                    <a:pt x="615" y="5781"/>
                    <a:pt x="37" y="14065"/>
                  </a:cubicBezTo>
                  <a:cubicBezTo>
                    <a:pt x="-1" y="14598"/>
                    <a:pt x="-9" y="15134"/>
                    <a:pt x="10" y="15668"/>
                  </a:cubicBezTo>
                  <a:lnTo>
                    <a:pt x="10" y="199727"/>
                  </a:lnTo>
                  <a:cubicBezTo>
                    <a:pt x="629" y="208047"/>
                    <a:pt x="7244" y="214662"/>
                    <a:pt x="15565" y="215281"/>
                  </a:cubicBezTo>
                  <a:lnTo>
                    <a:pt x="214660" y="215281"/>
                  </a:lnTo>
                  <a:close/>
                </a:path>
              </a:pathLst>
            </a:custGeom>
            <a:solidFill>
              <a:srgbClr val="821010"/>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490" name="Freeform: Shape 489">
              <a:extLst>
                <a:ext uri="{FF2B5EF4-FFF2-40B4-BE49-F238E27FC236}">
                  <a16:creationId xmlns:a16="http://schemas.microsoft.com/office/drawing/2014/main" id="{40B9EA1D-2F27-4CC0-A59F-13A0331FC75A}"/>
                </a:ext>
              </a:extLst>
            </p:cNvPr>
            <p:cNvSpPr/>
            <p:nvPr/>
          </p:nvSpPr>
          <p:spPr>
            <a:xfrm>
              <a:off x="5025567" y="4475797"/>
              <a:ext cx="106287" cy="46662"/>
            </a:xfrm>
            <a:custGeom>
              <a:avLst/>
              <a:gdLst>
                <a:gd name="connsiteX0" fmla="*/ 0 w 106287"/>
                <a:gd name="connsiteY0" fmla="*/ 0 h 46662"/>
                <a:gd name="connsiteX1" fmla="*/ 106288 w 106287"/>
                <a:gd name="connsiteY1" fmla="*/ 0 h 46662"/>
                <a:gd name="connsiteX2" fmla="*/ 106288 w 106287"/>
                <a:gd name="connsiteY2" fmla="*/ 46663 h 46662"/>
                <a:gd name="connsiteX3" fmla="*/ 0 w 106287"/>
                <a:gd name="connsiteY3" fmla="*/ 46663 h 46662"/>
              </a:gdLst>
              <a:ahLst/>
              <a:cxnLst>
                <a:cxn ang="0">
                  <a:pos x="connsiteX0" y="connsiteY0"/>
                </a:cxn>
                <a:cxn ang="0">
                  <a:pos x="connsiteX1" y="connsiteY1"/>
                </a:cxn>
                <a:cxn ang="0">
                  <a:pos x="connsiteX2" y="connsiteY2"/>
                </a:cxn>
                <a:cxn ang="0">
                  <a:pos x="connsiteX3" y="connsiteY3"/>
                </a:cxn>
              </a:cxnLst>
              <a:rect l="l" t="t" r="r" b="b"/>
              <a:pathLst>
                <a:path w="106287" h="46662">
                  <a:moveTo>
                    <a:pt x="0" y="0"/>
                  </a:moveTo>
                  <a:lnTo>
                    <a:pt x="106288" y="0"/>
                  </a:lnTo>
                  <a:lnTo>
                    <a:pt x="106288" y="46663"/>
                  </a:lnTo>
                  <a:lnTo>
                    <a:pt x="0" y="46663"/>
                  </a:lnTo>
                  <a:close/>
                </a:path>
              </a:pathLst>
            </a:custGeom>
            <a:solidFill>
              <a:srgbClr val="E62323"/>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492" name="Freeform: Shape 491">
              <a:extLst>
                <a:ext uri="{FF2B5EF4-FFF2-40B4-BE49-F238E27FC236}">
                  <a16:creationId xmlns:a16="http://schemas.microsoft.com/office/drawing/2014/main" id="{19F0737E-0E32-401D-A321-75C1035C04DF}"/>
                </a:ext>
              </a:extLst>
            </p:cNvPr>
            <p:cNvSpPr/>
            <p:nvPr/>
          </p:nvSpPr>
          <p:spPr>
            <a:xfrm>
              <a:off x="5144817" y="4475797"/>
              <a:ext cx="106287" cy="46662"/>
            </a:xfrm>
            <a:custGeom>
              <a:avLst/>
              <a:gdLst>
                <a:gd name="connsiteX0" fmla="*/ 0 w 106287"/>
                <a:gd name="connsiteY0" fmla="*/ 0 h 46662"/>
                <a:gd name="connsiteX1" fmla="*/ 106288 w 106287"/>
                <a:gd name="connsiteY1" fmla="*/ 0 h 46662"/>
                <a:gd name="connsiteX2" fmla="*/ 106288 w 106287"/>
                <a:gd name="connsiteY2" fmla="*/ 46663 h 46662"/>
                <a:gd name="connsiteX3" fmla="*/ 0 w 106287"/>
                <a:gd name="connsiteY3" fmla="*/ 46663 h 46662"/>
              </a:gdLst>
              <a:ahLst/>
              <a:cxnLst>
                <a:cxn ang="0">
                  <a:pos x="connsiteX0" y="connsiteY0"/>
                </a:cxn>
                <a:cxn ang="0">
                  <a:pos x="connsiteX1" y="connsiteY1"/>
                </a:cxn>
                <a:cxn ang="0">
                  <a:pos x="connsiteX2" y="connsiteY2"/>
                </a:cxn>
                <a:cxn ang="0">
                  <a:pos x="connsiteX3" y="connsiteY3"/>
                </a:cxn>
              </a:cxnLst>
              <a:rect l="l" t="t" r="r" b="b"/>
              <a:pathLst>
                <a:path w="106287" h="46662">
                  <a:moveTo>
                    <a:pt x="0" y="0"/>
                  </a:moveTo>
                  <a:lnTo>
                    <a:pt x="106288" y="0"/>
                  </a:lnTo>
                  <a:lnTo>
                    <a:pt x="106288" y="46663"/>
                  </a:lnTo>
                  <a:lnTo>
                    <a:pt x="0" y="46663"/>
                  </a:lnTo>
                  <a:close/>
                </a:path>
              </a:pathLst>
            </a:custGeom>
            <a:solidFill>
              <a:srgbClr val="FF7381"/>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493" name="Freeform: Shape 492">
              <a:extLst>
                <a:ext uri="{FF2B5EF4-FFF2-40B4-BE49-F238E27FC236}">
                  <a16:creationId xmlns:a16="http://schemas.microsoft.com/office/drawing/2014/main" id="{A6E02FB2-5615-4836-8767-A3E021E8B635}"/>
                </a:ext>
              </a:extLst>
            </p:cNvPr>
            <p:cNvSpPr/>
            <p:nvPr/>
          </p:nvSpPr>
          <p:spPr>
            <a:xfrm>
              <a:off x="5266659" y="4475797"/>
              <a:ext cx="106287" cy="46662"/>
            </a:xfrm>
            <a:custGeom>
              <a:avLst/>
              <a:gdLst>
                <a:gd name="connsiteX0" fmla="*/ 0 w 106287"/>
                <a:gd name="connsiteY0" fmla="*/ 0 h 46662"/>
                <a:gd name="connsiteX1" fmla="*/ 106288 w 106287"/>
                <a:gd name="connsiteY1" fmla="*/ 0 h 46662"/>
                <a:gd name="connsiteX2" fmla="*/ 106288 w 106287"/>
                <a:gd name="connsiteY2" fmla="*/ 46663 h 46662"/>
                <a:gd name="connsiteX3" fmla="*/ 0 w 106287"/>
                <a:gd name="connsiteY3" fmla="*/ 46663 h 46662"/>
              </a:gdLst>
              <a:ahLst/>
              <a:cxnLst>
                <a:cxn ang="0">
                  <a:pos x="connsiteX0" y="connsiteY0"/>
                </a:cxn>
                <a:cxn ang="0">
                  <a:pos x="connsiteX1" y="connsiteY1"/>
                </a:cxn>
                <a:cxn ang="0">
                  <a:pos x="connsiteX2" y="connsiteY2"/>
                </a:cxn>
                <a:cxn ang="0">
                  <a:pos x="connsiteX3" y="connsiteY3"/>
                </a:cxn>
              </a:cxnLst>
              <a:rect l="l" t="t" r="r" b="b"/>
              <a:pathLst>
                <a:path w="106287" h="46662">
                  <a:moveTo>
                    <a:pt x="0" y="0"/>
                  </a:moveTo>
                  <a:lnTo>
                    <a:pt x="106288" y="0"/>
                  </a:lnTo>
                  <a:lnTo>
                    <a:pt x="106288" y="46663"/>
                  </a:lnTo>
                  <a:lnTo>
                    <a:pt x="0" y="46663"/>
                  </a:lnTo>
                  <a:close/>
                </a:path>
              </a:pathLst>
            </a:custGeom>
            <a:solidFill>
              <a:srgbClr val="E62323"/>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494" name="Freeform: Shape 493">
              <a:extLst>
                <a:ext uri="{FF2B5EF4-FFF2-40B4-BE49-F238E27FC236}">
                  <a16:creationId xmlns:a16="http://schemas.microsoft.com/office/drawing/2014/main" id="{4F34C119-FAE8-4B5F-99FB-8DEAB1F5D78F}"/>
                </a:ext>
              </a:extLst>
            </p:cNvPr>
            <p:cNvSpPr/>
            <p:nvPr/>
          </p:nvSpPr>
          <p:spPr>
            <a:xfrm>
              <a:off x="5025567" y="4540607"/>
              <a:ext cx="44070" cy="46662"/>
            </a:xfrm>
            <a:custGeom>
              <a:avLst/>
              <a:gdLst>
                <a:gd name="connsiteX0" fmla="*/ 0 w 44070"/>
                <a:gd name="connsiteY0" fmla="*/ 0 h 46662"/>
                <a:gd name="connsiteX1" fmla="*/ 44071 w 44070"/>
                <a:gd name="connsiteY1" fmla="*/ 0 h 46662"/>
                <a:gd name="connsiteX2" fmla="*/ 44071 w 44070"/>
                <a:gd name="connsiteY2" fmla="*/ 46663 h 46662"/>
                <a:gd name="connsiteX3" fmla="*/ 0 w 44070"/>
                <a:gd name="connsiteY3" fmla="*/ 46663 h 46662"/>
              </a:gdLst>
              <a:ahLst/>
              <a:cxnLst>
                <a:cxn ang="0">
                  <a:pos x="connsiteX0" y="connsiteY0"/>
                </a:cxn>
                <a:cxn ang="0">
                  <a:pos x="connsiteX1" y="connsiteY1"/>
                </a:cxn>
                <a:cxn ang="0">
                  <a:pos x="connsiteX2" y="connsiteY2"/>
                </a:cxn>
                <a:cxn ang="0">
                  <a:pos x="connsiteX3" y="connsiteY3"/>
                </a:cxn>
              </a:cxnLst>
              <a:rect l="l" t="t" r="r" b="b"/>
              <a:pathLst>
                <a:path w="44070" h="46662">
                  <a:moveTo>
                    <a:pt x="0" y="0"/>
                  </a:moveTo>
                  <a:lnTo>
                    <a:pt x="44071" y="0"/>
                  </a:lnTo>
                  <a:lnTo>
                    <a:pt x="44071" y="46663"/>
                  </a:lnTo>
                  <a:lnTo>
                    <a:pt x="0" y="46663"/>
                  </a:lnTo>
                  <a:close/>
                </a:path>
              </a:pathLst>
            </a:custGeom>
            <a:solidFill>
              <a:srgbClr val="E62323"/>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495" name="Freeform: Shape 494">
              <a:extLst>
                <a:ext uri="{FF2B5EF4-FFF2-40B4-BE49-F238E27FC236}">
                  <a16:creationId xmlns:a16="http://schemas.microsoft.com/office/drawing/2014/main" id="{DAAAC4F9-DBC6-46AE-A32E-0EEF12628C41}"/>
                </a:ext>
              </a:extLst>
            </p:cNvPr>
            <p:cNvSpPr/>
            <p:nvPr/>
          </p:nvSpPr>
          <p:spPr>
            <a:xfrm>
              <a:off x="5085192" y="4540607"/>
              <a:ext cx="106287" cy="46662"/>
            </a:xfrm>
            <a:custGeom>
              <a:avLst/>
              <a:gdLst>
                <a:gd name="connsiteX0" fmla="*/ 0 w 106287"/>
                <a:gd name="connsiteY0" fmla="*/ 0 h 46662"/>
                <a:gd name="connsiteX1" fmla="*/ 106288 w 106287"/>
                <a:gd name="connsiteY1" fmla="*/ 0 h 46662"/>
                <a:gd name="connsiteX2" fmla="*/ 106288 w 106287"/>
                <a:gd name="connsiteY2" fmla="*/ 46663 h 46662"/>
                <a:gd name="connsiteX3" fmla="*/ 0 w 106287"/>
                <a:gd name="connsiteY3" fmla="*/ 46663 h 46662"/>
              </a:gdLst>
              <a:ahLst/>
              <a:cxnLst>
                <a:cxn ang="0">
                  <a:pos x="connsiteX0" y="connsiteY0"/>
                </a:cxn>
                <a:cxn ang="0">
                  <a:pos x="connsiteX1" y="connsiteY1"/>
                </a:cxn>
                <a:cxn ang="0">
                  <a:pos x="connsiteX2" y="connsiteY2"/>
                </a:cxn>
                <a:cxn ang="0">
                  <a:pos x="connsiteX3" y="connsiteY3"/>
                </a:cxn>
              </a:cxnLst>
              <a:rect l="l" t="t" r="r" b="b"/>
              <a:pathLst>
                <a:path w="106287" h="46662">
                  <a:moveTo>
                    <a:pt x="0" y="0"/>
                  </a:moveTo>
                  <a:lnTo>
                    <a:pt x="106288" y="0"/>
                  </a:lnTo>
                  <a:lnTo>
                    <a:pt x="106288" y="46663"/>
                  </a:lnTo>
                  <a:lnTo>
                    <a:pt x="0" y="46663"/>
                  </a:lnTo>
                  <a:close/>
                </a:path>
              </a:pathLst>
            </a:custGeom>
            <a:solidFill>
              <a:srgbClr val="FF7381"/>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497" name="Freeform: Shape 496">
              <a:extLst>
                <a:ext uri="{FF2B5EF4-FFF2-40B4-BE49-F238E27FC236}">
                  <a16:creationId xmlns:a16="http://schemas.microsoft.com/office/drawing/2014/main" id="{8E98AA5E-F6A8-48B4-9CBD-4624253CCB6A}"/>
                </a:ext>
              </a:extLst>
            </p:cNvPr>
            <p:cNvSpPr/>
            <p:nvPr/>
          </p:nvSpPr>
          <p:spPr>
            <a:xfrm>
              <a:off x="5204442" y="4540607"/>
              <a:ext cx="106287" cy="46662"/>
            </a:xfrm>
            <a:custGeom>
              <a:avLst/>
              <a:gdLst>
                <a:gd name="connsiteX0" fmla="*/ 0 w 106287"/>
                <a:gd name="connsiteY0" fmla="*/ 46663 h 46662"/>
                <a:gd name="connsiteX1" fmla="*/ 11925 w 106287"/>
                <a:gd name="connsiteY1" fmla="*/ 46663 h 46662"/>
                <a:gd name="connsiteX2" fmla="*/ 11925 w 106287"/>
                <a:gd name="connsiteY2" fmla="*/ 46663 h 46662"/>
                <a:gd name="connsiteX3" fmla="*/ 20221 w 106287"/>
                <a:gd name="connsiteY3" fmla="*/ 38108 h 46662"/>
                <a:gd name="connsiteX4" fmla="*/ 106288 w 106287"/>
                <a:gd name="connsiteY4" fmla="*/ 7518 h 46662"/>
                <a:gd name="connsiteX5" fmla="*/ 106288 w 106287"/>
                <a:gd name="connsiteY5" fmla="*/ 0 h 46662"/>
                <a:gd name="connsiteX6" fmla="*/ 0 w 106287"/>
                <a:gd name="connsiteY6" fmla="*/ 0 h 4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87" h="46662">
                  <a:moveTo>
                    <a:pt x="0" y="46663"/>
                  </a:moveTo>
                  <a:lnTo>
                    <a:pt x="11925" y="46663"/>
                  </a:lnTo>
                  <a:lnTo>
                    <a:pt x="11925" y="46663"/>
                  </a:lnTo>
                  <a:cubicBezTo>
                    <a:pt x="11925" y="40960"/>
                    <a:pt x="14517" y="38108"/>
                    <a:pt x="20221" y="38108"/>
                  </a:cubicBezTo>
                  <a:cubicBezTo>
                    <a:pt x="78290" y="36034"/>
                    <a:pt x="84771" y="17369"/>
                    <a:pt x="106288" y="7518"/>
                  </a:cubicBezTo>
                  <a:lnTo>
                    <a:pt x="106288" y="0"/>
                  </a:lnTo>
                  <a:lnTo>
                    <a:pt x="0" y="0"/>
                  </a:lnTo>
                  <a:close/>
                </a:path>
              </a:pathLst>
            </a:custGeom>
            <a:solidFill>
              <a:srgbClr val="E62323"/>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499" name="Freeform: Shape 498">
              <a:extLst>
                <a:ext uri="{FF2B5EF4-FFF2-40B4-BE49-F238E27FC236}">
                  <a16:creationId xmlns:a16="http://schemas.microsoft.com/office/drawing/2014/main" id="{108E97B9-0607-407C-85A6-3AD9EC0DD2BC}"/>
                </a:ext>
              </a:extLst>
            </p:cNvPr>
            <p:cNvSpPr/>
            <p:nvPr/>
          </p:nvSpPr>
          <p:spPr>
            <a:xfrm>
              <a:off x="5025567" y="4602824"/>
              <a:ext cx="106287" cy="46662"/>
            </a:xfrm>
            <a:custGeom>
              <a:avLst/>
              <a:gdLst>
                <a:gd name="connsiteX0" fmla="*/ 0 w 106287"/>
                <a:gd name="connsiteY0" fmla="*/ 0 h 46662"/>
                <a:gd name="connsiteX1" fmla="*/ 106288 w 106287"/>
                <a:gd name="connsiteY1" fmla="*/ 0 h 46662"/>
                <a:gd name="connsiteX2" fmla="*/ 106288 w 106287"/>
                <a:gd name="connsiteY2" fmla="*/ 46663 h 46662"/>
                <a:gd name="connsiteX3" fmla="*/ 0 w 106287"/>
                <a:gd name="connsiteY3" fmla="*/ 46663 h 46662"/>
              </a:gdLst>
              <a:ahLst/>
              <a:cxnLst>
                <a:cxn ang="0">
                  <a:pos x="connsiteX0" y="connsiteY0"/>
                </a:cxn>
                <a:cxn ang="0">
                  <a:pos x="connsiteX1" y="connsiteY1"/>
                </a:cxn>
                <a:cxn ang="0">
                  <a:pos x="connsiteX2" y="connsiteY2"/>
                </a:cxn>
                <a:cxn ang="0">
                  <a:pos x="connsiteX3" y="connsiteY3"/>
                </a:cxn>
              </a:cxnLst>
              <a:rect l="l" t="t" r="r" b="b"/>
              <a:pathLst>
                <a:path w="106287" h="46662">
                  <a:moveTo>
                    <a:pt x="0" y="0"/>
                  </a:moveTo>
                  <a:lnTo>
                    <a:pt x="106288" y="0"/>
                  </a:lnTo>
                  <a:lnTo>
                    <a:pt x="106288" y="46663"/>
                  </a:lnTo>
                  <a:lnTo>
                    <a:pt x="0" y="46663"/>
                  </a:lnTo>
                  <a:close/>
                </a:path>
              </a:pathLst>
            </a:custGeom>
            <a:solidFill>
              <a:srgbClr val="E62323"/>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500" name="Freeform: Shape 499">
              <a:extLst>
                <a:ext uri="{FF2B5EF4-FFF2-40B4-BE49-F238E27FC236}">
                  <a16:creationId xmlns:a16="http://schemas.microsoft.com/office/drawing/2014/main" id="{91F52386-A3D6-4592-B0D2-E46822504CD1}"/>
                </a:ext>
              </a:extLst>
            </p:cNvPr>
            <p:cNvSpPr/>
            <p:nvPr/>
          </p:nvSpPr>
          <p:spPr>
            <a:xfrm>
              <a:off x="5144817" y="4602824"/>
              <a:ext cx="71549" cy="46662"/>
            </a:xfrm>
            <a:custGeom>
              <a:avLst/>
              <a:gdLst>
                <a:gd name="connsiteX0" fmla="*/ 0 w 71549"/>
                <a:gd name="connsiteY0" fmla="*/ 0 h 46662"/>
                <a:gd name="connsiteX1" fmla="*/ 71550 w 71549"/>
                <a:gd name="connsiteY1" fmla="*/ 0 h 46662"/>
                <a:gd name="connsiteX2" fmla="*/ 71550 w 71549"/>
                <a:gd name="connsiteY2" fmla="*/ 46663 h 46662"/>
                <a:gd name="connsiteX3" fmla="*/ 0 w 71549"/>
                <a:gd name="connsiteY3" fmla="*/ 46663 h 46662"/>
              </a:gdLst>
              <a:ahLst/>
              <a:cxnLst>
                <a:cxn ang="0">
                  <a:pos x="connsiteX0" y="connsiteY0"/>
                </a:cxn>
                <a:cxn ang="0">
                  <a:pos x="connsiteX1" y="connsiteY1"/>
                </a:cxn>
                <a:cxn ang="0">
                  <a:pos x="connsiteX2" y="connsiteY2"/>
                </a:cxn>
                <a:cxn ang="0">
                  <a:pos x="connsiteX3" y="connsiteY3"/>
                </a:cxn>
              </a:cxnLst>
              <a:rect l="l" t="t" r="r" b="b"/>
              <a:pathLst>
                <a:path w="71549" h="46662">
                  <a:moveTo>
                    <a:pt x="0" y="0"/>
                  </a:moveTo>
                  <a:lnTo>
                    <a:pt x="71550" y="0"/>
                  </a:lnTo>
                  <a:lnTo>
                    <a:pt x="71550" y="46663"/>
                  </a:lnTo>
                  <a:lnTo>
                    <a:pt x="0" y="46663"/>
                  </a:lnTo>
                  <a:close/>
                </a:path>
              </a:pathLst>
            </a:custGeom>
            <a:solidFill>
              <a:srgbClr val="FF7381"/>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501" name="Freeform: Shape 500">
              <a:extLst>
                <a:ext uri="{FF2B5EF4-FFF2-40B4-BE49-F238E27FC236}">
                  <a16:creationId xmlns:a16="http://schemas.microsoft.com/office/drawing/2014/main" id="{26353B2E-D815-44C0-8263-EE0ED594543C}"/>
                </a:ext>
              </a:extLst>
            </p:cNvPr>
            <p:cNvSpPr/>
            <p:nvPr/>
          </p:nvSpPr>
          <p:spPr>
            <a:xfrm>
              <a:off x="5202627" y="4561346"/>
              <a:ext cx="287754" cy="287754"/>
            </a:xfrm>
            <a:custGeom>
              <a:avLst/>
              <a:gdLst>
                <a:gd name="connsiteX0" fmla="*/ 0 w 287754"/>
                <a:gd name="connsiteY0" fmla="*/ 0 h 287754"/>
                <a:gd name="connsiteX1" fmla="*/ 287755 w 287754"/>
                <a:gd name="connsiteY1" fmla="*/ 0 h 287754"/>
                <a:gd name="connsiteX2" fmla="*/ 287755 w 287754"/>
                <a:gd name="connsiteY2" fmla="*/ 287755 h 287754"/>
                <a:gd name="connsiteX3" fmla="*/ 0 w 287754"/>
                <a:gd name="connsiteY3" fmla="*/ 287755 h 287754"/>
              </a:gdLst>
              <a:ahLst/>
              <a:cxnLst>
                <a:cxn ang="0">
                  <a:pos x="connsiteX0" y="connsiteY0"/>
                </a:cxn>
                <a:cxn ang="0">
                  <a:pos x="connsiteX1" y="connsiteY1"/>
                </a:cxn>
                <a:cxn ang="0">
                  <a:pos x="connsiteX2" y="connsiteY2"/>
                </a:cxn>
                <a:cxn ang="0">
                  <a:pos x="connsiteX3" y="connsiteY3"/>
                </a:cxn>
              </a:cxnLst>
              <a:rect l="l" t="t" r="r" b="b"/>
              <a:pathLst>
                <a:path w="287754" h="287754">
                  <a:moveTo>
                    <a:pt x="0" y="0"/>
                  </a:moveTo>
                  <a:lnTo>
                    <a:pt x="287755" y="0"/>
                  </a:lnTo>
                  <a:lnTo>
                    <a:pt x="287755" y="287755"/>
                  </a:lnTo>
                  <a:lnTo>
                    <a:pt x="0" y="287755"/>
                  </a:lnTo>
                  <a:close/>
                </a:path>
              </a:pathLst>
            </a:custGeom>
            <a:no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502" name="Freeform: Shape 501">
              <a:extLst>
                <a:ext uri="{FF2B5EF4-FFF2-40B4-BE49-F238E27FC236}">
                  <a16:creationId xmlns:a16="http://schemas.microsoft.com/office/drawing/2014/main" id="{14445E11-C13D-42D1-A48F-353333F72B0B}"/>
                </a:ext>
              </a:extLst>
            </p:cNvPr>
            <p:cNvSpPr/>
            <p:nvPr/>
          </p:nvSpPr>
          <p:spPr>
            <a:xfrm>
              <a:off x="5228501" y="4554865"/>
              <a:ext cx="235956" cy="288078"/>
            </a:xfrm>
            <a:custGeom>
              <a:avLst/>
              <a:gdLst>
                <a:gd name="connsiteX0" fmla="*/ 235957 w 235956"/>
                <a:gd name="connsiteY0" fmla="*/ 134804 h 288078"/>
                <a:gd name="connsiteX1" fmla="*/ 122151 w 235956"/>
                <a:gd name="connsiteY1" fmla="*/ 287495 h 288078"/>
                <a:gd name="connsiteX2" fmla="*/ 113855 w 235956"/>
                <a:gd name="connsiteY2" fmla="*/ 287495 h 288078"/>
                <a:gd name="connsiteX3" fmla="*/ 50 w 235956"/>
                <a:gd name="connsiteY3" fmla="*/ 134804 h 288078"/>
                <a:gd name="connsiteX4" fmla="*/ 50 w 235956"/>
                <a:gd name="connsiteY4" fmla="*/ 41478 h 288078"/>
                <a:gd name="connsiteX5" fmla="*/ 6173 w 235956"/>
                <a:gd name="connsiteY5" fmla="*/ 33701 h 288078"/>
                <a:gd name="connsiteX6" fmla="*/ 7827 w 235956"/>
                <a:gd name="connsiteY6" fmla="*/ 33701 h 288078"/>
                <a:gd name="connsiteX7" fmla="*/ 116707 w 235956"/>
                <a:gd name="connsiteY7" fmla="*/ 0 h 288078"/>
                <a:gd name="connsiteX8" fmla="*/ 225587 w 235956"/>
                <a:gd name="connsiteY8" fmla="*/ 33701 h 288078"/>
                <a:gd name="connsiteX9" fmla="*/ 233364 w 235956"/>
                <a:gd name="connsiteY9" fmla="*/ 39825 h 288078"/>
                <a:gd name="connsiteX10" fmla="*/ 233364 w 235956"/>
                <a:gd name="connsiteY10" fmla="*/ 41478 h 28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956" h="288078">
                  <a:moveTo>
                    <a:pt x="235957" y="134804"/>
                  </a:moveTo>
                  <a:cubicBezTo>
                    <a:pt x="235957" y="212575"/>
                    <a:pt x="146519" y="280755"/>
                    <a:pt x="122151" y="287495"/>
                  </a:cubicBezTo>
                  <a:cubicBezTo>
                    <a:pt x="119439" y="288273"/>
                    <a:pt x="116567" y="288273"/>
                    <a:pt x="113855" y="287495"/>
                  </a:cubicBezTo>
                  <a:cubicBezTo>
                    <a:pt x="89487" y="280755"/>
                    <a:pt x="50" y="212316"/>
                    <a:pt x="50" y="134804"/>
                  </a:cubicBezTo>
                  <a:lnTo>
                    <a:pt x="50" y="41478"/>
                  </a:lnTo>
                  <a:cubicBezTo>
                    <a:pt x="-407" y="37640"/>
                    <a:pt x="2335" y="34157"/>
                    <a:pt x="6173" y="33701"/>
                  </a:cubicBezTo>
                  <a:cubicBezTo>
                    <a:pt x="6723" y="33636"/>
                    <a:pt x="7278" y="33636"/>
                    <a:pt x="7827" y="33701"/>
                  </a:cubicBezTo>
                  <a:cubicBezTo>
                    <a:pt x="80414" y="31109"/>
                    <a:pt x="64859" y="0"/>
                    <a:pt x="116707" y="0"/>
                  </a:cubicBezTo>
                  <a:cubicBezTo>
                    <a:pt x="168555" y="0"/>
                    <a:pt x="153000" y="31109"/>
                    <a:pt x="225587" y="33701"/>
                  </a:cubicBezTo>
                  <a:cubicBezTo>
                    <a:pt x="229426" y="33244"/>
                    <a:pt x="232908" y="35986"/>
                    <a:pt x="233364" y="39825"/>
                  </a:cubicBezTo>
                  <a:cubicBezTo>
                    <a:pt x="233429" y="40374"/>
                    <a:pt x="233429" y="40929"/>
                    <a:pt x="233364" y="41478"/>
                  </a:cubicBezTo>
                  <a:close/>
                </a:path>
              </a:pathLst>
            </a:custGeom>
            <a:solidFill>
              <a:srgbClr val="DFA500"/>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503" name="Freeform: Shape 502">
              <a:extLst>
                <a:ext uri="{FF2B5EF4-FFF2-40B4-BE49-F238E27FC236}">
                  <a16:creationId xmlns:a16="http://schemas.microsoft.com/office/drawing/2014/main" id="{944C4DE6-909E-43C0-917E-B92CAC54A764}"/>
                </a:ext>
              </a:extLst>
            </p:cNvPr>
            <p:cNvSpPr/>
            <p:nvPr/>
          </p:nvSpPr>
          <p:spPr>
            <a:xfrm>
              <a:off x="5238921" y="4567827"/>
              <a:ext cx="215167" cy="264423"/>
            </a:xfrm>
            <a:custGeom>
              <a:avLst/>
              <a:gdLst>
                <a:gd name="connsiteX0" fmla="*/ 106288 w 215167"/>
                <a:gd name="connsiteY0" fmla="*/ 132212 h 264423"/>
                <a:gd name="connsiteX1" fmla="*/ 106288 w 215167"/>
                <a:gd name="connsiteY1" fmla="*/ 0 h 264423"/>
                <a:gd name="connsiteX2" fmla="*/ 207391 w 215167"/>
                <a:gd name="connsiteY2" fmla="*/ 31109 h 264423"/>
                <a:gd name="connsiteX3" fmla="*/ 215168 w 215167"/>
                <a:gd name="connsiteY3" fmla="*/ 38886 h 264423"/>
                <a:gd name="connsiteX4" fmla="*/ 215168 w 215167"/>
                <a:gd name="connsiteY4" fmla="*/ 38886 h 264423"/>
                <a:gd name="connsiteX5" fmla="*/ 215168 w 215167"/>
                <a:gd name="connsiteY5" fmla="*/ 129619 h 264423"/>
                <a:gd name="connsiteX6" fmla="*/ 106288 w 215167"/>
                <a:gd name="connsiteY6" fmla="*/ 132212 h 264423"/>
                <a:gd name="connsiteX7" fmla="*/ 0 w 215167"/>
                <a:gd name="connsiteY7" fmla="*/ 132212 h 264423"/>
                <a:gd name="connsiteX8" fmla="*/ 103695 w 215167"/>
                <a:gd name="connsiteY8" fmla="*/ 261831 h 264423"/>
                <a:gd name="connsiteX9" fmla="*/ 108880 w 215167"/>
                <a:gd name="connsiteY9" fmla="*/ 264423 h 264423"/>
                <a:gd name="connsiteX10" fmla="*/ 108880 w 215167"/>
                <a:gd name="connsiteY10" fmla="*/ 264423 h 264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167" h="264423">
                  <a:moveTo>
                    <a:pt x="106288" y="132212"/>
                  </a:moveTo>
                  <a:lnTo>
                    <a:pt x="106288" y="0"/>
                  </a:lnTo>
                  <a:cubicBezTo>
                    <a:pt x="155543" y="0"/>
                    <a:pt x="139989" y="28516"/>
                    <a:pt x="207391" y="31109"/>
                  </a:cubicBezTo>
                  <a:cubicBezTo>
                    <a:pt x="211575" y="31363"/>
                    <a:pt x="214914" y="34700"/>
                    <a:pt x="215168" y="38886"/>
                  </a:cubicBezTo>
                  <a:lnTo>
                    <a:pt x="215168" y="38886"/>
                  </a:lnTo>
                  <a:lnTo>
                    <a:pt x="215168" y="129619"/>
                  </a:lnTo>
                  <a:close/>
                  <a:moveTo>
                    <a:pt x="106288" y="132212"/>
                  </a:moveTo>
                  <a:lnTo>
                    <a:pt x="0" y="132212"/>
                  </a:lnTo>
                  <a:cubicBezTo>
                    <a:pt x="5185" y="199614"/>
                    <a:pt x="85549" y="251461"/>
                    <a:pt x="103695" y="261831"/>
                  </a:cubicBezTo>
                  <a:lnTo>
                    <a:pt x="108880" y="264423"/>
                  </a:lnTo>
                  <a:lnTo>
                    <a:pt x="108880" y="264423"/>
                  </a:lnTo>
                  <a:close/>
                </a:path>
              </a:pathLst>
            </a:custGeom>
            <a:solidFill>
              <a:srgbClr val="FFD70F"/>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504" name="Freeform: Shape 503">
              <a:extLst>
                <a:ext uri="{FF2B5EF4-FFF2-40B4-BE49-F238E27FC236}">
                  <a16:creationId xmlns:a16="http://schemas.microsoft.com/office/drawing/2014/main" id="{72A08A7C-F753-4EB6-8C25-FA392F0914D0}"/>
                </a:ext>
              </a:extLst>
            </p:cNvPr>
            <p:cNvSpPr/>
            <p:nvPr/>
          </p:nvSpPr>
          <p:spPr>
            <a:xfrm>
              <a:off x="5238921" y="4569123"/>
              <a:ext cx="106287" cy="132211"/>
            </a:xfrm>
            <a:custGeom>
              <a:avLst/>
              <a:gdLst>
                <a:gd name="connsiteX0" fmla="*/ 5185 w 106287"/>
                <a:gd name="connsiteY0" fmla="*/ 31109 h 132211"/>
                <a:gd name="connsiteX1" fmla="*/ 106288 w 106287"/>
                <a:gd name="connsiteY1" fmla="*/ 0 h 132211"/>
                <a:gd name="connsiteX2" fmla="*/ 106288 w 106287"/>
                <a:gd name="connsiteY2" fmla="*/ 132212 h 132211"/>
                <a:gd name="connsiteX3" fmla="*/ 0 w 106287"/>
                <a:gd name="connsiteY3" fmla="*/ 132212 h 132211"/>
                <a:gd name="connsiteX4" fmla="*/ 0 w 106287"/>
                <a:gd name="connsiteY4" fmla="*/ 37590 h 132211"/>
                <a:gd name="connsiteX5" fmla="*/ 5185 w 106287"/>
                <a:gd name="connsiteY5" fmla="*/ 31109 h 13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287" h="132211">
                  <a:moveTo>
                    <a:pt x="5185" y="31109"/>
                  </a:moveTo>
                  <a:cubicBezTo>
                    <a:pt x="72587" y="28516"/>
                    <a:pt x="57032" y="0"/>
                    <a:pt x="106288" y="0"/>
                  </a:cubicBezTo>
                  <a:lnTo>
                    <a:pt x="106288" y="132212"/>
                  </a:lnTo>
                  <a:lnTo>
                    <a:pt x="0" y="132212"/>
                  </a:lnTo>
                  <a:lnTo>
                    <a:pt x="0" y="37590"/>
                  </a:lnTo>
                  <a:cubicBezTo>
                    <a:pt x="0" y="32405"/>
                    <a:pt x="2592" y="31109"/>
                    <a:pt x="5185" y="31109"/>
                  </a:cubicBezTo>
                  <a:close/>
                </a:path>
              </a:pathLst>
            </a:custGeom>
            <a:solidFill>
              <a:srgbClr val="FFD400"/>
            </a:solidFill>
            <a:ln w="25400" cap="flat">
              <a:noFill/>
              <a:prstDash val="solid"/>
              <a:miter/>
            </a:ln>
          </p:spPr>
          <p:txBody>
            <a:bodyPr rtlCol="0" anchor="ctr"/>
            <a:lstStyle/>
            <a:p>
              <a:pPr defTabSz="932597">
                <a:defRPr/>
              </a:pPr>
              <a:endParaRPr lang="en-US" sz="1836">
                <a:solidFill>
                  <a:srgbClr val="FFFFFF"/>
                </a:solidFill>
                <a:latin typeface="Segoe UI"/>
              </a:endParaRPr>
            </a:p>
          </p:txBody>
        </p:sp>
      </p:grpSp>
      <p:sp>
        <p:nvSpPr>
          <p:cNvPr id="14" name="TextBox 13">
            <a:extLst>
              <a:ext uri="{FF2B5EF4-FFF2-40B4-BE49-F238E27FC236}">
                <a16:creationId xmlns:a16="http://schemas.microsoft.com/office/drawing/2014/main" id="{3957E920-709E-458D-9D83-6CEE4FF987A6}"/>
              </a:ext>
            </a:extLst>
          </p:cNvPr>
          <p:cNvSpPr txBox="1"/>
          <p:nvPr/>
        </p:nvSpPr>
        <p:spPr>
          <a:xfrm>
            <a:off x="8810505" y="2155278"/>
            <a:ext cx="862513" cy="388586"/>
          </a:xfrm>
          <a:prstGeom prst="rect">
            <a:avLst/>
          </a:prstGeom>
          <a:solidFill>
            <a:schemeClr val="bg1"/>
          </a:solidFill>
        </p:spPr>
        <p:txBody>
          <a:bodyPr wrap="none" lIns="0" tIns="0" rIns="0" bIns="0" rtlCol="0" anchor="ctr" anchorCtr="0">
            <a:noAutofit/>
          </a:bodyPr>
          <a:lstStyle/>
          <a:p>
            <a:pPr algn="ctr" defTabSz="932597">
              <a:defRPr/>
            </a:pPr>
            <a:r>
              <a:rPr lang="en-US" sz="918">
                <a:solidFill>
                  <a:srgbClr val="FFFFFF"/>
                </a:solidFill>
                <a:latin typeface="Segoe UI Semibold"/>
                <a:cs typeface="Segoe UI" pitchFamily="34" charset="0"/>
              </a:rPr>
              <a:t>Azure Diagnostic</a:t>
            </a:r>
          </a:p>
          <a:p>
            <a:pPr algn="ctr" defTabSz="932597">
              <a:defRPr/>
            </a:pPr>
            <a:r>
              <a:rPr lang="en-US" sz="918">
                <a:solidFill>
                  <a:srgbClr val="FFFFFF"/>
                </a:solidFill>
                <a:latin typeface="Segoe UI Semibold"/>
                <a:cs typeface="Segoe UI" pitchFamily="34" charset="0"/>
              </a:rPr>
              <a:t>Logs</a:t>
            </a:r>
          </a:p>
        </p:txBody>
      </p:sp>
      <p:grpSp>
        <p:nvGrpSpPr>
          <p:cNvPr id="357" name="!!onprem_server">
            <a:extLst>
              <a:ext uri="{FF2B5EF4-FFF2-40B4-BE49-F238E27FC236}">
                <a16:creationId xmlns:a16="http://schemas.microsoft.com/office/drawing/2014/main" id="{72B748B7-EC01-409A-9B1F-E6771E2598CD}"/>
              </a:ext>
              <a:ext uri="{C183D7F6-B498-43B3-948B-1728B52AA6E4}">
                <adec:decorative xmlns:adec="http://schemas.microsoft.com/office/drawing/2017/decorative" val="1"/>
              </a:ext>
            </a:extLst>
          </p:cNvPr>
          <p:cNvGrpSpPr>
            <a:grpSpLocks noChangeAspect="1"/>
          </p:cNvGrpSpPr>
          <p:nvPr/>
        </p:nvGrpSpPr>
        <p:grpSpPr>
          <a:xfrm>
            <a:off x="10128595" y="8394697"/>
            <a:ext cx="170456" cy="290228"/>
            <a:chOff x="6566036" y="2614540"/>
            <a:chExt cx="479588" cy="816573"/>
          </a:xfrm>
        </p:grpSpPr>
        <p:sp>
          <p:nvSpPr>
            <p:cNvPr id="362" name="Freeform: Shape 361">
              <a:extLst>
                <a:ext uri="{FF2B5EF4-FFF2-40B4-BE49-F238E27FC236}">
                  <a16:creationId xmlns:a16="http://schemas.microsoft.com/office/drawing/2014/main" id="{9F55F3B9-9A42-4798-9061-56A78E260074}"/>
                </a:ext>
              </a:extLst>
            </p:cNvPr>
            <p:cNvSpPr/>
            <p:nvPr/>
          </p:nvSpPr>
          <p:spPr>
            <a:xfrm>
              <a:off x="6566036" y="2614540"/>
              <a:ext cx="479588" cy="816573"/>
            </a:xfrm>
            <a:custGeom>
              <a:avLst/>
              <a:gdLst>
                <a:gd name="connsiteX0" fmla="*/ 479588 w 479588"/>
                <a:gd name="connsiteY0" fmla="*/ 788745 h 816573"/>
                <a:gd name="connsiteX1" fmla="*/ 451759 w 479588"/>
                <a:gd name="connsiteY1" fmla="*/ 816574 h 816573"/>
                <a:gd name="connsiteX2" fmla="*/ 27833 w 479588"/>
                <a:gd name="connsiteY2" fmla="*/ 816574 h 816573"/>
                <a:gd name="connsiteX3" fmla="*/ 4 w 479588"/>
                <a:gd name="connsiteY3" fmla="*/ 788745 h 816573"/>
                <a:gd name="connsiteX4" fmla="*/ 4 w 479588"/>
                <a:gd name="connsiteY4" fmla="*/ 27829 h 816573"/>
                <a:gd name="connsiteX5" fmla="*/ 26839 w 479588"/>
                <a:gd name="connsiteY5" fmla="*/ 0 h 816573"/>
                <a:gd name="connsiteX6" fmla="*/ 451759 w 479588"/>
                <a:gd name="connsiteY6" fmla="*/ 0 h 816573"/>
                <a:gd name="connsiteX7" fmla="*/ 479588 w 479588"/>
                <a:gd name="connsiteY7" fmla="*/ 27829 h 81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588" h="816573">
                  <a:moveTo>
                    <a:pt x="479588" y="788745"/>
                  </a:moveTo>
                  <a:cubicBezTo>
                    <a:pt x="479337" y="804010"/>
                    <a:pt x="467024" y="816322"/>
                    <a:pt x="451759" y="816574"/>
                  </a:cubicBezTo>
                  <a:lnTo>
                    <a:pt x="27833" y="816574"/>
                  </a:lnTo>
                  <a:cubicBezTo>
                    <a:pt x="12464" y="816574"/>
                    <a:pt x="4" y="804115"/>
                    <a:pt x="4" y="788745"/>
                  </a:cubicBezTo>
                  <a:lnTo>
                    <a:pt x="4" y="27829"/>
                  </a:lnTo>
                  <a:cubicBezTo>
                    <a:pt x="-257" y="12739"/>
                    <a:pt x="11750" y="288"/>
                    <a:pt x="26839" y="0"/>
                  </a:cubicBezTo>
                  <a:lnTo>
                    <a:pt x="451759" y="0"/>
                  </a:lnTo>
                  <a:cubicBezTo>
                    <a:pt x="467130" y="0"/>
                    <a:pt x="479588" y="12459"/>
                    <a:pt x="479588" y="27829"/>
                  </a:cubicBezTo>
                  <a:close/>
                </a:path>
              </a:pathLst>
            </a:custGeom>
            <a:solidFill>
              <a:srgbClr val="949494"/>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363" name="Freeform: Shape 362">
              <a:extLst>
                <a:ext uri="{FF2B5EF4-FFF2-40B4-BE49-F238E27FC236}">
                  <a16:creationId xmlns:a16="http://schemas.microsoft.com/office/drawing/2014/main" id="{C37B344E-072D-4D2E-9B11-3DE18C08EBFF}"/>
                </a:ext>
              </a:extLst>
            </p:cNvPr>
            <p:cNvSpPr/>
            <p:nvPr/>
          </p:nvSpPr>
          <p:spPr>
            <a:xfrm>
              <a:off x="6636371" y="2694147"/>
              <a:ext cx="344766" cy="259194"/>
            </a:xfrm>
            <a:custGeom>
              <a:avLst/>
              <a:gdLst>
                <a:gd name="connsiteX0" fmla="*/ 2 w 344766"/>
                <a:gd name="connsiteY0" fmla="*/ 206577 h 259194"/>
                <a:gd name="connsiteX1" fmla="*/ 51801 w 344766"/>
                <a:gd name="connsiteY1" fmla="*/ 154835 h 259194"/>
                <a:gd name="connsiteX2" fmla="*/ 291096 w 344766"/>
                <a:gd name="connsiteY2" fmla="*/ 154835 h 259194"/>
                <a:gd name="connsiteX3" fmla="*/ 344766 w 344766"/>
                <a:gd name="connsiteY3" fmla="*/ 205542 h 259194"/>
                <a:gd name="connsiteX4" fmla="*/ 344767 w 344766"/>
                <a:gd name="connsiteY4" fmla="*/ 205583 h 259194"/>
                <a:gd name="connsiteX5" fmla="*/ 344767 w 344766"/>
                <a:gd name="connsiteY5" fmla="*/ 206577 h 259194"/>
                <a:gd name="connsiteX6" fmla="*/ 344767 w 344766"/>
                <a:gd name="connsiteY6" fmla="*/ 206577 h 259194"/>
                <a:gd name="connsiteX7" fmla="*/ 292500 w 344766"/>
                <a:gd name="connsiteY7" fmla="*/ 259195 h 259194"/>
                <a:gd name="connsiteX8" fmla="*/ 51801 w 344766"/>
                <a:gd name="connsiteY8" fmla="*/ 259195 h 259194"/>
                <a:gd name="connsiteX9" fmla="*/ 2 w 344766"/>
                <a:gd name="connsiteY9" fmla="*/ 206579 h 259194"/>
                <a:gd name="connsiteX10" fmla="*/ 2 w 344766"/>
                <a:gd name="connsiteY10" fmla="*/ 206577 h 259194"/>
                <a:gd name="connsiteX11" fmla="*/ 51801 w 344766"/>
                <a:gd name="connsiteY11" fmla="*/ 104030 h 259194"/>
                <a:gd name="connsiteX12" fmla="*/ 292090 w 344766"/>
                <a:gd name="connsiteY12" fmla="*/ 104030 h 259194"/>
                <a:gd name="connsiteX13" fmla="*/ 344708 w 344766"/>
                <a:gd name="connsiteY13" fmla="*/ 52289 h 259194"/>
                <a:gd name="connsiteX14" fmla="*/ 344708 w 344766"/>
                <a:gd name="connsiteY14" fmla="*/ 52289 h 259194"/>
                <a:gd name="connsiteX15" fmla="*/ 344708 w 344766"/>
                <a:gd name="connsiteY15" fmla="*/ 50769 h 259194"/>
                <a:gd name="connsiteX16" fmla="*/ 291079 w 344766"/>
                <a:gd name="connsiteY16" fmla="*/ 20 h 259194"/>
                <a:gd name="connsiteX17" fmla="*/ 291038 w 344766"/>
                <a:gd name="connsiteY17" fmla="*/ 21 h 259194"/>
                <a:gd name="connsiteX18" fmla="*/ 51801 w 344766"/>
                <a:gd name="connsiteY18" fmla="*/ 21 h 259194"/>
                <a:gd name="connsiteX19" fmla="*/ 1541 w 344766"/>
                <a:gd name="connsiteY19" fmla="*/ 53770 h 259194"/>
                <a:gd name="connsiteX20" fmla="*/ 51801 w 344766"/>
                <a:gd name="connsiteY20" fmla="*/ 104030 h 25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66" h="259194">
                  <a:moveTo>
                    <a:pt x="2" y="206577"/>
                  </a:moveTo>
                  <a:cubicBezTo>
                    <a:pt x="256" y="178084"/>
                    <a:pt x="23308" y="155058"/>
                    <a:pt x="51801" y="154835"/>
                  </a:cubicBezTo>
                  <a:lnTo>
                    <a:pt x="291096" y="154835"/>
                  </a:lnTo>
                  <a:cubicBezTo>
                    <a:pt x="319919" y="154018"/>
                    <a:pt x="343948" y="176719"/>
                    <a:pt x="344766" y="205542"/>
                  </a:cubicBezTo>
                  <a:cubicBezTo>
                    <a:pt x="344766" y="205555"/>
                    <a:pt x="344766" y="205569"/>
                    <a:pt x="344767" y="205583"/>
                  </a:cubicBezTo>
                  <a:lnTo>
                    <a:pt x="344767" y="206577"/>
                  </a:lnTo>
                  <a:lnTo>
                    <a:pt x="344767" y="206577"/>
                  </a:lnTo>
                  <a:cubicBezTo>
                    <a:pt x="344767" y="235500"/>
                    <a:pt x="321423" y="259002"/>
                    <a:pt x="292500" y="259195"/>
                  </a:cubicBezTo>
                  <a:lnTo>
                    <a:pt x="51801" y="259195"/>
                  </a:lnTo>
                  <a:cubicBezTo>
                    <a:pt x="22968" y="258970"/>
                    <a:pt x="-223" y="235413"/>
                    <a:pt x="2" y="206579"/>
                  </a:cubicBezTo>
                  <a:cubicBezTo>
                    <a:pt x="2" y="206579"/>
                    <a:pt x="2" y="206578"/>
                    <a:pt x="2" y="206577"/>
                  </a:cubicBezTo>
                  <a:close/>
                  <a:moveTo>
                    <a:pt x="51801" y="104030"/>
                  </a:moveTo>
                  <a:lnTo>
                    <a:pt x="292090" y="104030"/>
                  </a:lnTo>
                  <a:cubicBezTo>
                    <a:pt x="320902" y="104257"/>
                    <a:pt x="344451" y="81100"/>
                    <a:pt x="344708" y="52289"/>
                  </a:cubicBezTo>
                  <a:lnTo>
                    <a:pt x="344708" y="52289"/>
                  </a:lnTo>
                  <a:cubicBezTo>
                    <a:pt x="344738" y="51782"/>
                    <a:pt x="344738" y="51275"/>
                    <a:pt x="344708" y="50769"/>
                  </a:cubicBezTo>
                  <a:cubicBezTo>
                    <a:pt x="343913" y="21946"/>
                    <a:pt x="319902" y="-775"/>
                    <a:pt x="291079" y="20"/>
                  </a:cubicBezTo>
                  <a:cubicBezTo>
                    <a:pt x="291065" y="21"/>
                    <a:pt x="291051" y="21"/>
                    <a:pt x="291038" y="21"/>
                  </a:cubicBezTo>
                  <a:lnTo>
                    <a:pt x="51801" y="21"/>
                  </a:lnTo>
                  <a:cubicBezTo>
                    <a:pt x="23080" y="984"/>
                    <a:pt x="578" y="25048"/>
                    <a:pt x="1541" y="53770"/>
                  </a:cubicBezTo>
                  <a:cubicBezTo>
                    <a:pt x="2459" y="81139"/>
                    <a:pt x="24432" y="103112"/>
                    <a:pt x="51801" y="104030"/>
                  </a:cubicBezTo>
                  <a:close/>
                </a:path>
              </a:pathLst>
            </a:custGeom>
            <a:solidFill>
              <a:srgbClr val="003067"/>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365" name="Freeform: Shape 364">
              <a:extLst>
                <a:ext uri="{FF2B5EF4-FFF2-40B4-BE49-F238E27FC236}">
                  <a16:creationId xmlns:a16="http://schemas.microsoft.com/office/drawing/2014/main" id="{84370A69-4EE5-4081-A129-95F069124BF2}"/>
                </a:ext>
              </a:extLst>
            </p:cNvPr>
            <p:cNvSpPr/>
            <p:nvPr/>
          </p:nvSpPr>
          <p:spPr>
            <a:xfrm>
              <a:off x="6655783" y="2711240"/>
              <a:ext cx="70157" cy="224562"/>
            </a:xfrm>
            <a:custGeom>
              <a:avLst/>
              <a:gdLst>
                <a:gd name="connsiteX0" fmla="*/ 35079 w 70157"/>
                <a:gd name="connsiteY0" fmla="*/ 0 h 224562"/>
                <a:gd name="connsiteX1" fmla="*/ 70157 w 70157"/>
                <a:gd name="connsiteY1" fmla="*/ 35079 h 224562"/>
                <a:gd name="connsiteX2" fmla="*/ 35079 w 70157"/>
                <a:gd name="connsiteY2" fmla="*/ 70157 h 224562"/>
                <a:gd name="connsiteX3" fmla="*/ 0 w 70157"/>
                <a:gd name="connsiteY3" fmla="*/ 35079 h 224562"/>
                <a:gd name="connsiteX4" fmla="*/ 35079 w 70157"/>
                <a:gd name="connsiteY4" fmla="*/ 0 h 224562"/>
                <a:gd name="connsiteX5" fmla="*/ 0 w 70157"/>
                <a:gd name="connsiteY5" fmla="*/ 189483 h 224562"/>
                <a:gd name="connsiteX6" fmla="*/ 35079 w 70157"/>
                <a:gd name="connsiteY6" fmla="*/ 224562 h 224562"/>
                <a:gd name="connsiteX7" fmla="*/ 70157 w 70157"/>
                <a:gd name="connsiteY7" fmla="*/ 189483 h 224562"/>
                <a:gd name="connsiteX8" fmla="*/ 35079 w 70157"/>
                <a:gd name="connsiteY8" fmla="*/ 154405 h 224562"/>
                <a:gd name="connsiteX9" fmla="*/ 0 w 70157"/>
                <a:gd name="connsiteY9" fmla="*/ 189483 h 22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157" h="224562">
                  <a:moveTo>
                    <a:pt x="35079" y="0"/>
                  </a:moveTo>
                  <a:cubicBezTo>
                    <a:pt x="54452" y="0"/>
                    <a:pt x="70157" y="15705"/>
                    <a:pt x="70157" y="35079"/>
                  </a:cubicBezTo>
                  <a:cubicBezTo>
                    <a:pt x="70157" y="54452"/>
                    <a:pt x="54452" y="70157"/>
                    <a:pt x="35079" y="70157"/>
                  </a:cubicBezTo>
                  <a:cubicBezTo>
                    <a:pt x="15705" y="70157"/>
                    <a:pt x="0" y="54452"/>
                    <a:pt x="0" y="35079"/>
                  </a:cubicBezTo>
                  <a:cubicBezTo>
                    <a:pt x="0" y="15705"/>
                    <a:pt x="15705" y="0"/>
                    <a:pt x="35079" y="0"/>
                  </a:cubicBezTo>
                  <a:close/>
                  <a:moveTo>
                    <a:pt x="0" y="189483"/>
                  </a:moveTo>
                  <a:cubicBezTo>
                    <a:pt x="0" y="208857"/>
                    <a:pt x="15705" y="224562"/>
                    <a:pt x="35079" y="224562"/>
                  </a:cubicBezTo>
                  <a:cubicBezTo>
                    <a:pt x="54452" y="224562"/>
                    <a:pt x="70157" y="208857"/>
                    <a:pt x="70157" y="189483"/>
                  </a:cubicBezTo>
                  <a:cubicBezTo>
                    <a:pt x="70157" y="170110"/>
                    <a:pt x="54452" y="154405"/>
                    <a:pt x="35079" y="154405"/>
                  </a:cubicBezTo>
                  <a:cubicBezTo>
                    <a:pt x="15705" y="154405"/>
                    <a:pt x="0" y="170110"/>
                    <a:pt x="0" y="189483"/>
                  </a:cubicBezTo>
                  <a:close/>
                </a:path>
              </a:pathLst>
            </a:custGeom>
            <a:solidFill>
              <a:srgbClr val="50E6FF"/>
            </a:solidFill>
            <a:ln w="58208" cap="flat">
              <a:noFill/>
              <a:prstDash val="solid"/>
              <a:miter/>
            </a:ln>
          </p:spPr>
          <p:txBody>
            <a:bodyPr rtlCol="0" anchor="ctr"/>
            <a:lstStyle/>
            <a:p>
              <a:pPr defTabSz="932597">
                <a:defRPr/>
              </a:pPr>
              <a:endParaRPr lang="en-US" sz="1836">
                <a:solidFill>
                  <a:srgbClr val="FFFFFF"/>
                </a:solidFill>
                <a:latin typeface="Segoe UI"/>
              </a:endParaRPr>
            </a:p>
          </p:txBody>
        </p:sp>
      </p:grpSp>
      <p:sp>
        <p:nvSpPr>
          <p:cNvPr id="38" name="Freeform: Shape 37">
            <a:extLst>
              <a:ext uri="{FF2B5EF4-FFF2-40B4-BE49-F238E27FC236}">
                <a16:creationId xmlns:a16="http://schemas.microsoft.com/office/drawing/2014/main" id="{022A9F72-A051-4968-987A-B731C07BC824}"/>
              </a:ext>
            </a:extLst>
          </p:cNvPr>
          <p:cNvSpPr/>
          <p:nvPr/>
        </p:nvSpPr>
        <p:spPr bwMode="blackWhite">
          <a:xfrm rot="10800000">
            <a:off x="5104753" y="2773239"/>
            <a:ext cx="578754" cy="711427"/>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9" name="Graphic 48">
            <a:extLst>
              <a:ext uri="{FF2B5EF4-FFF2-40B4-BE49-F238E27FC236}">
                <a16:creationId xmlns:a16="http://schemas.microsoft.com/office/drawing/2014/main" id="{1495A5F0-4851-43F1-A5E5-F70EC370E5A0}"/>
              </a:ext>
            </a:extLst>
          </p:cNvPr>
          <p:cNvPicPr>
            <a:picLocks noChangeAspect="1"/>
          </p:cNvPicPr>
          <p:nvPr/>
        </p:nvPicPr>
        <p:blipFill>
          <a:blip r:embed="rId37" cstate="print">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9001805" y="1798668"/>
            <a:ext cx="471135" cy="504571"/>
          </a:xfrm>
          <a:prstGeom prst="rect">
            <a:avLst/>
          </a:prstGeom>
        </p:spPr>
      </p:pic>
      <p:sp>
        <p:nvSpPr>
          <p:cNvPr id="63" name="TextBox 62">
            <a:extLst>
              <a:ext uri="{FF2B5EF4-FFF2-40B4-BE49-F238E27FC236}">
                <a16:creationId xmlns:a16="http://schemas.microsoft.com/office/drawing/2014/main" id="{5277516D-1118-477F-9158-BA510166AAC6}"/>
              </a:ext>
            </a:extLst>
          </p:cNvPr>
          <p:cNvSpPr txBox="1"/>
          <p:nvPr/>
        </p:nvSpPr>
        <p:spPr>
          <a:xfrm>
            <a:off x="9700925" y="8151021"/>
            <a:ext cx="999710" cy="177122"/>
          </a:xfrm>
          <a:prstGeom prst="roundRect">
            <a:avLst/>
          </a:prstGeom>
          <a:solidFill>
            <a:schemeClr val="bg2"/>
          </a:solidFill>
        </p:spPr>
        <p:txBody>
          <a:bodyPr wrap="square" lIns="0" tIns="0" rIns="0" bIns="0" rtlCol="0" anchor="ctr">
            <a:spAutoFit/>
          </a:bodyPr>
          <a:lstStyle/>
          <a:p>
            <a:pPr algn="ctr" defTabSz="932597">
              <a:defRPr/>
            </a:pPr>
            <a:r>
              <a:rPr lang="en-US" sz="1020">
                <a:solidFill>
                  <a:srgbClr val="FFFFFF"/>
                </a:solidFill>
                <a:latin typeface="Segoe UI Semibold"/>
              </a:rPr>
              <a:t>Security Events</a:t>
            </a:r>
          </a:p>
        </p:txBody>
      </p:sp>
      <p:sp>
        <p:nvSpPr>
          <p:cNvPr id="331" name="TextBox 330">
            <a:extLst>
              <a:ext uri="{FF2B5EF4-FFF2-40B4-BE49-F238E27FC236}">
                <a16:creationId xmlns:a16="http://schemas.microsoft.com/office/drawing/2014/main" id="{EEB60E0A-6970-4CA3-B34E-6BF151DFD2DE}"/>
              </a:ext>
            </a:extLst>
          </p:cNvPr>
          <p:cNvSpPr txBox="1"/>
          <p:nvPr/>
        </p:nvSpPr>
        <p:spPr>
          <a:xfrm>
            <a:off x="386876" y="1134946"/>
            <a:ext cx="2530638" cy="2927037"/>
          </a:xfrm>
          <a:prstGeom prst="roundRect">
            <a:avLst>
              <a:gd name="adj" fmla="val 2924"/>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rgbClr val="FFFFFF"/>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51028">
              <a:defRPr/>
            </a:pPr>
            <a:endParaRPr lang="en-US" sz="2040">
              <a:latin typeface="Segoe UI Semibold"/>
            </a:endParaRPr>
          </a:p>
        </p:txBody>
      </p:sp>
      <p:pic>
        <p:nvPicPr>
          <p:cNvPr id="423" name="!!cs" descr="A close up of a logo&#10;&#10;Description automatically generated">
            <a:extLst>
              <a:ext uri="{FF2B5EF4-FFF2-40B4-BE49-F238E27FC236}">
                <a16:creationId xmlns:a16="http://schemas.microsoft.com/office/drawing/2014/main" id="{D941013D-1546-4AEB-A49D-473DFD68244B}"/>
              </a:ext>
            </a:extLst>
          </p:cNvPr>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571339" y="3415031"/>
            <a:ext cx="554328" cy="371398"/>
          </a:xfrm>
          <a:prstGeom prst="rect">
            <a:avLst/>
          </a:prstGeom>
        </p:spPr>
      </p:pic>
      <p:pic>
        <p:nvPicPr>
          <p:cNvPr id="424" name="Picture 423" descr="A close up of a logo&#10;&#10;Description generated with high confidence">
            <a:extLst>
              <a:ext uri="{FF2B5EF4-FFF2-40B4-BE49-F238E27FC236}">
                <a16:creationId xmlns:a16="http://schemas.microsoft.com/office/drawing/2014/main" id="{BEC1DD00-8C18-4DC0-A99E-7A50AC8CDCE3}"/>
              </a:ext>
            </a:extLst>
          </p:cNvPr>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1478196" y="2897278"/>
            <a:ext cx="630703" cy="401356"/>
          </a:xfrm>
          <a:prstGeom prst="rect">
            <a:avLst/>
          </a:prstGeom>
          <a:effectLst>
            <a:outerShdw blurRad="50800" dist="38100" dir="2700000" algn="tl" rotWithShape="0">
              <a:schemeClr val="tx2">
                <a:lumMod val="75000"/>
                <a:alpha val="40000"/>
              </a:schemeClr>
            </a:outerShdw>
          </a:effectLst>
        </p:spPr>
      </p:pic>
      <p:pic>
        <p:nvPicPr>
          <p:cNvPr id="425" name="Picture 424">
            <a:extLst>
              <a:ext uri="{FF2B5EF4-FFF2-40B4-BE49-F238E27FC236}">
                <a16:creationId xmlns:a16="http://schemas.microsoft.com/office/drawing/2014/main" id="{6BBFCC4F-C6F2-4DC6-8E80-04EE68BECE14}"/>
              </a:ext>
            </a:extLst>
          </p:cNvPr>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2300281" y="2035366"/>
            <a:ext cx="374882" cy="274914"/>
          </a:xfrm>
          <a:prstGeom prst="rect">
            <a:avLst/>
          </a:prstGeom>
        </p:spPr>
      </p:pic>
      <p:pic>
        <p:nvPicPr>
          <p:cNvPr id="427" name="Picture 426">
            <a:extLst>
              <a:ext uri="{FF2B5EF4-FFF2-40B4-BE49-F238E27FC236}">
                <a16:creationId xmlns:a16="http://schemas.microsoft.com/office/drawing/2014/main" id="{6E5360EC-53B4-4E54-BA5D-88362F232820}"/>
              </a:ext>
            </a:extLst>
          </p:cNvPr>
          <p:cNvPicPr>
            <a:picLocks noChangeAspect="1"/>
          </p:cNvPicPr>
          <p:nvPr/>
        </p:nvPicPr>
        <p:blipFill rotWithShape="1">
          <a:blip r:embed="rId42" cstate="print">
            <a:lum bright="70000" contrast="-70000"/>
            <a:extLst>
              <a:ext uri="{28A0092B-C50C-407E-A947-70E740481C1C}">
                <a14:useLocalDpi xmlns:a14="http://schemas.microsoft.com/office/drawing/2010/main" val="0"/>
              </a:ext>
            </a:extLst>
          </a:blip>
          <a:srcRect/>
          <a:stretch/>
        </p:blipFill>
        <p:spPr>
          <a:xfrm>
            <a:off x="547822" y="1706567"/>
            <a:ext cx="971778" cy="222674"/>
          </a:xfrm>
          <a:prstGeom prst="rect">
            <a:avLst/>
          </a:prstGeom>
          <a:effectLst>
            <a:outerShdw blurRad="50800" dist="38100" dir="2700000" algn="tl" rotWithShape="0">
              <a:schemeClr val="tx2">
                <a:lumMod val="75000"/>
                <a:alpha val="40000"/>
              </a:schemeClr>
            </a:outerShdw>
          </a:effectLst>
        </p:spPr>
      </p:pic>
      <p:pic>
        <p:nvPicPr>
          <p:cNvPr id="428" name="Picture 427">
            <a:extLst>
              <a:ext uri="{FF2B5EF4-FFF2-40B4-BE49-F238E27FC236}">
                <a16:creationId xmlns:a16="http://schemas.microsoft.com/office/drawing/2014/main" id="{3DC1E5A2-29BD-4DE8-922D-36DC210B4DFB}"/>
              </a:ext>
            </a:extLst>
          </p:cNvPr>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787981" y="3050142"/>
            <a:ext cx="524861" cy="169704"/>
          </a:xfrm>
          <a:prstGeom prst="rect">
            <a:avLst/>
          </a:prstGeom>
        </p:spPr>
      </p:pic>
      <p:pic>
        <p:nvPicPr>
          <p:cNvPr id="429" name="Picture 428" descr="Image result for sophos png">
            <a:extLst>
              <a:ext uri="{FF2B5EF4-FFF2-40B4-BE49-F238E27FC236}">
                <a16:creationId xmlns:a16="http://schemas.microsoft.com/office/drawing/2014/main" id="{78D820F8-1FE7-4C51-967F-0E214B067207}"/>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1638299" y="2315023"/>
            <a:ext cx="595513" cy="105145"/>
          </a:xfrm>
          <a:prstGeom prst="rect">
            <a:avLst/>
          </a:prstGeom>
          <a:noFill/>
          <a:extLst>
            <a:ext uri="{909E8E84-426E-40DD-AFC4-6F175D3DCCD1}">
              <a14:hiddenFill xmlns:a14="http://schemas.microsoft.com/office/drawing/2010/main">
                <a:solidFill>
                  <a:srgbClr val="FFFFFF"/>
                </a:solidFill>
              </a14:hiddenFill>
            </a:ext>
          </a:extLst>
        </p:spPr>
      </p:pic>
      <p:pic>
        <p:nvPicPr>
          <p:cNvPr id="431" name="Picture 430" descr="A close up of a logo&#10;&#10;Description automatically generated">
            <a:extLst>
              <a:ext uri="{FF2B5EF4-FFF2-40B4-BE49-F238E27FC236}">
                <a16:creationId xmlns:a16="http://schemas.microsoft.com/office/drawing/2014/main" id="{1783DD1F-88AB-4314-8385-5EB6418322CC}"/>
              </a:ext>
            </a:extLst>
          </p:cNvPr>
          <p:cNvPicPr>
            <a:picLocks noChangeAspect="1"/>
          </p:cNvPicPr>
          <p:nvPr/>
        </p:nvPicPr>
        <p:blipFill>
          <a:blip r:embed="rId45"/>
          <a:stretch>
            <a:fillRect/>
          </a:stretch>
        </p:blipFill>
        <p:spPr>
          <a:xfrm>
            <a:off x="1101110" y="2269624"/>
            <a:ext cx="563811" cy="63305"/>
          </a:xfrm>
          <a:prstGeom prst="rect">
            <a:avLst/>
          </a:prstGeom>
        </p:spPr>
      </p:pic>
      <p:pic>
        <p:nvPicPr>
          <p:cNvPr id="506" name="Picture 4" descr="Amazon Web Services Logo, history, meaning, symbol, PNG">
            <a:extLst>
              <a:ext uri="{FF2B5EF4-FFF2-40B4-BE49-F238E27FC236}">
                <a16:creationId xmlns:a16="http://schemas.microsoft.com/office/drawing/2014/main" id="{761AE794-F8AA-4346-8EA6-55FF746BA73E}"/>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1016520" y="2343796"/>
            <a:ext cx="546071" cy="307164"/>
          </a:xfrm>
          <a:prstGeom prst="rect">
            <a:avLst/>
          </a:prstGeom>
          <a:noFill/>
          <a:extLst>
            <a:ext uri="{909E8E84-426E-40DD-AFC4-6F175D3DCCD1}">
              <a14:hiddenFill xmlns:a14="http://schemas.microsoft.com/office/drawing/2010/main">
                <a:solidFill>
                  <a:srgbClr val="FFFFFF"/>
                </a:solidFill>
              </a14:hiddenFill>
            </a:ext>
          </a:extLst>
        </p:spPr>
      </p:pic>
      <p:grpSp>
        <p:nvGrpSpPr>
          <p:cNvPr id="617" name="Group 616">
            <a:extLst>
              <a:ext uri="{FF2B5EF4-FFF2-40B4-BE49-F238E27FC236}">
                <a16:creationId xmlns:a16="http://schemas.microsoft.com/office/drawing/2014/main" id="{20C6D944-AA34-4A1F-B87A-A2B85783FF26}"/>
              </a:ext>
            </a:extLst>
          </p:cNvPr>
          <p:cNvGrpSpPr/>
          <p:nvPr/>
        </p:nvGrpSpPr>
        <p:grpSpPr>
          <a:xfrm>
            <a:off x="468223" y="996741"/>
            <a:ext cx="2265474" cy="497121"/>
            <a:chOff x="392928" y="1472265"/>
            <a:chExt cx="2221255" cy="487418"/>
          </a:xfrm>
        </p:grpSpPr>
        <p:sp>
          <p:nvSpPr>
            <p:cNvPr id="18461" name="TextBox 18460" descr="Microsoft Partners / Threat Intelligence&#10;">
              <a:extLst>
                <a:ext uri="{FF2B5EF4-FFF2-40B4-BE49-F238E27FC236}">
                  <a16:creationId xmlns:a16="http://schemas.microsoft.com/office/drawing/2014/main" id="{E3EB037B-2FAF-44EF-BAF1-79A2C9F869DB}"/>
                </a:ext>
              </a:extLst>
            </p:cNvPr>
            <p:cNvSpPr txBox="1"/>
            <p:nvPr/>
          </p:nvSpPr>
          <p:spPr>
            <a:xfrm>
              <a:off x="392928" y="1472265"/>
              <a:ext cx="2221255" cy="327949"/>
            </a:xfrm>
            <a:prstGeom prst="rect">
              <a:avLst/>
            </a:prstGeom>
            <a:solidFill>
              <a:schemeClr val="bg1"/>
            </a:solidFill>
          </p:spPr>
          <p:txBody>
            <a:bodyPr wrap="square" lIns="0" tIns="0" rIns="0" bIns="0" rtlCol="0">
              <a:noAutofit/>
            </a:bodyPr>
            <a:lstStyle/>
            <a:p>
              <a:pPr algn="ctr" defTabSz="932597">
                <a:defRPr/>
              </a:pPr>
              <a:r>
                <a:rPr lang="en-US" sz="918">
                  <a:solidFill>
                    <a:srgbClr val="FFFFFF"/>
                  </a:solidFill>
                  <a:latin typeface="Segoe UI Semibold"/>
                  <a:cs typeface="Segoe UI" pitchFamily="34" charset="0"/>
                </a:rPr>
                <a:t>Microsoft Partners / Threat Intelligence/</a:t>
              </a:r>
            </a:p>
          </p:txBody>
        </p:sp>
        <p:sp>
          <p:nvSpPr>
            <p:cNvPr id="507" name="TextBox 506" descr="Microsoft Partners / Threat Intelligence&#10;">
              <a:extLst>
                <a:ext uri="{FF2B5EF4-FFF2-40B4-BE49-F238E27FC236}">
                  <a16:creationId xmlns:a16="http://schemas.microsoft.com/office/drawing/2014/main" id="{87554F61-F189-44D7-A25B-D7BCECA5EA15}"/>
                </a:ext>
              </a:extLst>
            </p:cNvPr>
            <p:cNvSpPr txBox="1"/>
            <p:nvPr/>
          </p:nvSpPr>
          <p:spPr>
            <a:xfrm>
              <a:off x="1029862" y="1631734"/>
              <a:ext cx="851316" cy="327949"/>
            </a:xfrm>
            <a:prstGeom prst="rect">
              <a:avLst/>
            </a:prstGeom>
            <a:solidFill>
              <a:schemeClr val="bg1"/>
            </a:solidFill>
          </p:spPr>
          <p:txBody>
            <a:bodyPr wrap="square" lIns="0" tIns="0" rIns="0" bIns="0" rtlCol="0">
              <a:noAutofit/>
            </a:bodyPr>
            <a:lstStyle/>
            <a:p>
              <a:pPr algn="ctr" defTabSz="932597">
                <a:defRPr/>
              </a:pPr>
              <a:r>
                <a:rPr lang="en-US" sz="918">
                  <a:solidFill>
                    <a:srgbClr val="FFFFFF"/>
                  </a:solidFill>
                  <a:latin typeface="Segoe UI Semibold"/>
                  <a:cs typeface="Segoe UI" pitchFamily="34" charset="0"/>
                </a:rPr>
                <a:t>Vendors</a:t>
              </a:r>
            </a:p>
          </p:txBody>
        </p:sp>
      </p:grpSp>
      <p:pic>
        <p:nvPicPr>
          <p:cNvPr id="648" name="Picture 647">
            <a:extLst>
              <a:ext uri="{FF2B5EF4-FFF2-40B4-BE49-F238E27FC236}">
                <a16:creationId xmlns:a16="http://schemas.microsoft.com/office/drawing/2014/main" id="{5250F273-EF95-4790-802E-749178E14567}"/>
              </a:ext>
            </a:extLst>
          </p:cNvPr>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1458257" y="1862523"/>
            <a:ext cx="285412" cy="285411"/>
          </a:xfrm>
          <a:prstGeom prst="rect">
            <a:avLst/>
          </a:prstGeom>
        </p:spPr>
      </p:pic>
      <p:pic>
        <p:nvPicPr>
          <p:cNvPr id="649" name="Picture 648">
            <a:extLst>
              <a:ext uri="{FF2B5EF4-FFF2-40B4-BE49-F238E27FC236}">
                <a16:creationId xmlns:a16="http://schemas.microsoft.com/office/drawing/2014/main" id="{6F273129-B1DE-4F98-A9AE-91A1884FFAA4}"/>
              </a:ext>
            </a:extLst>
          </p:cNvPr>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602747" y="2317408"/>
            <a:ext cx="382325" cy="377321"/>
          </a:xfrm>
          <a:prstGeom prst="rect">
            <a:avLst/>
          </a:prstGeom>
        </p:spPr>
      </p:pic>
      <p:grpSp>
        <p:nvGrpSpPr>
          <p:cNvPr id="566" name="Group 565">
            <a:extLst>
              <a:ext uri="{FF2B5EF4-FFF2-40B4-BE49-F238E27FC236}">
                <a16:creationId xmlns:a16="http://schemas.microsoft.com/office/drawing/2014/main" id="{8F268F2E-D13E-46CE-AA75-7E7E160010CA}"/>
              </a:ext>
            </a:extLst>
          </p:cNvPr>
          <p:cNvGrpSpPr/>
          <p:nvPr/>
        </p:nvGrpSpPr>
        <p:grpSpPr>
          <a:xfrm>
            <a:off x="529155" y="1272500"/>
            <a:ext cx="556449" cy="556447"/>
            <a:chOff x="5933241" y="3266241"/>
            <a:chExt cx="325518" cy="325517"/>
          </a:xfrm>
        </p:grpSpPr>
        <p:pic>
          <p:nvPicPr>
            <p:cNvPr id="677" name="Graphic 647" descr="Cloud">
              <a:extLst>
                <a:ext uri="{FF2B5EF4-FFF2-40B4-BE49-F238E27FC236}">
                  <a16:creationId xmlns:a16="http://schemas.microsoft.com/office/drawing/2014/main" id="{2279ACAE-4372-4851-B4DE-AFDF2F3F3CCE}"/>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5933241" y="3266241"/>
              <a:ext cx="325518" cy="325517"/>
            </a:xfrm>
            <a:prstGeom prst="rect">
              <a:avLst/>
            </a:prstGeom>
          </p:spPr>
        </p:pic>
        <p:sp>
          <p:nvSpPr>
            <p:cNvPr id="678" name="TextBox 648">
              <a:extLst>
                <a:ext uri="{FF2B5EF4-FFF2-40B4-BE49-F238E27FC236}">
                  <a16:creationId xmlns:a16="http://schemas.microsoft.com/office/drawing/2014/main" id="{22BEBA4F-8A99-40E2-91B6-E745F194E41E}"/>
                </a:ext>
              </a:extLst>
            </p:cNvPr>
            <p:cNvSpPr txBox="1"/>
            <p:nvPr/>
          </p:nvSpPr>
          <p:spPr>
            <a:xfrm>
              <a:off x="6035308" y="3404240"/>
              <a:ext cx="121097" cy="9273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597">
                <a:lnSpc>
                  <a:spcPct val="90000"/>
                </a:lnSpc>
                <a:spcAft>
                  <a:spcPts val="612"/>
                </a:spcAft>
                <a:defRPr/>
              </a:pPr>
              <a:r>
                <a:rPr lang="en-US" sz="1122" b="1">
                  <a:solidFill>
                    <a:srgbClr val="FFFFFF"/>
                  </a:solidFill>
                  <a:latin typeface="Segoe UI Semibold"/>
                  <a:cs typeface="Segoe UI Semibold" panose="020B0702040204020203" pitchFamily="34" charset="0"/>
                </a:rPr>
                <a:t>S</a:t>
              </a:r>
              <a:r>
                <a:rPr lang="en-US" sz="1122" b="1">
                  <a:solidFill>
                    <a:srgbClr val="FFFFFF"/>
                  </a:solidFill>
                  <a:latin typeface="Segoe UI Semibold"/>
                </a:rPr>
                <a:t>3</a:t>
              </a:r>
            </a:p>
          </p:txBody>
        </p:sp>
      </p:grpSp>
      <p:grpSp>
        <p:nvGrpSpPr>
          <p:cNvPr id="568" name="Group 567">
            <a:extLst>
              <a:ext uri="{FF2B5EF4-FFF2-40B4-BE49-F238E27FC236}">
                <a16:creationId xmlns:a16="http://schemas.microsoft.com/office/drawing/2014/main" id="{A4CD9036-C135-41EF-9D18-B0E9076BB4A4}"/>
              </a:ext>
            </a:extLst>
          </p:cNvPr>
          <p:cNvGrpSpPr/>
          <p:nvPr/>
        </p:nvGrpSpPr>
        <p:grpSpPr>
          <a:xfrm>
            <a:off x="1707253" y="3392724"/>
            <a:ext cx="734857" cy="486200"/>
            <a:chOff x="1886916" y="3605471"/>
            <a:chExt cx="529042" cy="350028"/>
          </a:xfrm>
        </p:grpSpPr>
        <p:pic>
          <p:nvPicPr>
            <p:cNvPr id="436" name="Picture 435" descr="A close up of a logo&#10;&#10;Description generated with very high confidence">
              <a:extLst>
                <a:ext uri="{FF2B5EF4-FFF2-40B4-BE49-F238E27FC236}">
                  <a16:creationId xmlns:a16="http://schemas.microsoft.com/office/drawing/2014/main" id="{508C0B3F-516E-46B1-9D8C-3C2BA218D5B1}"/>
                </a:ext>
              </a:extLst>
            </p:cNvPr>
            <p:cNvPicPr>
              <a:picLocks noChangeAspect="1"/>
            </p:cNvPicPr>
            <p:nvPr/>
          </p:nvPicPr>
          <p:blipFill rotWithShape="1">
            <a:blip r:embed="rId51"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p:blipFill>
          <p:spPr>
            <a:xfrm>
              <a:off x="1898674" y="3809660"/>
              <a:ext cx="517284" cy="145839"/>
            </a:xfrm>
            <a:prstGeom prst="rect">
              <a:avLst/>
            </a:prstGeom>
          </p:spPr>
        </p:pic>
        <p:pic>
          <p:nvPicPr>
            <p:cNvPr id="567" name="Picture 566" descr="A close up of a logo&#10;&#10;Description generated with very high confidence">
              <a:extLst>
                <a:ext uri="{FF2B5EF4-FFF2-40B4-BE49-F238E27FC236}">
                  <a16:creationId xmlns:a16="http://schemas.microsoft.com/office/drawing/2014/main" id="{29FA14A3-8A38-415A-AC48-355268C60E32}"/>
                </a:ext>
              </a:extLst>
            </p:cNvPr>
            <p:cNvPicPr>
              <a:picLocks noChangeAspect="1"/>
            </p:cNvPicPr>
            <p:nvPr/>
          </p:nvPicPr>
          <p:blipFill rotWithShape="1">
            <a:blip r:embed="rId5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886916" y="3605471"/>
              <a:ext cx="517284" cy="203170"/>
            </a:xfrm>
            <a:prstGeom prst="rect">
              <a:avLst/>
            </a:prstGeom>
          </p:spPr>
        </p:pic>
      </p:grpSp>
      <p:grpSp>
        <p:nvGrpSpPr>
          <p:cNvPr id="606" name="Group 605">
            <a:extLst>
              <a:ext uri="{FF2B5EF4-FFF2-40B4-BE49-F238E27FC236}">
                <a16:creationId xmlns:a16="http://schemas.microsoft.com/office/drawing/2014/main" id="{4235F157-532C-4946-89E6-413D167D3445}"/>
              </a:ext>
            </a:extLst>
          </p:cNvPr>
          <p:cNvGrpSpPr/>
          <p:nvPr/>
        </p:nvGrpSpPr>
        <p:grpSpPr>
          <a:xfrm>
            <a:off x="1110647" y="3378905"/>
            <a:ext cx="592469" cy="434263"/>
            <a:chOff x="2859238" y="3874489"/>
            <a:chExt cx="580905" cy="425787"/>
          </a:xfrm>
        </p:grpSpPr>
        <p:pic>
          <p:nvPicPr>
            <p:cNvPr id="435" name="Picture 434" descr="A close up of a logo&#10;&#10;Description generated with very high confidence">
              <a:extLst>
                <a:ext uri="{FF2B5EF4-FFF2-40B4-BE49-F238E27FC236}">
                  <a16:creationId xmlns:a16="http://schemas.microsoft.com/office/drawing/2014/main" id="{61BBEEB4-590B-475D-A251-88E82E7CB697}"/>
                </a:ext>
              </a:extLst>
            </p:cNvPr>
            <p:cNvPicPr>
              <a:picLocks noChangeAspect="1"/>
            </p:cNvPicPr>
            <p:nvPr/>
          </p:nvPicPr>
          <p:blipFill rotWithShape="1">
            <a:blip r:embed="rId53" cstate="print">
              <a:biLevel thresh="25000"/>
              <a:extLst>
                <a:ext uri="{28A0092B-C50C-407E-A947-70E740481C1C}">
                  <a14:useLocalDpi xmlns:a14="http://schemas.microsoft.com/office/drawing/2010/main" val="0"/>
                </a:ext>
              </a:extLst>
            </a:blip>
            <a:srcRect/>
            <a:stretch/>
          </p:blipFill>
          <p:spPr>
            <a:xfrm>
              <a:off x="2859238" y="4168645"/>
              <a:ext cx="565435" cy="131631"/>
            </a:xfrm>
            <a:prstGeom prst="rect">
              <a:avLst/>
            </a:prstGeom>
          </p:spPr>
        </p:pic>
        <p:pic>
          <p:nvPicPr>
            <p:cNvPr id="604" name="Picture 603" descr="A close up of a logo&#10;&#10;Description generated with very high confidence">
              <a:extLst>
                <a:ext uri="{FF2B5EF4-FFF2-40B4-BE49-F238E27FC236}">
                  <a16:creationId xmlns:a16="http://schemas.microsoft.com/office/drawing/2014/main" id="{AD006EA3-DF36-4A80-9760-F117D4A51EA4}"/>
                </a:ext>
              </a:extLst>
            </p:cNvPr>
            <p:cNvPicPr>
              <a:picLocks noChangeAspect="1"/>
            </p:cNvPicPr>
            <p:nvPr/>
          </p:nvPicPr>
          <p:blipFill rotWithShape="1">
            <a:blip r:embed="rId54" cstate="print">
              <a:extLst>
                <a:ext uri="{28A0092B-C50C-407E-A947-70E740481C1C}">
                  <a14:useLocalDpi xmlns:a14="http://schemas.microsoft.com/office/drawing/2010/main" val="0"/>
                </a:ext>
              </a:extLst>
            </a:blip>
            <a:srcRect/>
            <a:stretch/>
          </p:blipFill>
          <p:spPr>
            <a:xfrm>
              <a:off x="2874708" y="3874489"/>
              <a:ext cx="565435" cy="296657"/>
            </a:xfrm>
            <a:prstGeom prst="rect">
              <a:avLst/>
            </a:prstGeom>
          </p:spPr>
        </p:pic>
      </p:grpSp>
      <p:grpSp>
        <p:nvGrpSpPr>
          <p:cNvPr id="608" name="Group 607">
            <a:extLst>
              <a:ext uri="{FF2B5EF4-FFF2-40B4-BE49-F238E27FC236}">
                <a16:creationId xmlns:a16="http://schemas.microsoft.com/office/drawing/2014/main" id="{D4AD118B-523A-4027-955C-99BD625EB7F7}"/>
              </a:ext>
            </a:extLst>
          </p:cNvPr>
          <p:cNvGrpSpPr/>
          <p:nvPr/>
        </p:nvGrpSpPr>
        <p:grpSpPr>
          <a:xfrm>
            <a:off x="1624569" y="2627502"/>
            <a:ext cx="792743" cy="324066"/>
            <a:chOff x="2925785" y="3759575"/>
            <a:chExt cx="946563" cy="386947"/>
          </a:xfrm>
        </p:grpSpPr>
        <p:pic>
          <p:nvPicPr>
            <p:cNvPr id="426" name="Picture 425" descr="A close up of a logo&#10;&#10;Description generated with very high confidence">
              <a:extLst>
                <a:ext uri="{FF2B5EF4-FFF2-40B4-BE49-F238E27FC236}">
                  <a16:creationId xmlns:a16="http://schemas.microsoft.com/office/drawing/2014/main" id="{3F439909-ECD1-4213-A00B-DA9B0DCA381F}"/>
                </a:ext>
              </a:extLst>
            </p:cNvPr>
            <p:cNvPicPr>
              <a:picLocks noChangeAspect="1"/>
            </p:cNvPicPr>
            <p:nvPr/>
          </p:nvPicPr>
          <p:blipFill rotWithShape="1">
            <a:blip r:embed="rId55" cstate="print">
              <a:lum bright="70000" contrast="-70000"/>
              <a:extLst>
                <a:ext uri="{28A0092B-C50C-407E-A947-70E740481C1C}">
                  <a14:useLocalDpi xmlns:a14="http://schemas.microsoft.com/office/drawing/2010/main" val="0"/>
                </a:ext>
              </a:extLst>
            </a:blip>
            <a:srcRect l="19560"/>
            <a:stretch/>
          </p:blipFill>
          <p:spPr>
            <a:xfrm>
              <a:off x="3104613" y="3759575"/>
              <a:ext cx="767735" cy="380988"/>
            </a:xfrm>
            <a:prstGeom prst="rect">
              <a:avLst/>
            </a:prstGeom>
          </p:spPr>
        </p:pic>
        <p:pic>
          <p:nvPicPr>
            <p:cNvPr id="607" name="Picture 606" descr="A close up of a logo&#10;&#10;Description generated with very high confidence">
              <a:extLst>
                <a:ext uri="{FF2B5EF4-FFF2-40B4-BE49-F238E27FC236}">
                  <a16:creationId xmlns:a16="http://schemas.microsoft.com/office/drawing/2014/main" id="{CF41440D-CADE-49A4-9A12-D3A6704B7262}"/>
                </a:ext>
              </a:extLst>
            </p:cNvPr>
            <p:cNvPicPr>
              <a:picLocks noChangeAspect="1"/>
            </p:cNvPicPr>
            <p:nvPr/>
          </p:nvPicPr>
          <p:blipFill rotWithShape="1">
            <a:blip r:embed="rId55" cstate="print">
              <a:extLst>
                <a:ext uri="{28A0092B-C50C-407E-A947-70E740481C1C}">
                  <a14:useLocalDpi xmlns:a14="http://schemas.microsoft.com/office/drawing/2010/main" val="0"/>
                </a:ext>
              </a:extLst>
            </a:blip>
            <a:srcRect r="77728"/>
            <a:stretch/>
          </p:blipFill>
          <p:spPr>
            <a:xfrm>
              <a:off x="2925785" y="3765534"/>
              <a:ext cx="212563" cy="380988"/>
            </a:xfrm>
            <a:prstGeom prst="rect">
              <a:avLst/>
            </a:prstGeom>
          </p:spPr>
        </p:pic>
      </p:grpSp>
      <p:grpSp>
        <p:nvGrpSpPr>
          <p:cNvPr id="610" name="Group 609">
            <a:extLst>
              <a:ext uri="{FF2B5EF4-FFF2-40B4-BE49-F238E27FC236}">
                <a16:creationId xmlns:a16="http://schemas.microsoft.com/office/drawing/2014/main" id="{5AE7975D-95E9-47D6-8755-F744B431FCAA}"/>
              </a:ext>
            </a:extLst>
          </p:cNvPr>
          <p:cNvGrpSpPr/>
          <p:nvPr/>
        </p:nvGrpSpPr>
        <p:grpSpPr>
          <a:xfrm>
            <a:off x="629135" y="2778205"/>
            <a:ext cx="957490" cy="231963"/>
            <a:chOff x="1830199" y="4076093"/>
            <a:chExt cx="1145141" cy="277423"/>
          </a:xfrm>
        </p:grpSpPr>
        <p:pic>
          <p:nvPicPr>
            <p:cNvPr id="433" name="Picture 432">
              <a:extLst>
                <a:ext uri="{FF2B5EF4-FFF2-40B4-BE49-F238E27FC236}">
                  <a16:creationId xmlns:a16="http://schemas.microsoft.com/office/drawing/2014/main" id="{01CB446E-1CEC-4F7F-BBD3-491AE7E5E54C}"/>
                </a:ext>
              </a:extLst>
            </p:cNvPr>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1830199" y="4101694"/>
              <a:ext cx="1145141" cy="232910"/>
            </a:xfrm>
            <a:prstGeom prst="rect">
              <a:avLst/>
            </a:prstGeom>
            <a:noFill/>
            <a:extLst>
              <a:ext uri="{909E8E84-426E-40DD-AFC4-6F175D3DCCD1}">
                <a14:hiddenFill xmlns:a14="http://schemas.microsoft.com/office/drawing/2010/main">
                  <a:solidFill>
                    <a:srgbClr val="FFFFFF"/>
                  </a:solidFill>
                </a14:hiddenFill>
              </a:ext>
            </a:extLst>
          </p:spPr>
        </p:pic>
        <p:pic>
          <p:nvPicPr>
            <p:cNvPr id="609" name="Picture 608">
              <a:extLst>
                <a:ext uri="{FF2B5EF4-FFF2-40B4-BE49-F238E27FC236}">
                  <a16:creationId xmlns:a16="http://schemas.microsoft.com/office/drawing/2014/main" id="{134E1EBE-47E9-4B98-A033-3F259C170572}"/>
                </a:ext>
              </a:extLst>
            </p:cNvPr>
            <p:cNvPicPr>
              <a:picLocks noChangeAspect="1" noChangeArrowheads="1"/>
            </p:cNvPicPr>
            <p:nvPr/>
          </p:nvPicPr>
          <p:blipFill rotWithShape="1">
            <a:blip r:embed="rId57" cstate="print">
              <a:lum bright="70000" contrast="-70000"/>
              <a:extLst>
                <a:ext uri="{28A0092B-C50C-407E-A947-70E740481C1C}">
                  <a14:useLocalDpi xmlns:a14="http://schemas.microsoft.com/office/drawing/2010/main" val="0"/>
                </a:ext>
              </a:extLst>
            </a:blip>
            <a:srcRect t="-10510" b="-8602"/>
            <a:stretch/>
          </p:blipFill>
          <p:spPr bwMode="auto">
            <a:xfrm>
              <a:off x="2053806" y="4076093"/>
              <a:ext cx="539663" cy="277423"/>
            </a:xfrm>
            <a:prstGeom prst="rect">
              <a:avLst/>
            </a:prstGeom>
            <a:noFill/>
            <a:extLst>
              <a:ext uri="{909E8E84-426E-40DD-AFC4-6F175D3DCCD1}">
                <a14:hiddenFill xmlns:a14="http://schemas.microsoft.com/office/drawing/2010/main">
                  <a:solidFill>
                    <a:srgbClr val="FFFFFF"/>
                  </a:solidFill>
                </a14:hiddenFill>
              </a:ext>
            </a:extLst>
          </p:spPr>
        </p:pic>
      </p:grpSp>
      <p:pic>
        <p:nvPicPr>
          <p:cNvPr id="615" name="Picture 614" descr="Image result for symantec png logo">
            <a:extLst>
              <a:ext uri="{FF2B5EF4-FFF2-40B4-BE49-F238E27FC236}">
                <a16:creationId xmlns:a16="http://schemas.microsoft.com/office/drawing/2014/main" id="{578560FE-D3E0-469D-908E-2E53216904DF}"/>
              </a:ext>
            </a:extLst>
          </p:cNvPr>
          <p:cNvPicPr>
            <a:picLocks noChangeAspect="1" noChangeArrowheads="1"/>
          </p:cNvPicPr>
          <p:nvPr/>
        </p:nvPicPr>
        <p:blipFill rotWithShape="1">
          <a:blip r:embed="rId58" cstate="print">
            <a:lum bright="70000" contrast="-70000"/>
            <a:extLst>
              <a:ext uri="{28A0092B-C50C-407E-A947-70E740481C1C}">
                <a14:useLocalDpi xmlns:a14="http://schemas.microsoft.com/office/drawing/2010/main" val="0"/>
              </a:ext>
            </a:extLst>
          </a:blip>
          <a:srcRect/>
          <a:stretch/>
        </p:blipFill>
        <p:spPr bwMode="auto">
          <a:xfrm>
            <a:off x="848504" y="1993863"/>
            <a:ext cx="526173" cy="205119"/>
          </a:xfrm>
          <a:prstGeom prst="rect">
            <a:avLst/>
          </a:prstGeom>
          <a:noFill/>
          <a:extLst>
            <a:ext uri="{909E8E84-426E-40DD-AFC4-6F175D3DCCD1}">
              <a14:hiddenFill xmlns:a14="http://schemas.microsoft.com/office/drawing/2010/main">
                <a:solidFill>
                  <a:srgbClr val="FFFFFF"/>
                </a:solidFill>
              </a14:hiddenFill>
            </a:ext>
          </a:extLst>
        </p:spPr>
      </p:pic>
      <p:pic>
        <p:nvPicPr>
          <p:cNvPr id="616" name="Picture 615" descr="Image result for symantec png logo">
            <a:extLst>
              <a:ext uri="{FF2B5EF4-FFF2-40B4-BE49-F238E27FC236}">
                <a16:creationId xmlns:a16="http://schemas.microsoft.com/office/drawing/2014/main" id="{2F9DF861-086D-4123-AD77-E425C2169B60}"/>
              </a:ext>
            </a:extLst>
          </p:cNvPr>
          <p:cNvPicPr>
            <a:picLocks noChangeAspect="1" noChangeArrowheads="1"/>
          </p:cNvPicPr>
          <p:nvPr/>
        </p:nvPicPr>
        <p:blipFill rotWithShape="1">
          <a:blip r:embed="rId59" cstate="print">
            <a:extLst>
              <a:ext uri="{28A0092B-C50C-407E-A947-70E740481C1C}">
                <a14:useLocalDpi xmlns:a14="http://schemas.microsoft.com/office/drawing/2010/main" val="0"/>
              </a:ext>
            </a:extLst>
          </a:blip>
          <a:srcRect b="-2109"/>
          <a:stretch/>
        </p:blipFill>
        <p:spPr bwMode="auto">
          <a:xfrm>
            <a:off x="622614" y="1994136"/>
            <a:ext cx="206069" cy="233645"/>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a:extLst>
              <a:ext uri="{FF2B5EF4-FFF2-40B4-BE49-F238E27FC236}">
                <a16:creationId xmlns:a16="http://schemas.microsoft.com/office/drawing/2014/main" id="{44A86B96-A2A6-4E12-9757-D23FF8776A85}"/>
              </a:ext>
            </a:extLst>
          </p:cNvPr>
          <p:cNvSpPr txBox="1"/>
          <p:nvPr/>
        </p:nvSpPr>
        <p:spPr>
          <a:xfrm>
            <a:off x="8953158" y="3453041"/>
            <a:ext cx="544552" cy="177122"/>
          </a:xfrm>
          <a:prstGeom prst="roundRect">
            <a:avLst/>
          </a:prstGeom>
          <a:solidFill>
            <a:srgbClr val="9BF00B"/>
          </a:solidFill>
        </p:spPr>
        <p:txBody>
          <a:bodyPr wrap="square" lIns="0" tIns="0" rIns="0" bIns="0" rtlCol="0" anchor="ctr">
            <a:spAutoFit/>
          </a:bodyPr>
          <a:lstStyle/>
          <a:p>
            <a:pPr algn="ctr" defTabSz="932597">
              <a:defRPr/>
            </a:pPr>
            <a:r>
              <a:rPr lang="en-US" sz="1020" b="1">
                <a:solidFill>
                  <a:srgbClr val="283F03"/>
                </a:solidFill>
                <a:latin typeface="Segoe UI"/>
              </a:rPr>
              <a:t>TLS/SSL</a:t>
            </a:r>
          </a:p>
        </p:txBody>
      </p:sp>
      <p:sp>
        <p:nvSpPr>
          <p:cNvPr id="337" name="!!vm_title">
            <a:hlinkClick r:id="" action="ppaction://noaction"/>
            <a:extLst>
              <a:ext uri="{FF2B5EF4-FFF2-40B4-BE49-F238E27FC236}">
                <a16:creationId xmlns:a16="http://schemas.microsoft.com/office/drawing/2014/main" id="{D433CBB0-093F-4D74-92DA-7D76385AE381}"/>
              </a:ext>
            </a:extLst>
          </p:cNvPr>
          <p:cNvSpPr txBox="1"/>
          <p:nvPr/>
        </p:nvSpPr>
        <p:spPr>
          <a:xfrm>
            <a:off x="10648008" y="8521632"/>
            <a:ext cx="599698" cy="141668"/>
          </a:xfrm>
          <a:prstGeom prst="roundRect">
            <a:avLst/>
          </a:prstGeom>
          <a:solidFill>
            <a:srgbClr val="949494"/>
          </a:solidFill>
        </p:spPr>
        <p:txBody>
          <a:bodyPr wrap="square" lIns="0" tIns="0" rIns="0" bIns="0" rtlCol="0" anchor="ctr">
            <a:spAutoFit/>
          </a:bodyPr>
          <a:lstStyle>
            <a:defPPr>
              <a:defRPr lang="en-US"/>
            </a:defPPr>
            <a:lvl1pPr algn="ctr">
              <a:defRPr sz="1000" b="1">
                <a:solidFill>
                  <a:srgbClr val="003C46"/>
                </a:solidFill>
              </a:defRPr>
            </a:lvl1pPr>
          </a:lstStyle>
          <a:p>
            <a:pPr defTabSz="932597">
              <a:defRPr/>
            </a:pPr>
            <a:r>
              <a:rPr lang="en-US" sz="816">
                <a:solidFill>
                  <a:srgbClr val="282828"/>
                </a:solidFill>
                <a:latin typeface="Segoe UI"/>
              </a:rPr>
              <a:t>TAP/SPAN</a:t>
            </a:r>
          </a:p>
        </p:txBody>
      </p:sp>
      <p:sp>
        <p:nvSpPr>
          <p:cNvPr id="408" name="!!vm_title">
            <a:hlinkClick r:id="" action="ppaction://noaction"/>
            <a:extLst>
              <a:ext uri="{FF2B5EF4-FFF2-40B4-BE49-F238E27FC236}">
                <a16:creationId xmlns:a16="http://schemas.microsoft.com/office/drawing/2014/main" id="{9BE7D52C-DBCF-42F2-B366-66DDA912AAE5}"/>
              </a:ext>
            </a:extLst>
          </p:cNvPr>
          <p:cNvSpPr txBox="1"/>
          <p:nvPr/>
        </p:nvSpPr>
        <p:spPr>
          <a:xfrm>
            <a:off x="4459674" y="9384017"/>
            <a:ext cx="594848" cy="167496"/>
          </a:xfrm>
          <a:prstGeom prst="roundRect">
            <a:avLst/>
          </a:prstGeom>
          <a:solidFill>
            <a:srgbClr val="FFC000"/>
          </a:solidFill>
        </p:spPr>
        <p:txBody>
          <a:bodyPr wrap="none" lIns="0" tIns="0" rIns="0" bIns="0" rtlCol="0" anchor="ctr">
            <a:noAutofit/>
          </a:bodyPr>
          <a:lstStyle>
            <a:defPPr>
              <a:defRPr lang="en-US"/>
            </a:defPPr>
            <a:lvl1pPr algn="ctr">
              <a:defRPr sz="1000" b="1">
                <a:solidFill>
                  <a:srgbClr val="003C46"/>
                </a:solidFill>
              </a:defRPr>
            </a:lvl1pPr>
          </a:lstStyle>
          <a:p>
            <a:pPr defTabSz="932597">
              <a:defRPr/>
            </a:pPr>
            <a:r>
              <a:rPr lang="en-US" sz="816">
                <a:solidFill>
                  <a:srgbClr val="221A00"/>
                </a:solidFill>
                <a:latin typeface="Segoe UI"/>
              </a:rPr>
              <a:t>Syslog/CEF</a:t>
            </a:r>
          </a:p>
        </p:txBody>
      </p:sp>
      <p:sp>
        <p:nvSpPr>
          <p:cNvPr id="409" name="!!vm_title">
            <a:hlinkClick r:id="" action="ppaction://noaction"/>
            <a:extLst>
              <a:ext uri="{FF2B5EF4-FFF2-40B4-BE49-F238E27FC236}">
                <a16:creationId xmlns:a16="http://schemas.microsoft.com/office/drawing/2014/main" id="{9E49B514-947F-4702-8091-C018986EA4C1}"/>
              </a:ext>
            </a:extLst>
          </p:cNvPr>
          <p:cNvSpPr txBox="1"/>
          <p:nvPr/>
        </p:nvSpPr>
        <p:spPr>
          <a:xfrm>
            <a:off x="4460881" y="10007141"/>
            <a:ext cx="594848" cy="167496"/>
          </a:xfrm>
          <a:prstGeom prst="roundRect">
            <a:avLst/>
          </a:prstGeom>
          <a:solidFill>
            <a:srgbClr val="FFC000"/>
          </a:solidFill>
        </p:spPr>
        <p:txBody>
          <a:bodyPr wrap="none" lIns="0" tIns="0" rIns="0" bIns="0" rtlCol="0" anchor="ctr">
            <a:noAutofit/>
          </a:bodyPr>
          <a:lstStyle>
            <a:defPPr>
              <a:defRPr lang="en-US"/>
            </a:defPPr>
            <a:lvl1pPr algn="ctr">
              <a:defRPr sz="1000" b="1">
                <a:solidFill>
                  <a:srgbClr val="003C46"/>
                </a:solidFill>
              </a:defRPr>
            </a:lvl1pPr>
          </a:lstStyle>
          <a:p>
            <a:pPr defTabSz="932597">
              <a:defRPr/>
            </a:pPr>
            <a:r>
              <a:rPr lang="en-US" sz="816">
                <a:solidFill>
                  <a:srgbClr val="221A00"/>
                </a:solidFill>
                <a:latin typeface="Segoe UI"/>
              </a:rPr>
              <a:t>Syslog</a:t>
            </a:r>
          </a:p>
        </p:txBody>
      </p:sp>
      <p:grpSp>
        <p:nvGrpSpPr>
          <p:cNvPr id="24" name="Group 23">
            <a:extLst>
              <a:ext uri="{FF2B5EF4-FFF2-40B4-BE49-F238E27FC236}">
                <a16:creationId xmlns:a16="http://schemas.microsoft.com/office/drawing/2014/main" id="{7B685DCA-740E-4F1B-9949-470ACAD7665B}"/>
              </a:ext>
            </a:extLst>
          </p:cNvPr>
          <p:cNvGrpSpPr/>
          <p:nvPr/>
        </p:nvGrpSpPr>
        <p:grpSpPr>
          <a:xfrm>
            <a:off x="3595678" y="2811978"/>
            <a:ext cx="1916770" cy="1333484"/>
            <a:chOff x="3524630" y="2757092"/>
            <a:chExt cx="1879357" cy="1307456"/>
          </a:xfrm>
        </p:grpSpPr>
        <p:sp>
          <p:nvSpPr>
            <p:cNvPr id="613" name="Rectangle 612">
              <a:extLst>
                <a:ext uri="{FF2B5EF4-FFF2-40B4-BE49-F238E27FC236}">
                  <a16:creationId xmlns:a16="http://schemas.microsoft.com/office/drawing/2014/main" id="{7B8D5162-C3F7-4E3C-9BA7-76D4ECE5EB3F}"/>
                </a:ext>
              </a:extLst>
            </p:cNvPr>
            <p:cNvSpPr/>
            <p:nvPr/>
          </p:nvSpPr>
          <p:spPr bwMode="blackWhite">
            <a:xfrm rot="16200000">
              <a:off x="5075109" y="3167839"/>
              <a:ext cx="227775" cy="753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52" name="!!movingline_down">
              <a:extLst>
                <a:ext uri="{FF2B5EF4-FFF2-40B4-BE49-F238E27FC236}">
                  <a16:creationId xmlns:a16="http://schemas.microsoft.com/office/drawing/2014/main" id="{E611744F-0EE0-4DE1-A3F9-9C8A6D8E7ECF}"/>
                </a:ext>
              </a:extLst>
            </p:cNvPr>
            <p:cNvCxnSpPr>
              <a:cxnSpLocks/>
            </p:cNvCxnSpPr>
            <p:nvPr/>
          </p:nvCxnSpPr>
          <p:spPr>
            <a:xfrm>
              <a:off x="4594154" y="2980919"/>
              <a:ext cx="0" cy="432053"/>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4" name="Freeform: Shape 373">
              <a:extLst>
                <a:ext uri="{FF2B5EF4-FFF2-40B4-BE49-F238E27FC236}">
                  <a16:creationId xmlns:a16="http://schemas.microsoft.com/office/drawing/2014/main" id="{C9C8C929-5492-4F56-B127-033C76E3650F}"/>
                </a:ext>
              </a:extLst>
            </p:cNvPr>
            <p:cNvSpPr/>
            <p:nvPr/>
          </p:nvSpPr>
          <p:spPr bwMode="blackWhite">
            <a:xfrm rot="16200000">
              <a:off x="4790332" y="2718416"/>
              <a:ext cx="235812" cy="474458"/>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5" name="!!azure_area">
              <a:extLst>
                <a:ext uri="{FF2B5EF4-FFF2-40B4-BE49-F238E27FC236}">
                  <a16:creationId xmlns:a16="http://schemas.microsoft.com/office/drawing/2014/main" id="{ADAE1A2A-8C0D-4D26-B3D1-08CC276CF117}"/>
                </a:ext>
              </a:extLst>
            </p:cNvPr>
            <p:cNvSpPr/>
            <p:nvPr/>
          </p:nvSpPr>
          <p:spPr>
            <a:xfrm>
              <a:off x="3692402" y="2926694"/>
              <a:ext cx="1711585" cy="1137854"/>
            </a:xfrm>
            <a:prstGeom prst="roundRect">
              <a:avLst>
                <a:gd name="adj" fmla="val 6290"/>
              </a:avLst>
            </a:prstGeom>
            <a:solidFill>
              <a:schemeClr val="bg1"/>
            </a:solidFill>
            <a:ln w="12700">
              <a:solidFill>
                <a:srgbClr val="2687C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GB" sz="1428">
                <a:solidFill>
                  <a:srgbClr val="FFFFFF"/>
                </a:solidFill>
                <a:latin typeface="Segoe UI"/>
                <a:cs typeface="Segoe UI" pitchFamily="34" charset="0"/>
              </a:endParaRPr>
            </a:p>
          </p:txBody>
        </p:sp>
        <p:sp>
          <p:nvSpPr>
            <p:cNvPr id="486" name="!!azure_title">
              <a:extLst>
                <a:ext uri="{FF2B5EF4-FFF2-40B4-BE49-F238E27FC236}">
                  <a16:creationId xmlns:a16="http://schemas.microsoft.com/office/drawing/2014/main" id="{B332AB15-976E-4310-A6DB-3694BC624169}"/>
                </a:ext>
              </a:extLst>
            </p:cNvPr>
            <p:cNvSpPr txBox="1"/>
            <p:nvPr/>
          </p:nvSpPr>
          <p:spPr>
            <a:xfrm>
              <a:off x="3828107" y="2816797"/>
              <a:ext cx="1259003" cy="188385"/>
            </a:xfrm>
            <a:prstGeom prst="rect">
              <a:avLst/>
            </a:prstGeom>
            <a:solidFill>
              <a:schemeClr val="bg1"/>
            </a:solidFill>
          </p:spPr>
          <p:txBody>
            <a:bodyPr wrap="square" lIns="0" tIns="0" rIns="0" bIns="0" rtlCol="0">
              <a:spAutoFit/>
            </a:bodyPr>
            <a:lstStyle/>
            <a:p>
              <a:pPr algn="ctr" defTabSz="932597">
                <a:defRPr/>
              </a:pPr>
              <a:r>
                <a:rPr lang="en-US" sz="1224">
                  <a:solidFill>
                    <a:srgbClr val="FFFFFF"/>
                  </a:solidFill>
                  <a:latin typeface="Segoe UI Semibold"/>
                </a:rPr>
                <a:t>Virtual Machines</a:t>
              </a:r>
            </a:p>
          </p:txBody>
        </p:sp>
        <p:grpSp>
          <p:nvGrpSpPr>
            <p:cNvPr id="108" name="Group 107">
              <a:extLst>
                <a:ext uri="{FF2B5EF4-FFF2-40B4-BE49-F238E27FC236}">
                  <a16:creationId xmlns:a16="http://schemas.microsoft.com/office/drawing/2014/main" id="{4B4A47EF-391C-4042-86A2-DE9547298C99}"/>
                </a:ext>
              </a:extLst>
            </p:cNvPr>
            <p:cNvGrpSpPr/>
            <p:nvPr/>
          </p:nvGrpSpPr>
          <p:grpSpPr>
            <a:xfrm>
              <a:off x="4143370" y="3060829"/>
              <a:ext cx="849919" cy="903764"/>
              <a:chOff x="4143370" y="2211038"/>
              <a:chExt cx="849919" cy="903764"/>
            </a:xfrm>
          </p:grpSpPr>
          <p:grpSp>
            <p:nvGrpSpPr>
              <p:cNvPr id="487" name="!!onprem_server">
                <a:extLst>
                  <a:ext uri="{FF2B5EF4-FFF2-40B4-BE49-F238E27FC236}">
                    <a16:creationId xmlns:a16="http://schemas.microsoft.com/office/drawing/2014/main" id="{4DFBB245-27D5-4F9D-AF66-874347D421FE}"/>
                  </a:ext>
                  <a:ext uri="{C183D7F6-B498-43B3-948B-1728B52AA6E4}">
                    <adec:decorative xmlns:adec="http://schemas.microsoft.com/office/drawing/2017/decorative" val="1"/>
                  </a:ext>
                </a:extLst>
              </p:cNvPr>
              <p:cNvGrpSpPr>
                <a:grpSpLocks noChangeAspect="1"/>
              </p:cNvGrpSpPr>
              <p:nvPr/>
            </p:nvGrpSpPr>
            <p:grpSpPr>
              <a:xfrm>
                <a:off x="4143370" y="2211038"/>
                <a:ext cx="349465" cy="365760"/>
                <a:chOff x="6298962" y="2614540"/>
                <a:chExt cx="1002814" cy="1049575"/>
              </a:xfrm>
            </p:grpSpPr>
            <p:sp>
              <p:nvSpPr>
                <p:cNvPr id="491" name="Freeform: Shape 490">
                  <a:extLst>
                    <a:ext uri="{FF2B5EF4-FFF2-40B4-BE49-F238E27FC236}">
                      <a16:creationId xmlns:a16="http://schemas.microsoft.com/office/drawing/2014/main" id="{852914EB-D22C-42C1-9DA2-373A9588288F}"/>
                    </a:ext>
                  </a:extLst>
                </p:cNvPr>
                <p:cNvSpPr/>
                <p:nvPr/>
              </p:nvSpPr>
              <p:spPr>
                <a:xfrm>
                  <a:off x="6299357" y="3381828"/>
                  <a:ext cx="1002419" cy="282287"/>
                </a:xfrm>
                <a:custGeom>
                  <a:avLst/>
                  <a:gdLst>
                    <a:gd name="connsiteX0" fmla="*/ 1000782 w 1002419"/>
                    <a:gd name="connsiteY0" fmla="*/ 118215 h 282287"/>
                    <a:gd name="connsiteX1" fmla="*/ 847781 w 1002419"/>
                    <a:gd name="connsiteY1" fmla="*/ 230993 h 282287"/>
                    <a:gd name="connsiteX2" fmla="*/ 138899 w 1002419"/>
                    <a:gd name="connsiteY2" fmla="*/ 231987 h 282287"/>
                    <a:gd name="connsiteX3" fmla="*/ 572 w 1002419"/>
                    <a:gd name="connsiteY3" fmla="*/ 124296 h 282287"/>
                    <a:gd name="connsiteX4" fmla="*/ 572 w 1002419"/>
                    <a:gd name="connsiteY4" fmla="*/ 9354 h 282287"/>
                    <a:gd name="connsiteX5" fmla="*/ 1002419 w 1002419"/>
                    <a:gd name="connsiteY5" fmla="*/ 0 h 282287"/>
                    <a:gd name="connsiteX6" fmla="*/ 1000782 w 1002419"/>
                    <a:gd name="connsiteY6" fmla="*/ 118215 h 282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419" h="282287">
                      <a:moveTo>
                        <a:pt x="1000782" y="118215"/>
                      </a:moveTo>
                      <a:cubicBezTo>
                        <a:pt x="991428" y="159140"/>
                        <a:pt x="940272" y="199539"/>
                        <a:pt x="847781" y="230993"/>
                      </a:cubicBezTo>
                      <a:cubicBezTo>
                        <a:pt x="616437" y="299046"/>
                        <a:pt x="370434" y="299391"/>
                        <a:pt x="138899" y="231987"/>
                      </a:cubicBezTo>
                      <a:cubicBezTo>
                        <a:pt x="53716" y="201936"/>
                        <a:pt x="7763" y="163584"/>
                        <a:pt x="572" y="124296"/>
                      </a:cubicBezTo>
                      <a:cubicBezTo>
                        <a:pt x="-715" y="117397"/>
                        <a:pt x="572" y="9354"/>
                        <a:pt x="572" y="9354"/>
                      </a:cubicBezTo>
                      <a:lnTo>
                        <a:pt x="1002419" y="0"/>
                      </a:lnTo>
                      <a:cubicBezTo>
                        <a:pt x="1002419" y="0"/>
                        <a:pt x="1001952" y="113246"/>
                        <a:pt x="1000782" y="118215"/>
                      </a:cubicBezTo>
                      <a:close/>
                    </a:path>
                  </a:pathLst>
                </a:custGeom>
                <a:solidFill>
                  <a:srgbClr val="5EA0EF"/>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496" name="Freeform: Shape 495">
                  <a:extLst>
                    <a:ext uri="{FF2B5EF4-FFF2-40B4-BE49-F238E27FC236}">
                      <a16:creationId xmlns:a16="http://schemas.microsoft.com/office/drawing/2014/main" id="{814474D6-B322-44F1-9374-C5A1BC256D00}"/>
                    </a:ext>
                  </a:extLst>
                </p:cNvPr>
                <p:cNvSpPr/>
                <p:nvPr/>
              </p:nvSpPr>
              <p:spPr>
                <a:xfrm rot="21565500">
                  <a:off x="6298962" y="3215613"/>
                  <a:ext cx="1002783" cy="346694"/>
                </a:xfrm>
                <a:custGeom>
                  <a:avLst/>
                  <a:gdLst>
                    <a:gd name="connsiteX0" fmla="*/ 1002783 w 1002783"/>
                    <a:gd name="connsiteY0" fmla="*/ 173347 h 346694"/>
                    <a:gd name="connsiteX1" fmla="*/ 501392 w 1002783"/>
                    <a:gd name="connsiteY1" fmla="*/ 346695 h 346694"/>
                    <a:gd name="connsiteX2" fmla="*/ 0 w 1002783"/>
                    <a:gd name="connsiteY2" fmla="*/ 173347 h 346694"/>
                    <a:gd name="connsiteX3" fmla="*/ 501392 w 1002783"/>
                    <a:gd name="connsiteY3" fmla="*/ 0 h 346694"/>
                    <a:gd name="connsiteX4" fmla="*/ 1002783 w 1002783"/>
                    <a:gd name="connsiteY4" fmla="*/ 173347 h 346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783" h="346694">
                      <a:moveTo>
                        <a:pt x="1002783" y="173347"/>
                      </a:moveTo>
                      <a:cubicBezTo>
                        <a:pt x="1002783" y="269084"/>
                        <a:pt x="778303" y="346695"/>
                        <a:pt x="501392" y="346695"/>
                      </a:cubicBezTo>
                      <a:cubicBezTo>
                        <a:pt x="224481" y="346695"/>
                        <a:pt x="0" y="269084"/>
                        <a:pt x="0" y="173347"/>
                      </a:cubicBezTo>
                      <a:cubicBezTo>
                        <a:pt x="0" y="77610"/>
                        <a:pt x="224481" y="0"/>
                        <a:pt x="501392" y="0"/>
                      </a:cubicBezTo>
                      <a:cubicBezTo>
                        <a:pt x="778303" y="0"/>
                        <a:pt x="1002783" y="77610"/>
                        <a:pt x="1002783" y="173347"/>
                      </a:cubicBezTo>
                      <a:close/>
                    </a:path>
                  </a:pathLst>
                </a:custGeom>
                <a:solidFill>
                  <a:srgbClr val="50E6FF"/>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498" name="Freeform: Shape 497">
                  <a:extLst>
                    <a:ext uri="{FF2B5EF4-FFF2-40B4-BE49-F238E27FC236}">
                      <a16:creationId xmlns:a16="http://schemas.microsoft.com/office/drawing/2014/main" id="{98E38007-ABC1-4D36-940B-84DC5E368DC0}"/>
                    </a:ext>
                  </a:extLst>
                </p:cNvPr>
                <p:cNvSpPr/>
                <p:nvPr/>
              </p:nvSpPr>
              <p:spPr>
                <a:xfrm>
                  <a:off x="6566036" y="2614540"/>
                  <a:ext cx="479588" cy="816573"/>
                </a:xfrm>
                <a:custGeom>
                  <a:avLst/>
                  <a:gdLst>
                    <a:gd name="connsiteX0" fmla="*/ 479588 w 479588"/>
                    <a:gd name="connsiteY0" fmla="*/ 788745 h 816573"/>
                    <a:gd name="connsiteX1" fmla="*/ 451759 w 479588"/>
                    <a:gd name="connsiteY1" fmla="*/ 816574 h 816573"/>
                    <a:gd name="connsiteX2" fmla="*/ 27833 w 479588"/>
                    <a:gd name="connsiteY2" fmla="*/ 816574 h 816573"/>
                    <a:gd name="connsiteX3" fmla="*/ 4 w 479588"/>
                    <a:gd name="connsiteY3" fmla="*/ 788745 h 816573"/>
                    <a:gd name="connsiteX4" fmla="*/ 4 w 479588"/>
                    <a:gd name="connsiteY4" fmla="*/ 27829 h 816573"/>
                    <a:gd name="connsiteX5" fmla="*/ 26839 w 479588"/>
                    <a:gd name="connsiteY5" fmla="*/ 0 h 816573"/>
                    <a:gd name="connsiteX6" fmla="*/ 451759 w 479588"/>
                    <a:gd name="connsiteY6" fmla="*/ 0 h 816573"/>
                    <a:gd name="connsiteX7" fmla="*/ 479588 w 479588"/>
                    <a:gd name="connsiteY7" fmla="*/ 27829 h 81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588" h="816573">
                      <a:moveTo>
                        <a:pt x="479588" y="788745"/>
                      </a:moveTo>
                      <a:cubicBezTo>
                        <a:pt x="479337" y="804010"/>
                        <a:pt x="467024" y="816322"/>
                        <a:pt x="451759" y="816574"/>
                      </a:cubicBezTo>
                      <a:lnTo>
                        <a:pt x="27833" y="816574"/>
                      </a:lnTo>
                      <a:cubicBezTo>
                        <a:pt x="12464" y="816574"/>
                        <a:pt x="4" y="804115"/>
                        <a:pt x="4" y="788745"/>
                      </a:cubicBezTo>
                      <a:lnTo>
                        <a:pt x="4" y="27829"/>
                      </a:lnTo>
                      <a:cubicBezTo>
                        <a:pt x="-257" y="12739"/>
                        <a:pt x="11750" y="288"/>
                        <a:pt x="26839" y="0"/>
                      </a:cubicBezTo>
                      <a:lnTo>
                        <a:pt x="451759" y="0"/>
                      </a:lnTo>
                      <a:cubicBezTo>
                        <a:pt x="467130" y="0"/>
                        <a:pt x="479588" y="12459"/>
                        <a:pt x="479588" y="27829"/>
                      </a:cubicBezTo>
                      <a:close/>
                    </a:path>
                  </a:pathLst>
                </a:custGeom>
                <a:solidFill>
                  <a:srgbClr val="949494"/>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05" name="Freeform: Shape 504">
                  <a:extLst>
                    <a:ext uri="{FF2B5EF4-FFF2-40B4-BE49-F238E27FC236}">
                      <a16:creationId xmlns:a16="http://schemas.microsoft.com/office/drawing/2014/main" id="{64A3AF95-F662-4676-9E32-22E2E258AFEE}"/>
                    </a:ext>
                  </a:extLst>
                </p:cNvPr>
                <p:cNvSpPr/>
                <p:nvPr/>
              </p:nvSpPr>
              <p:spPr>
                <a:xfrm>
                  <a:off x="6636371" y="2694147"/>
                  <a:ext cx="344766" cy="259194"/>
                </a:xfrm>
                <a:custGeom>
                  <a:avLst/>
                  <a:gdLst>
                    <a:gd name="connsiteX0" fmla="*/ 2 w 344766"/>
                    <a:gd name="connsiteY0" fmla="*/ 206577 h 259194"/>
                    <a:gd name="connsiteX1" fmla="*/ 51801 w 344766"/>
                    <a:gd name="connsiteY1" fmla="*/ 154835 h 259194"/>
                    <a:gd name="connsiteX2" fmla="*/ 291096 w 344766"/>
                    <a:gd name="connsiteY2" fmla="*/ 154835 h 259194"/>
                    <a:gd name="connsiteX3" fmla="*/ 344766 w 344766"/>
                    <a:gd name="connsiteY3" fmla="*/ 205542 h 259194"/>
                    <a:gd name="connsiteX4" fmla="*/ 344767 w 344766"/>
                    <a:gd name="connsiteY4" fmla="*/ 205583 h 259194"/>
                    <a:gd name="connsiteX5" fmla="*/ 344767 w 344766"/>
                    <a:gd name="connsiteY5" fmla="*/ 206577 h 259194"/>
                    <a:gd name="connsiteX6" fmla="*/ 344767 w 344766"/>
                    <a:gd name="connsiteY6" fmla="*/ 206577 h 259194"/>
                    <a:gd name="connsiteX7" fmla="*/ 292500 w 344766"/>
                    <a:gd name="connsiteY7" fmla="*/ 259195 h 259194"/>
                    <a:gd name="connsiteX8" fmla="*/ 51801 w 344766"/>
                    <a:gd name="connsiteY8" fmla="*/ 259195 h 259194"/>
                    <a:gd name="connsiteX9" fmla="*/ 2 w 344766"/>
                    <a:gd name="connsiteY9" fmla="*/ 206579 h 259194"/>
                    <a:gd name="connsiteX10" fmla="*/ 2 w 344766"/>
                    <a:gd name="connsiteY10" fmla="*/ 206577 h 259194"/>
                    <a:gd name="connsiteX11" fmla="*/ 51801 w 344766"/>
                    <a:gd name="connsiteY11" fmla="*/ 104030 h 259194"/>
                    <a:gd name="connsiteX12" fmla="*/ 292090 w 344766"/>
                    <a:gd name="connsiteY12" fmla="*/ 104030 h 259194"/>
                    <a:gd name="connsiteX13" fmla="*/ 344708 w 344766"/>
                    <a:gd name="connsiteY13" fmla="*/ 52289 h 259194"/>
                    <a:gd name="connsiteX14" fmla="*/ 344708 w 344766"/>
                    <a:gd name="connsiteY14" fmla="*/ 52289 h 259194"/>
                    <a:gd name="connsiteX15" fmla="*/ 344708 w 344766"/>
                    <a:gd name="connsiteY15" fmla="*/ 50769 h 259194"/>
                    <a:gd name="connsiteX16" fmla="*/ 291079 w 344766"/>
                    <a:gd name="connsiteY16" fmla="*/ 20 h 259194"/>
                    <a:gd name="connsiteX17" fmla="*/ 291038 w 344766"/>
                    <a:gd name="connsiteY17" fmla="*/ 21 h 259194"/>
                    <a:gd name="connsiteX18" fmla="*/ 51801 w 344766"/>
                    <a:gd name="connsiteY18" fmla="*/ 21 h 259194"/>
                    <a:gd name="connsiteX19" fmla="*/ 1541 w 344766"/>
                    <a:gd name="connsiteY19" fmla="*/ 53770 h 259194"/>
                    <a:gd name="connsiteX20" fmla="*/ 51801 w 344766"/>
                    <a:gd name="connsiteY20" fmla="*/ 104030 h 25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66" h="259194">
                      <a:moveTo>
                        <a:pt x="2" y="206577"/>
                      </a:moveTo>
                      <a:cubicBezTo>
                        <a:pt x="256" y="178084"/>
                        <a:pt x="23308" y="155058"/>
                        <a:pt x="51801" y="154835"/>
                      </a:cubicBezTo>
                      <a:lnTo>
                        <a:pt x="291096" y="154835"/>
                      </a:lnTo>
                      <a:cubicBezTo>
                        <a:pt x="319919" y="154018"/>
                        <a:pt x="343948" y="176719"/>
                        <a:pt x="344766" y="205542"/>
                      </a:cubicBezTo>
                      <a:cubicBezTo>
                        <a:pt x="344766" y="205555"/>
                        <a:pt x="344766" y="205569"/>
                        <a:pt x="344767" y="205583"/>
                      </a:cubicBezTo>
                      <a:lnTo>
                        <a:pt x="344767" y="206577"/>
                      </a:lnTo>
                      <a:lnTo>
                        <a:pt x="344767" y="206577"/>
                      </a:lnTo>
                      <a:cubicBezTo>
                        <a:pt x="344767" y="235500"/>
                        <a:pt x="321423" y="259002"/>
                        <a:pt x="292500" y="259195"/>
                      </a:cubicBezTo>
                      <a:lnTo>
                        <a:pt x="51801" y="259195"/>
                      </a:lnTo>
                      <a:cubicBezTo>
                        <a:pt x="22968" y="258970"/>
                        <a:pt x="-223" y="235413"/>
                        <a:pt x="2" y="206579"/>
                      </a:cubicBezTo>
                      <a:cubicBezTo>
                        <a:pt x="2" y="206579"/>
                        <a:pt x="2" y="206578"/>
                        <a:pt x="2" y="206577"/>
                      </a:cubicBezTo>
                      <a:close/>
                      <a:moveTo>
                        <a:pt x="51801" y="104030"/>
                      </a:moveTo>
                      <a:lnTo>
                        <a:pt x="292090" y="104030"/>
                      </a:lnTo>
                      <a:cubicBezTo>
                        <a:pt x="320902" y="104257"/>
                        <a:pt x="344451" y="81100"/>
                        <a:pt x="344708" y="52289"/>
                      </a:cubicBezTo>
                      <a:lnTo>
                        <a:pt x="344708" y="52289"/>
                      </a:lnTo>
                      <a:cubicBezTo>
                        <a:pt x="344738" y="51782"/>
                        <a:pt x="344738" y="51275"/>
                        <a:pt x="344708" y="50769"/>
                      </a:cubicBezTo>
                      <a:cubicBezTo>
                        <a:pt x="343913" y="21946"/>
                        <a:pt x="319902" y="-775"/>
                        <a:pt x="291079" y="20"/>
                      </a:cubicBezTo>
                      <a:cubicBezTo>
                        <a:pt x="291065" y="21"/>
                        <a:pt x="291051" y="21"/>
                        <a:pt x="291038" y="21"/>
                      </a:cubicBezTo>
                      <a:lnTo>
                        <a:pt x="51801" y="21"/>
                      </a:lnTo>
                      <a:cubicBezTo>
                        <a:pt x="23080" y="984"/>
                        <a:pt x="578" y="25048"/>
                        <a:pt x="1541" y="53770"/>
                      </a:cubicBezTo>
                      <a:cubicBezTo>
                        <a:pt x="2459" y="81139"/>
                        <a:pt x="24432" y="103112"/>
                        <a:pt x="51801" y="104030"/>
                      </a:cubicBezTo>
                      <a:close/>
                    </a:path>
                  </a:pathLst>
                </a:custGeom>
                <a:solidFill>
                  <a:srgbClr val="003067"/>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09" name="Freeform: Shape 508">
                  <a:extLst>
                    <a:ext uri="{FF2B5EF4-FFF2-40B4-BE49-F238E27FC236}">
                      <a16:creationId xmlns:a16="http://schemas.microsoft.com/office/drawing/2014/main" id="{501C57E1-8DD7-49F6-86B7-6B52A192C7E1}"/>
                    </a:ext>
                  </a:extLst>
                </p:cNvPr>
                <p:cNvSpPr/>
                <p:nvPr/>
              </p:nvSpPr>
              <p:spPr>
                <a:xfrm>
                  <a:off x="6655783" y="2711240"/>
                  <a:ext cx="70157" cy="224562"/>
                </a:xfrm>
                <a:custGeom>
                  <a:avLst/>
                  <a:gdLst>
                    <a:gd name="connsiteX0" fmla="*/ 35079 w 70157"/>
                    <a:gd name="connsiteY0" fmla="*/ 0 h 224562"/>
                    <a:gd name="connsiteX1" fmla="*/ 70157 w 70157"/>
                    <a:gd name="connsiteY1" fmla="*/ 35079 h 224562"/>
                    <a:gd name="connsiteX2" fmla="*/ 35079 w 70157"/>
                    <a:gd name="connsiteY2" fmla="*/ 70157 h 224562"/>
                    <a:gd name="connsiteX3" fmla="*/ 0 w 70157"/>
                    <a:gd name="connsiteY3" fmla="*/ 35079 h 224562"/>
                    <a:gd name="connsiteX4" fmla="*/ 35079 w 70157"/>
                    <a:gd name="connsiteY4" fmla="*/ 0 h 224562"/>
                    <a:gd name="connsiteX5" fmla="*/ 0 w 70157"/>
                    <a:gd name="connsiteY5" fmla="*/ 189483 h 224562"/>
                    <a:gd name="connsiteX6" fmla="*/ 35079 w 70157"/>
                    <a:gd name="connsiteY6" fmla="*/ 224562 h 224562"/>
                    <a:gd name="connsiteX7" fmla="*/ 70157 w 70157"/>
                    <a:gd name="connsiteY7" fmla="*/ 189483 h 224562"/>
                    <a:gd name="connsiteX8" fmla="*/ 35079 w 70157"/>
                    <a:gd name="connsiteY8" fmla="*/ 154405 h 224562"/>
                    <a:gd name="connsiteX9" fmla="*/ 0 w 70157"/>
                    <a:gd name="connsiteY9" fmla="*/ 189483 h 22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157" h="224562">
                      <a:moveTo>
                        <a:pt x="35079" y="0"/>
                      </a:moveTo>
                      <a:cubicBezTo>
                        <a:pt x="54452" y="0"/>
                        <a:pt x="70157" y="15705"/>
                        <a:pt x="70157" y="35079"/>
                      </a:cubicBezTo>
                      <a:cubicBezTo>
                        <a:pt x="70157" y="54452"/>
                        <a:pt x="54452" y="70157"/>
                        <a:pt x="35079" y="70157"/>
                      </a:cubicBezTo>
                      <a:cubicBezTo>
                        <a:pt x="15705" y="70157"/>
                        <a:pt x="0" y="54452"/>
                        <a:pt x="0" y="35079"/>
                      </a:cubicBezTo>
                      <a:cubicBezTo>
                        <a:pt x="0" y="15705"/>
                        <a:pt x="15705" y="0"/>
                        <a:pt x="35079" y="0"/>
                      </a:cubicBezTo>
                      <a:close/>
                      <a:moveTo>
                        <a:pt x="0" y="189483"/>
                      </a:moveTo>
                      <a:cubicBezTo>
                        <a:pt x="0" y="208857"/>
                        <a:pt x="15705" y="224562"/>
                        <a:pt x="35079" y="224562"/>
                      </a:cubicBezTo>
                      <a:cubicBezTo>
                        <a:pt x="54452" y="224562"/>
                        <a:pt x="70157" y="208857"/>
                        <a:pt x="70157" y="189483"/>
                      </a:cubicBezTo>
                      <a:cubicBezTo>
                        <a:pt x="70157" y="170110"/>
                        <a:pt x="54452" y="154405"/>
                        <a:pt x="35079" y="154405"/>
                      </a:cubicBezTo>
                      <a:cubicBezTo>
                        <a:pt x="15705" y="154405"/>
                        <a:pt x="0" y="170110"/>
                        <a:pt x="0" y="189483"/>
                      </a:cubicBezTo>
                      <a:close/>
                    </a:path>
                  </a:pathLst>
                </a:custGeom>
                <a:solidFill>
                  <a:srgbClr val="50E6FF"/>
                </a:solidFill>
                <a:ln w="58208" cap="flat">
                  <a:noFill/>
                  <a:prstDash val="solid"/>
                  <a:miter/>
                </a:ln>
              </p:spPr>
              <p:txBody>
                <a:bodyPr rtlCol="0" anchor="ctr"/>
                <a:lstStyle/>
                <a:p>
                  <a:pPr defTabSz="932597">
                    <a:defRPr/>
                  </a:pPr>
                  <a:endParaRPr lang="en-US" sz="1836">
                    <a:solidFill>
                      <a:srgbClr val="FFFFFF"/>
                    </a:solidFill>
                    <a:latin typeface="Segoe UI"/>
                  </a:endParaRPr>
                </a:p>
              </p:txBody>
            </p:sp>
          </p:grpSp>
          <p:grpSp>
            <p:nvGrpSpPr>
              <p:cNvPr id="510" name="!!onprem_server">
                <a:extLst>
                  <a:ext uri="{FF2B5EF4-FFF2-40B4-BE49-F238E27FC236}">
                    <a16:creationId xmlns:a16="http://schemas.microsoft.com/office/drawing/2014/main" id="{28878052-C6A2-494D-BD8D-E55D2C3F84C5}"/>
                  </a:ext>
                  <a:ext uri="{C183D7F6-B498-43B3-948B-1728B52AA6E4}">
                    <adec:decorative xmlns:adec="http://schemas.microsoft.com/office/drawing/2017/decorative" val="1"/>
                  </a:ext>
                </a:extLst>
              </p:cNvPr>
              <p:cNvGrpSpPr>
                <a:grpSpLocks noChangeAspect="1"/>
              </p:cNvGrpSpPr>
              <p:nvPr/>
            </p:nvGrpSpPr>
            <p:grpSpPr>
              <a:xfrm>
                <a:off x="4143370" y="2749042"/>
                <a:ext cx="349465" cy="365760"/>
                <a:chOff x="6298962" y="2614540"/>
                <a:chExt cx="1002814" cy="1049575"/>
              </a:xfrm>
            </p:grpSpPr>
            <p:sp>
              <p:nvSpPr>
                <p:cNvPr id="511" name="Freeform: Shape 510">
                  <a:extLst>
                    <a:ext uri="{FF2B5EF4-FFF2-40B4-BE49-F238E27FC236}">
                      <a16:creationId xmlns:a16="http://schemas.microsoft.com/office/drawing/2014/main" id="{F5588BC5-EDEA-4FEB-BD3F-36A00C5FB90C}"/>
                    </a:ext>
                  </a:extLst>
                </p:cNvPr>
                <p:cNvSpPr/>
                <p:nvPr/>
              </p:nvSpPr>
              <p:spPr>
                <a:xfrm>
                  <a:off x="6299357" y="3381828"/>
                  <a:ext cx="1002419" cy="282287"/>
                </a:xfrm>
                <a:custGeom>
                  <a:avLst/>
                  <a:gdLst>
                    <a:gd name="connsiteX0" fmla="*/ 1000782 w 1002419"/>
                    <a:gd name="connsiteY0" fmla="*/ 118215 h 282287"/>
                    <a:gd name="connsiteX1" fmla="*/ 847781 w 1002419"/>
                    <a:gd name="connsiteY1" fmla="*/ 230993 h 282287"/>
                    <a:gd name="connsiteX2" fmla="*/ 138899 w 1002419"/>
                    <a:gd name="connsiteY2" fmla="*/ 231987 h 282287"/>
                    <a:gd name="connsiteX3" fmla="*/ 572 w 1002419"/>
                    <a:gd name="connsiteY3" fmla="*/ 124296 h 282287"/>
                    <a:gd name="connsiteX4" fmla="*/ 572 w 1002419"/>
                    <a:gd name="connsiteY4" fmla="*/ 9354 h 282287"/>
                    <a:gd name="connsiteX5" fmla="*/ 1002419 w 1002419"/>
                    <a:gd name="connsiteY5" fmla="*/ 0 h 282287"/>
                    <a:gd name="connsiteX6" fmla="*/ 1000782 w 1002419"/>
                    <a:gd name="connsiteY6" fmla="*/ 118215 h 282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419" h="282287">
                      <a:moveTo>
                        <a:pt x="1000782" y="118215"/>
                      </a:moveTo>
                      <a:cubicBezTo>
                        <a:pt x="991428" y="159140"/>
                        <a:pt x="940272" y="199539"/>
                        <a:pt x="847781" y="230993"/>
                      </a:cubicBezTo>
                      <a:cubicBezTo>
                        <a:pt x="616437" y="299046"/>
                        <a:pt x="370434" y="299391"/>
                        <a:pt x="138899" y="231987"/>
                      </a:cubicBezTo>
                      <a:cubicBezTo>
                        <a:pt x="53716" y="201936"/>
                        <a:pt x="7763" y="163584"/>
                        <a:pt x="572" y="124296"/>
                      </a:cubicBezTo>
                      <a:cubicBezTo>
                        <a:pt x="-715" y="117397"/>
                        <a:pt x="572" y="9354"/>
                        <a:pt x="572" y="9354"/>
                      </a:cubicBezTo>
                      <a:lnTo>
                        <a:pt x="1002419" y="0"/>
                      </a:lnTo>
                      <a:cubicBezTo>
                        <a:pt x="1002419" y="0"/>
                        <a:pt x="1001952" y="113246"/>
                        <a:pt x="1000782" y="118215"/>
                      </a:cubicBezTo>
                      <a:close/>
                    </a:path>
                  </a:pathLst>
                </a:custGeom>
                <a:solidFill>
                  <a:srgbClr val="5EA0EF"/>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12" name="Freeform: Shape 511">
                  <a:extLst>
                    <a:ext uri="{FF2B5EF4-FFF2-40B4-BE49-F238E27FC236}">
                      <a16:creationId xmlns:a16="http://schemas.microsoft.com/office/drawing/2014/main" id="{6990301E-95F2-42EC-84C4-226CE4541365}"/>
                    </a:ext>
                  </a:extLst>
                </p:cNvPr>
                <p:cNvSpPr/>
                <p:nvPr/>
              </p:nvSpPr>
              <p:spPr>
                <a:xfrm rot="21565500">
                  <a:off x="6298962" y="3215613"/>
                  <a:ext cx="1002783" cy="346694"/>
                </a:xfrm>
                <a:custGeom>
                  <a:avLst/>
                  <a:gdLst>
                    <a:gd name="connsiteX0" fmla="*/ 1002783 w 1002783"/>
                    <a:gd name="connsiteY0" fmla="*/ 173347 h 346694"/>
                    <a:gd name="connsiteX1" fmla="*/ 501392 w 1002783"/>
                    <a:gd name="connsiteY1" fmla="*/ 346695 h 346694"/>
                    <a:gd name="connsiteX2" fmla="*/ 0 w 1002783"/>
                    <a:gd name="connsiteY2" fmla="*/ 173347 h 346694"/>
                    <a:gd name="connsiteX3" fmla="*/ 501392 w 1002783"/>
                    <a:gd name="connsiteY3" fmla="*/ 0 h 346694"/>
                    <a:gd name="connsiteX4" fmla="*/ 1002783 w 1002783"/>
                    <a:gd name="connsiteY4" fmla="*/ 173347 h 346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783" h="346694">
                      <a:moveTo>
                        <a:pt x="1002783" y="173347"/>
                      </a:moveTo>
                      <a:cubicBezTo>
                        <a:pt x="1002783" y="269084"/>
                        <a:pt x="778303" y="346695"/>
                        <a:pt x="501392" y="346695"/>
                      </a:cubicBezTo>
                      <a:cubicBezTo>
                        <a:pt x="224481" y="346695"/>
                        <a:pt x="0" y="269084"/>
                        <a:pt x="0" y="173347"/>
                      </a:cubicBezTo>
                      <a:cubicBezTo>
                        <a:pt x="0" y="77610"/>
                        <a:pt x="224481" y="0"/>
                        <a:pt x="501392" y="0"/>
                      </a:cubicBezTo>
                      <a:cubicBezTo>
                        <a:pt x="778303" y="0"/>
                        <a:pt x="1002783" y="77610"/>
                        <a:pt x="1002783" y="173347"/>
                      </a:cubicBezTo>
                      <a:close/>
                    </a:path>
                  </a:pathLst>
                </a:custGeom>
                <a:solidFill>
                  <a:srgbClr val="50E6FF"/>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13" name="Freeform: Shape 512">
                  <a:extLst>
                    <a:ext uri="{FF2B5EF4-FFF2-40B4-BE49-F238E27FC236}">
                      <a16:creationId xmlns:a16="http://schemas.microsoft.com/office/drawing/2014/main" id="{9D2394B2-11E0-456D-8E8F-E427CC29B9E7}"/>
                    </a:ext>
                  </a:extLst>
                </p:cNvPr>
                <p:cNvSpPr/>
                <p:nvPr/>
              </p:nvSpPr>
              <p:spPr>
                <a:xfrm>
                  <a:off x="6566036" y="2614540"/>
                  <a:ext cx="479588" cy="816573"/>
                </a:xfrm>
                <a:custGeom>
                  <a:avLst/>
                  <a:gdLst>
                    <a:gd name="connsiteX0" fmla="*/ 479588 w 479588"/>
                    <a:gd name="connsiteY0" fmla="*/ 788745 h 816573"/>
                    <a:gd name="connsiteX1" fmla="*/ 451759 w 479588"/>
                    <a:gd name="connsiteY1" fmla="*/ 816574 h 816573"/>
                    <a:gd name="connsiteX2" fmla="*/ 27833 w 479588"/>
                    <a:gd name="connsiteY2" fmla="*/ 816574 h 816573"/>
                    <a:gd name="connsiteX3" fmla="*/ 4 w 479588"/>
                    <a:gd name="connsiteY3" fmla="*/ 788745 h 816573"/>
                    <a:gd name="connsiteX4" fmla="*/ 4 w 479588"/>
                    <a:gd name="connsiteY4" fmla="*/ 27829 h 816573"/>
                    <a:gd name="connsiteX5" fmla="*/ 26839 w 479588"/>
                    <a:gd name="connsiteY5" fmla="*/ 0 h 816573"/>
                    <a:gd name="connsiteX6" fmla="*/ 451759 w 479588"/>
                    <a:gd name="connsiteY6" fmla="*/ 0 h 816573"/>
                    <a:gd name="connsiteX7" fmla="*/ 479588 w 479588"/>
                    <a:gd name="connsiteY7" fmla="*/ 27829 h 81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588" h="816573">
                      <a:moveTo>
                        <a:pt x="479588" y="788745"/>
                      </a:moveTo>
                      <a:cubicBezTo>
                        <a:pt x="479337" y="804010"/>
                        <a:pt x="467024" y="816322"/>
                        <a:pt x="451759" y="816574"/>
                      </a:cubicBezTo>
                      <a:lnTo>
                        <a:pt x="27833" y="816574"/>
                      </a:lnTo>
                      <a:cubicBezTo>
                        <a:pt x="12464" y="816574"/>
                        <a:pt x="4" y="804115"/>
                        <a:pt x="4" y="788745"/>
                      </a:cubicBezTo>
                      <a:lnTo>
                        <a:pt x="4" y="27829"/>
                      </a:lnTo>
                      <a:cubicBezTo>
                        <a:pt x="-257" y="12739"/>
                        <a:pt x="11750" y="288"/>
                        <a:pt x="26839" y="0"/>
                      </a:cubicBezTo>
                      <a:lnTo>
                        <a:pt x="451759" y="0"/>
                      </a:lnTo>
                      <a:cubicBezTo>
                        <a:pt x="467130" y="0"/>
                        <a:pt x="479588" y="12459"/>
                        <a:pt x="479588" y="27829"/>
                      </a:cubicBezTo>
                      <a:close/>
                    </a:path>
                  </a:pathLst>
                </a:custGeom>
                <a:solidFill>
                  <a:srgbClr val="949494"/>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14" name="Freeform: Shape 513">
                  <a:extLst>
                    <a:ext uri="{FF2B5EF4-FFF2-40B4-BE49-F238E27FC236}">
                      <a16:creationId xmlns:a16="http://schemas.microsoft.com/office/drawing/2014/main" id="{AD323AFC-7EE3-4B23-B882-435900BF59F4}"/>
                    </a:ext>
                  </a:extLst>
                </p:cNvPr>
                <p:cNvSpPr/>
                <p:nvPr/>
              </p:nvSpPr>
              <p:spPr>
                <a:xfrm>
                  <a:off x="6636371" y="2694147"/>
                  <a:ext cx="344766" cy="259194"/>
                </a:xfrm>
                <a:custGeom>
                  <a:avLst/>
                  <a:gdLst>
                    <a:gd name="connsiteX0" fmla="*/ 2 w 344766"/>
                    <a:gd name="connsiteY0" fmla="*/ 206577 h 259194"/>
                    <a:gd name="connsiteX1" fmla="*/ 51801 w 344766"/>
                    <a:gd name="connsiteY1" fmla="*/ 154835 h 259194"/>
                    <a:gd name="connsiteX2" fmla="*/ 291096 w 344766"/>
                    <a:gd name="connsiteY2" fmla="*/ 154835 h 259194"/>
                    <a:gd name="connsiteX3" fmla="*/ 344766 w 344766"/>
                    <a:gd name="connsiteY3" fmla="*/ 205542 h 259194"/>
                    <a:gd name="connsiteX4" fmla="*/ 344767 w 344766"/>
                    <a:gd name="connsiteY4" fmla="*/ 205583 h 259194"/>
                    <a:gd name="connsiteX5" fmla="*/ 344767 w 344766"/>
                    <a:gd name="connsiteY5" fmla="*/ 206577 h 259194"/>
                    <a:gd name="connsiteX6" fmla="*/ 344767 w 344766"/>
                    <a:gd name="connsiteY6" fmla="*/ 206577 h 259194"/>
                    <a:gd name="connsiteX7" fmla="*/ 292500 w 344766"/>
                    <a:gd name="connsiteY7" fmla="*/ 259195 h 259194"/>
                    <a:gd name="connsiteX8" fmla="*/ 51801 w 344766"/>
                    <a:gd name="connsiteY8" fmla="*/ 259195 h 259194"/>
                    <a:gd name="connsiteX9" fmla="*/ 2 w 344766"/>
                    <a:gd name="connsiteY9" fmla="*/ 206579 h 259194"/>
                    <a:gd name="connsiteX10" fmla="*/ 2 w 344766"/>
                    <a:gd name="connsiteY10" fmla="*/ 206577 h 259194"/>
                    <a:gd name="connsiteX11" fmla="*/ 51801 w 344766"/>
                    <a:gd name="connsiteY11" fmla="*/ 104030 h 259194"/>
                    <a:gd name="connsiteX12" fmla="*/ 292090 w 344766"/>
                    <a:gd name="connsiteY12" fmla="*/ 104030 h 259194"/>
                    <a:gd name="connsiteX13" fmla="*/ 344708 w 344766"/>
                    <a:gd name="connsiteY13" fmla="*/ 52289 h 259194"/>
                    <a:gd name="connsiteX14" fmla="*/ 344708 w 344766"/>
                    <a:gd name="connsiteY14" fmla="*/ 52289 h 259194"/>
                    <a:gd name="connsiteX15" fmla="*/ 344708 w 344766"/>
                    <a:gd name="connsiteY15" fmla="*/ 50769 h 259194"/>
                    <a:gd name="connsiteX16" fmla="*/ 291079 w 344766"/>
                    <a:gd name="connsiteY16" fmla="*/ 20 h 259194"/>
                    <a:gd name="connsiteX17" fmla="*/ 291038 w 344766"/>
                    <a:gd name="connsiteY17" fmla="*/ 21 h 259194"/>
                    <a:gd name="connsiteX18" fmla="*/ 51801 w 344766"/>
                    <a:gd name="connsiteY18" fmla="*/ 21 h 259194"/>
                    <a:gd name="connsiteX19" fmla="*/ 1541 w 344766"/>
                    <a:gd name="connsiteY19" fmla="*/ 53770 h 259194"/>
                    <a:gd name="connsiteX20" fmla="*/ 51801 w 344766"/>
                    <a:gd name="connsiteY20" fmla="*/ 104030 h 25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66" h="259194">
                      <a:moveTo>
                        <a:pt x="2" y="206577"/>
                      </a:moveTo>
                      <a:cubicBezTo>
                        <a:pt x="256" y="178084"/>
                        <a:pt x="23308" y="155058"/>
                        <a:pt x="51801" y="154835"/>
                      </a:cubicBezTo>
                      <a:lnTo>
                        <a:pt x="291096" y="154835"/>
                      </a:lnTo>
                      <a:cubicBezTo>
                        <a:pt x="319919" y="154018"/>
                        <a:pt x="343948" y="176719"/>
                        <a:pt x="344766" y="205542"/>
                      </a:cubicBezTo>
                      <a:cubicBezTo>
                        <a:pt x="344766" y="205555"/>
                        <a:pt x="344766" y="205569"/>
                        <a:pt x="344767" y="205583"/>
                      </a:cubicBezTo>
                      <a:lnTo>
                        <a:pt x="344767" y="206577"/>
                      </a:lnTo>
                      <a:lnTo>
                        <a:pt x="344767" y="206577"/>
                      </a:lnTo>
                      <a:cubicBezTo>
                        <a:pt x="344767" y="235500"/>
                        <a:pt x="321423" y="259002"/>
                        <a:pt x="292500" y="259195"/>
                      </a:cubicBezTo>
                      <a:lnTo>
                        <a:pt x="51801" y="259195"/>
                      </a:lnTo>
                      <a:cubicBezTo>
                        <a:pt x="22968" y="258970"/>
                        <a:pt x="-223" y="235413"/>
                        <a:pt x="2" y="206579"/>
                      </a:cubicBezTo>
                      <a:cubicBezTo>
                        <a:pt x="2" y="206579"/>
                        <a:pt x="2" y="206578"/>
                        <a:pt x="2" y="206577"/>
                      </a:cubicBezTo>
                      <a:close/>
                      <a:moveTo>
                        <a:pt x="51801" y="104030"/>
                      </a:moveTo>
                      <a:lnTo>
                        <a:pt x="292090" y="104030"/>
                      </a:lnTo>
                      <a:cubicBezTo>
                        <a:pt x="320902" y="104257"/>
                        <a:pt x="344451" y="81100"/>
                        <a:pt x="344708" y="52289"/>
                      </a:cubicBezTo>
                      <a:lnTo>
                        <a:pt x="344708" y="52289"/>
                      </a:lnTo>
                      <a:cubicBezTo>
                        <a:pt x="344738" y="51782"/>
                        <a:pt x="344738" y="51275"/>
                        <a:pt x="344708" y="50769"/>
                      </a:cubicBezTo>
                      <a:cubicBezTo>
                        <a:pt x="343913" y="21946"/>
                        <a:pt x="319902" y="-775"/>
                        <a:pt x="291079" y="20"/>
                      </a:cubicBezTo>
                      <a:cubicBezTo>
                        <a:pt x="291065" y="21"/>
                        <a:pt x="291051" y="21"/>
                        <a:pt x="291038" y="21"/>
                      </a:cubicBezTo>
                      <a:lnTo>
                        <a:pt x="51801" y="21"/>
                      </a:lnTo>
                      <a:cubicBezTo>
                        <a:pt x="23080" y="984"/>
                        <a:pt x="578" y="25048"/>
                        <a:pt x="1541" y="53770"/>
                      </a:cubicBezTo>
                      <a:cubicBezTo>
                        <a:pt x="2459" y="81139"/>
                        <a:pt x="24432" y="103112"/>
                        <a:pt x="51801" y="104030"/>
                      </a:cubicBezTo>
                      <a:close/>
                    </a:path>
                  </a:pathLst>
                </a:custGeom>
                <a:solidFill>
                  <a:srgbClr val="003067"/>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15" name="Freeform: Shape 514">
                  <a:extLst>
                    <a:ext uri="{FF2B5EF4-FFF2-40B4-BE49-F238E27FC236}">
                      <a16:creationId xmlns:a16="http://schemas.microsoft.com/office/drawing/2014/main" id="{6AD4A54B-5C94-4889-82BC-1B743C461064}"/>
                    </a:ext>
                  </a:extLst>
                </p:cNvPr>
                <p:cNvSpPr/>
                <p:nvPr/>
              </p:nvSpPr>
              <p:spPr>
                <a:xfrm>
                  <a:off x="6655783" y="2711240"/>
                  <a:ext cx="70157" cy="224562"/>
                </a:xfrm>
                <a:custGeom>
                  <a:avLst/>
                  <a:gdLst>
                    <a:gd name="connsiteX0" fmla="*/ 35079 w 70157"/>
                    <a:gd name="connsiteY0" fmla="*/ 0 h 224562"/>
                    <a:gd name="connsiteX1" fmla="*/ 70157 w 70157"/>
                    <a:gd name="connsiteY1" fmla="*/ 35079 h 224562"/>
                    <a:gd name="connsiteX2" fmla="*/ 35079 w 70157"/>
                    <a:gd name="connsiteY2" fmla="*/ 70157 h 224562"/>
                    <a:gd name="connsiteX3" fmla="*/ 0 w 70157"/>
                    <a:gd name="connsiteY3" fmla="*/ 35079 h 224562"/>
                    <a:gd name="connsiteX4" fmla="*/ 35079 w 70157"/>
                    <a:gd name="connsiteY4" fmla="*/ 0 h 224562"/>
                    <a:gd name="connsiteX5" fmla="*/ 0 w 70157"/>
                    <a:gd name="connsiteY5" fmla="*/ 189483 h 224562"/>
                    <a:gd name="connsiteX6" fmla="*/ 35079 w 70157"/>
                    <a:gd name="connsiteY6" fmla="*/ 224562 h 224562"/>
                    <a:gd name="connsiteX7" fmla="*/ 70157 w 70157"/>
                    <a:gd name="connsiteY7" fmla="*/ 189483 h 224562"/>
                    <a:gd name="connsiteX8" fmla="*/ 35079 w 70157"/>
                    <a:gd name="connsiteY8" fmla="*/ 154405 h 224562"/>
                    <a:gd name="connsiteX9" fmla="*/ 0 w 70157"/>
                    <a:gd name="connsiteY9" fmla="*/ 189483 h 22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157" h="224562">
                      <a:moveTo>
                        <a:pt x="35079" y="0"/>
                      </a:moveTo>
                      <a:cubicBezTo>
                        <a:pt x="54452" y="0"/>
                        <a:pt x="70157" y="15705"/>
                        <a:pt x="70157" y="35079"/>
                      </a:cubicBezTo>
                      <a:cubicBezTo>
                        <a:pt x="70157" y="54452"/>
                        <a:pt x="54452" y="70157"/>
                        <a:pt x="35079" y="70157"/>
                      </a:cubicBezTo>
                      <a:cubicBezTo>
                        <a:pt x="15705" y="70157"/>
                        <a:pt x="0" y="54452"/>
                        <a:pt x="0" y="35079"/>
                      </a:cubicBezTo>
                      <a:cubicBezTo>
                        <a:pt x="0" y="15705"/>
                        <a:pt x="15705" y="0"/>
                        <a:pt x="35079" y="0"/>
                      </a:cubicBezTo>
                      <a:close/>
                      <a:moveTo>
                        <a:pt x="0" y="189483"/>
                      </a:moveTo>
                      <a:cubicBezTo>
                        <a:pt x="0" y="208857"/>
                        <a:pt x="15705" y="224562"/>
                        <a:pt x="35079" y="224562"/>
                      </a:cubicBezTo>
                      <a:cubicBezTo>
                        <a:pt x="54452" y="224562"/>
                        <a:pt x="70157" y="208857"/>
                        <a:pt x="70157" y="189483"/>
                      </a:cubicBezTo>
                      <a:cubicBezTo>
                        <a:pt x="70157" y="170110"/>
                        <a:pt x="54452" y="154405"/>
                        <a:pt x="35079" y="154405"/>
                      </a:cubicBezTo>
                      <a:cubicBezTo>
                        <a:pt x="15705" y="154405"/>
                        <a:pt x="0" y="170110"/>
                        <a:pt x="0" y="189483"/>
                      </a:cubicBezTo>
                      <a:close/>
                    </a:path>
                  </a:pathLst>
                </a:custGeom>
                <a:solidFill>
                  <a:srgbClr val="50E6FF"/>
                </a:solidFill>
                <a:ln w="58208" cap="flat">
                  <a:noFill/>
                  <a:prstDash val="solid"/>
                  <a:miter/>
                </a:ln>
              </p:spPr>
              <p:txBody>
                <a:bodyPr rtlCol="0" anchor="ctr"/>
                <a:lstStyle/>
                <a:p>
                  <a:pPr defTabSz="932597">
                    <a:defRPr/>
                  </a:pPr>
                  <a:endParaRPr lang="en-US" sz="1836">
                    <a:solidFill>
                      <a:srgbClr val="FFFFFF"/>
                    </a:solidFill>
                    <a:latin typeface="Segoe UI"/>
                  </a:endParaRPr>
                </a:p>
              </p:txBody>
            </p:sp>
          </p:grpSp>
          <p:grpSp>
            <p:nvGrpSpPr>
              <p:cNvPr id="516" name="!!onprem_server">
                <a:extLst>
                  <a:ext uri="{FF2B5EF4-FFF2-40B4-BE49-F238E27FC236}">
                    <a16:creationId xmlns:a16="http://schemas.microsoft.com/office/drawing/2014/main" id="{4AF45EC8-2669-47D5-AFF5-DA412B985DA8}"/>
                  </a:ext>
                  <a:ext uri="{C183D7F6-B498-43B3-948B-1728B52AA6E4}">
                    <adec:decorative xmlns:adec="http://schemas.microsoft.com/office/drawing/2017/decorative" val="1"/>
                  </a:ext>
                </a:extLst>
              </p:cNvPr>
              <p:cNvGrpSpPr>
                <a:grpSpLocks noChangeAspect="1"/>
              </p:cNvGrpSpPr>
              <p:nvPr/>
            </p:nvGrpSpPr>
            <p:grpSpPr>
              <a:xfrm>
                <a:off x="4634165" y="2749042"/>
                <a:ext cx="349465" cy="365760"/>
                <a:chOff x="6298962" y="2614540"/>
                <a:chExt cx="1002814" cy="1049575"/>
              </a:xfrm>
            </p:grpSpPr>
            <p:sp>
              <p:nvSpPr>
                <p:cNvPr id="517" name="Freeform: Shape 516">
                  <a:extLst>
                    <a:ext uri="{FF2B5EF4-FFF2-40B4-BE49-F238E27FC236}">
                      <a16:creationId xmlns:a16="http://schemas.microsoft.com/office/drawing/2014/main" id="{B5BE980D-A564-425F-9590-CF04AC8EFD20}"/>
                    </a:ext>
                  </a:extLst>
                </p:cNvPr>
                <p:cNvSpPr/>
                <p:nvPr/>
              </p:nvSpPr>
              <p:spPr>
                <a:xfrm>
                  <a:off x="6299357" y="3381828"/>
                  <a:ext cx="1002419" cy="282287"/>
                </a:xfrm>
                <a:custGeom>
                  <a:avLst/>
                  <a:gdLst>
                    <a:gd name="connsiteX0" fmla="*/ 1000782 w 1002419"/>
                    <a:gd name="connsiteY0" fmla="*/ 118215 h 282287"/>
                    <a:gd name="connsiteX1" fmla="*/ 847781 w 1002419"/>
                    <a:gd name="connsiteY1" fmla="*/ 230993 h 282287"/>
                    <a:gd name="connsiteX2" fmla="*/ 138899 w 1002419"/>
                    <a:gd name="connsiteY2" fmla="*/ 231987 h 282287"/>
                    <a:gd name="connsiteX3" fmla="*/ 572 w 1002419"/>
                    <a:gd name="connsiteY3" fmla="*/ 124296 h 282287"/>
                    <a:gd name="connsiteX4" fmla="*/ 572 w 1002419"/>
                    <a:gd name="connsiteY4" fmla="*/ 9354 h 282287"/>
                    <a:gd name="connsiteX5" fmla="*/ 1002419 w 1002419"/>
                    <a:gd name="connsiteY5" fmla="*/ 0 h 282287"/>
                    <a:gd name="connsiteX6" fmla="*/ 1000782 w 1002419"/>
                    <a:gd name="connsiteY6" fmla="*/ 118215 h 282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419" h="282287">
                      <a:moveTo>
                        <a:pt x="1000782" y="118215"/>
                      </a:moveTo>
                      <a:cubicBezTo>
                        <a:pt x="991428" y="159140"/>
                        <a:pt x="940272" y="199539"/>
                        <a:pt x="847781" y="230993"/>
                      </a:cubicBezTo>
                      <a:cubicBezTo>
                        <a:pt x="616437" y="299046"/>
                        <a:pt x="370434" y="299391"/>
                        <a:pt x="138899" y="231987"/>
                      </a:cubicBezTo>
                      <a:cubicBezTo>
                        <a:pt x="53716" y="201936"/>
                        <a:pt x="7763" y="163584"/>
                        <a:pt x="572" y="124296"/>
                      </a:cubicBezTo>
                      <a:cubicBezTo>
                        <a:pt x="-715" y="117397"/>
                        <a:pt x="572" y="9354"/>
                        <a:pt x="572" y="9354"/>
                      </a:cubicBezTo>
                      <a:lnTo>
                        <a:pt x="1002419" y="0"/>
                      </a:lnTo>
                      <a:cubicBezTo>
                        <a:pt x="1002419" y="0"/>
                        <a:pt x="1001952" y="113246"/>
                        <a:pt x="1000782" y="118215"/>
                      </a:cubicBezTo>
                      <a:close/>
                    </a:path>
                  </a:pathLst>
                </a:custGeom>
                <a:solidFill>
                  <a:srgbClr val="5EA0EF"/>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21" name="Freeform: Shape 520">
                  <a:extLst>
                    <a:ext uri="{FF2B5EF4-FFF2-40B4-BE49-F238E27FC236}">
                      <a16:creationId xmlns:a16="http://schemas.microsoft.com/office/drawing/2014/main" id="{A4652DD8-199A-488B-9A56-F23B3F3C9D9A}"/>
                    </a:ext>
                  </a:extLst>
                </p:cNvPr>
                <p:cNvSpPr/>
                <p:nvPr/>
              </p:nvSpPr>
              <p:spPr>
                <a:xfrm rot="21565500">
                  <a:off x="6298962" y="3215613"/>
                  <a:ext cx="1002783" cy="346694"/>
                </a:xfrm>
                <a:custGeom>
                  <a:avLst/>
                  <a:gdLst>
                    <a:gd name="connsiteX0" fmla="*/ 1002783 w 1002783"/>
                    <a:gd name="connsiteY0" fmla="*/ 173347 h 346694"/>
                    <a:gd name="connsiteX1" fmla="*/ 501392 w 1002783"/>
                    <a:gd name="connsiteY1" fmla="*/ 346695 h 346694"/>
                    <a:gd name="connsiteX2" fmla="*/ 0 w 1002783"/>
                    <a:gd name="connsiteY2" fmla="*/ 173347 h 346694"/>
                    <a:gd name="connsiteX3" fmla="*/ 501392 w 1002783"/>
                    <a:gd name="connsiteY3" fmla="*/ 0 h 346694"/>
                    <a:gd name="connsiteX4" fmla="*/ 1002783 w 1002783"/>
                    <a:gd name="connsiteY4" fmla="*/ 173347 h 346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783" h="346694">
                      <a:moveTo>
                        <a:pt x="1002783" y="173347"/>
                      </a:moveTo>
                      <a:cubicBezTo>
                        <a:pt x="1002783" y="269084"/>
                        <a:pt x="778303" y="346695"/>
                        <a:pt x="501392" y="346695"/>
                      </a:cubicBezTo>
                      <a:cubicBezTo>
                        <a:pt x="224481" y="346695"/>
                        <a:pt x="0" y="269084"/>
                        <a:pt x="0" y="173347"/>
                      </a:cubicBezTo>
                      <a:cubicBezTo>
                        <a:pt x="0" y="77610"/>
                        <a:pt x="224481" y="0"/>
                        <a:pt x="501392" y="0"/>
                      </a:cubicBezTo>
                      <a:cubicBezTo>
                        <a:pt x="778303" y="0"/>
                        <a:pt x="1002783" y="77610"/>
                        <a:pt x="1002783" y="173347"/>
                      </a:cubicBezTo>
                      <a:close/>
                    </a:path>
                  </a:pathLst>
                </a:custGeom>
                <a:solidFill>
                  <a:srgbClr val="50E6FF"/>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22" name="Freeform: Shape 521">
                  <a:extLst>
                    <a:ext uri="{FF2B5EF4-FFF2-40B4-BE49-F238E27FC236}">
                      <a16:creationId xmlns:a16="http://schemas.microsoft.com/office/drawing/2014/main" id="{ED44042D-0941-4C99-BF2F-39B25E9F7A73}"/>
                    </a:ext>
                  </a:extLst>
                </p:cNvPr>
                <p:cNvSpPr/>
                <p:nvPr/>
              </p:nvSpPr>
              <p:spPr>
                <a:xfrm>
                  <a:off x="6566036" y="2614540"/>
                  <a:ext cx="479588" cy="816573"/>
                </a:xfrm>
                <a:custGeom>
                  <a:avLst/>
                  <a:gdLst>
                    <a:gd name="connsiteX0" fmla="*/ 479588 w 479588"/>
                    <a:gd name="connsiteY0" fmla="*/ 788745 h 816573"/>
                    <a:gd name="connsiteX1" fmla="*/ 451759 w 479588"/>
                    <a:gd name="connsiteY1" fmla="*/ 816574 h 816573"/>
                    <a:gd name="connsiteX2" fmla="*/ 27833 w 479588"/>
                    <a:gd name="connsiteY2" fmla="*/ 816574 h 816573"/>
                    <a:gd name="connsiteX3" fmla="*/ 4 w 479588"/>
                    <a:gd name="connsiteY3" fmla="*/ 788745 h 816573"/>
                    <a:gd name="connsiteX4" fmla="*/ 4 w 479588"/>
                    <a:gd name="connsiteY4" fmla="*/ 27829 h 816573"/>
                    <a:gd name="connsiteX5" fmla="*/ 26839 w 479588"/>
                    <a:gd name="connsiteY5" fmla="*/ 0 h 816573"/>
                    <a:gd name="connsiteX6" fmla="*/ 451759 w 479588"/>
                    <a:gd name="connsiteY6" fmla="*/ 0 h 816573"/>
                    <a:gd name="connsiteX7" fmla="*/ 479588 w 479588"/>
                    <a:gd name="connsiteY7" fmla="*/ 27829 h 81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588" h="816573">
                      <a:moveTo>
                        <a:pt x="479588" y="788745"/>
                      </a:moveTo>
                      <a:cubicBezTo>
                        <a:pt x="479337" y="804010"/>
                        <a:pt x="467024" y="816322"/>
                        <a:pt x="451759" y="816574"/>
                      </a:cubicBezTo>
                      <a:lnTo>
                        <a:pt x="27833" y="816574"/>
                      </a:lnTo>
                      <a:cubicBezTo>
                        <a:pt x="12464" y="816574"/>
                        <a:pt x="4" y="804115"/>
                        <a:pt x="4" y="788745"/>
                      </a:cubicBezTo>
                      <a:lnTo>
                        <a:pt x="4" y="27829"/>
                      </a:lnTo>
                      <a:cubicBezTo>
                        <a:pt x="-257" y="12739"/>
                        <a:pt x="11750" y="288"/>
                        <a:pt x="26839" y="0"/>
                      </a:cubicBezTo>
                      <a:lnTo>
                        <a:pt x="451759" y="0"/>
                      </a:lnTo>
                      <a:cubicBezTo>
                        <a:pt x="467130" y="0"/>
                        <a:pt x="479588" y="12459"/>
                        <a:pt x="479588" y="27829"/>
                      </a:cubicBezTo>
                      <a:close/>
                    </a:path>
                  </a:pathLst>
                </a:custGeom>
                <a:solidFill>
                  <a:srgbClr val="949494"/>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26" name="Freeform: Shape 525">
                  <a:extLst>
                    <a:ext uri="{FF2B5EF4-FFF2-40B4-BE49-F238E27FC236}">
                      <a16:creationId xmlns:a16="http://schemas.microsoft.com/office/drawing/2014/main" id="{BD0A5FF8-3D64-4E31-9D60-FAB7E7884A29}"/>
                    </a:ext>
                  </a:extLst>
                </p:cNvPr>
                <p:cNvSpPr/>
                <p:nvPr/>
              </p:nvSpPr>
              <p:spPr>
                <a:xfrm>
                  <a:off x="6636371" y="2694147"/>
                  <a:ext cx="344766" cy="259194"/>
                </a:xfrm>
                <a:custGeom>
                  <a:avLst/>
                  <a:gdLst>
                    <a:gd name="connsiteX0" fmla="*/ 2 w 344766"/>
                    <a:gd name="connsiteY0" fmla="*/ 206577 h 259194"/>
                    <a:gd name="connsiteX1" fmla="*/ 51801 w 344766"/>
                    <a:gd name="connsiteY1" fmla="*/ 154835 h 259194"/>
                    <a:gd name="connsiteX2" fmla="*/ 291096 w 344766"/>
                    <a:gd name="connsiteY2" fmla="*/ 154835 h 259194"/>
                    <a:gd name="connsiteX3" fmla="*/ 344766 w 344766"/>
                    <a:gd name="connsiteY3" fmla="*/ 205542 h 259194"/>
                    <a:gd name="connsiteX4" fmla="*/ 344767 w 344766"/>
                    <a:gd name="connsiteY4" fmla="*/ 205583 h 259194"/>
                    <a:gd name="connsiteX5" fmla="*/ 344767 w 344766"/>
                    <a:gd name="connsiteY5" fmla="*/ 206577 h 259194"/>
                    <a:gd name="connsiteX6" fmla="*/ 344767 w 344766"/>
                    <a:gd name="connsiteY6" fmla="*/ 206577 h 259194"/>
                    <a:gd name="connsiteX7" fmla="*/ 292500 w 344766"/>
                    <a:gd name="connsiteY7" fmla="*/ 259195 h 259194"/>
                    <a:gd name="connsiteX8" fmla="*/ 51801 w 344766"/>
                    <a:gd name="connsiteY8" fmla="*/ 259195 h 259194"/>
                    <a:gd name="connsiteX9" fmla="*/ 2 w 344766"/>
                    <a:gd name="connsiteY9" fmla="*/ 206579 h 259194"/>
                    <a:gd name="connsiteX10" fmla="*/ 2 w 344766"/>
                    <a:gd name="connsiteY10" fmla="*/ 206577 h 259194"/>
                    <a:gd name="connsiteX11" fmla="*/ 51801 w 344766"/>
                    <a:gd name="connsiteY11" fmla="*/ 104030 h 259194"/>
                    <a:gd name="connsiteX12" fmla="*/ 292090 w 344766"/>
                    <a:gd name="connsiteY12" fmla="*/ 104030 h 259194"/>
                    <a:gd name="connsiteX13" fmla="*/ 344708 w 344766"/>
                    <a:gd name="connsiteY13" fmla="*/ 52289 h 259194"/>
                    <a:gd name="connsiteX14" fmla="*/ 344708 w 344766"/>
                    <a:gd name="connsiteY14" fmla="*/ 52289 h 259194"/>
                    <a:gd name="connsiteX15" fmla="*/ 344708 w 344766"/>
                    <a:gd name="connsiteY15" fmla="*/ 50769 h 259194"/>
                    <a:gd name="connsiteX16" fmla="*/ 291079 w 344766"/>
                    <a:gd name="connsiteY16" fmla="*/ 20 h 259194"/>
                    <a:gd name="connsiteX17" fmla="*/ 291038 w 344766"/>
                    <a:gd name="connsiteY17" fmla="*/ 21 h 259194"/>
                    <a:gd name="connsiteX18" fmla="*/ 51801 w 344766"/>
                    <a:gd name="connsiteY18" fmla="*/ 21 h 259194"/>
                    <a:gd name="connsiteX19" fmla="*/ 1541 w 344766"/>
                    <a:gd name="connsiteY19" fmla="*/ 53770 h 259194"/>
                    <a:gd name="connsiteX20" fmla="*/ 51801 w 344766"/>
                    <a:gd name="connsiteY20" fmla="*/ 104030 h 25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66" h="259194">
                      <a:moveTo>
                        <a:pt x="2" y="206577"/>
                      </a:moveTo>
                      <a:cubicBezTo>
                        <a:pt x="256" y="178084"/>
                        <a:pt x="23308" y="155058"/>
                        <a:pt x="51801" y="154835"/>
                      </a:cubicBezTo>
                      <a:lnTo>
                        <a:pt x="291096" y="154835"/>
                      </a:lnTo>
                      <a:cubicBezTo>
                        <a:pt x="319919" y="154018"/>
                        <a:pt x="343948" y="176719"/>
                        <a:pt x="344766" y="205542"/>
                      </a:cubicBezTo>
                      <a:cubicBezTo>
                        <a:pt x="344766" y="205555"/>
                        <a:pt x="344766" y="205569"/>
                        <a:pt x="344767" y="205583"/>
                      </a:cubicBezTo>
                      <a:lnTo>
                        <a:pt x="344767" y="206577"/>
                      </a:lnTo>
                      <a:lnTo>
                        <a:pt x="344767" y="206577"/>
                      </a:lnTo>
                      <a:cubicBezTo>
                        <a:pt x="344767" y="235500"/>
                        <a:pt x="321423" y="259002"/>
                        <a:pt x="292500" y="259195"/>
                      </a:cubicBezTo>
                      <a:lnTo>
                        <a:pt x="51801" y="259195"/>
                      </a:lnTo>
                      <a:cubicBezTo>
                        <a:pt x="22968" y="258970"/>
                        <a:pt x="-223" y="235413"/>
                        <a:pt x="2" y="206579"/>
                      </a:cubicBezTo>
                      <a:cubicBezTo>
                        <a:pt x="2" y="206579"/>
                        <a:pt x="2" y="206578"/>
                        <a:pt x="2" y="206577"/>
                      </a:cubicBezTo>
                      <a:close/>
                      <a:moveTo>
                        <a:pt x="51801" y="104030"/>
                      </a:moveTo>
                      <a:lnTo>
                        <a:pt x="292090" y="104030"/>
                      </a:lnTo>
                      <a:cubicBezTo>
                        <a:pt x="320902" y="104257"/>
                        <a:pt x="344451" y="81100"/>
                        <a:pt x="344708" y="52289"/>
                      </a:cubicBezTo>
                      <a:lnTo>
                        <a:pt x="344708" y="52289"/>
                      </a:lnTo>
                      <a:cubicBezTo>
                        <a:pt x="344738" y="51782"/>
                        <a:pt x="344738" y="51275"/>
                        <a:pt x="344708" y="50769"/>
                      </a:cubicBezTo>
                      <a:cubicBezTo>
                        <a:pt x="343913" y="21946"/>
                        <a:pt x="319902" y="-775"/>
                        <a:pt x="291079" y="20"/>
                      </a:cubicBezTo>
                      <a:cubicBezTo>
                        <a:pt x="291065" y="21"/>
                        <a:pt x="291051" y="21"/>
                        <a:pt x="291038" y="21"/>
                      </a:cubicBezTo>
                      <a:lnTo>
                        <a:pt x="51801" y="21"/>
                      </a:lnTo>
                      <a:cubicBezTo>
                        <a:pt x="23080" y="984"/>
                        <a:pt x="578" y="25048"/>
                        <a:pt x="1541" y="53770"/>
                      </a:cubicBezTo>
                      <a:cubicBezTo>
                        <a:pt x="2459" y="81139"/>
                        <a:pt x="24432" y="103112"/>
                        <a:pt x="51801" y="104030"/>
                      </a:cubicBezTo>
                      <a:close/>
                    </a:path>
                  </a:pathLst>
                </a:custGeom>
                <a:solidFill>
                  <a:srgbClr val="003067"/>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27" name="Freeform: Shape 526">
                  <a:extLst>
                    <a:ext uri="{FF2B5EF4-FFF2-40B4-BE49-F238E27FC236}">
                      <a16:creationId xmlns:a16="http://schemas.microsoft.com/office/drawing/2014/main" id="{D7DA915A-A728-4E06-ACB9-A3775FC477CF}"/>
                    </a:ext>
                  </a:extLst>
                </p:cNvPr>
                <p:cNvSpPr/>
                <p:nvPr/>
              </p:nvSpPr>
              <p:spPr>
                <a:xfrm>
                  <a:off x="6655783" y="2711240"/>
                  <a:ext cx="70157" cy="224562"/>
                </a:xfrm>
                <a:custGeom>
                  <a:avLst/>
                  <a:gdLst>
                    <a:gd name="connsiteX0" fmla="*/ 35079 w 70157"/>
                    <a:gd name="connsiteY0" fmla="*/ 0 h 224562"/>
                    <a:gd name="connsiteX1" fmla="*/ 70157 w 70157"/>
                    <a:gd name="connsiteY1" fmla="*/ 35079 h 224562"/>
                    <a:gd name="connsiteX2" fmla="*/ 35079 w 70157"/>
                    <a:gd name="connsiteY2" fmla="*/ 70157 h 224562"/>
                    <a:gd name="connsiteX3" fmla="*/ 0 w 70157"/>
                    <a:gd name="connsiteY3" fmla="*/ 35079 h 224562"/>
                    <a:gd name="connsiteX4" fmla="*/ 35079 w 70157"/>
                    <a:gd name="connsiteY4" fmla="*/ 0 h 224562"/>
                    <a:gd name="connsiteX5" fmla="*/ 0 w 70157"/>
                    <a:gd name="connsiteY5" fmla="*/ 189483 h 224562"/>
                    <a:gd name="connsiteX6" fmla="*/ 35079 w 70157"/>
                    <a:gd name="connsiteY6" fmla="*/ 224562 h 224562"/>
                    <a:gd name="connsiteX7" fmla="*/ 70157 w 70157"/>
                    <a:gd name="connsiteY7" fmla="*/ 189483 h 224562"/>
                    <a:gd name="connsiteX8" fmla="*/ 35079 w 70157"/>
                    <a:gd name="connsiteY8" fmla="*/ 154405 h 224562"/>
                    <a:gd name="connsiteX9" fmla="*/ 0 w 70157"/>
                    <a:gd name="connsiteY9" fmla="*/ 189483 h 22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157" h="224562">
                      <a:moveTo>
                        <a:pt x="35079" y="0"/>
                      </a:moveTo>
                      <a:cubicBezTo>
                        <a:pt x="54452" y="0"/>
                        <a:pt x="70157" y="15705"/>
                        <a:pt x="70157" y="35079"/>
                      </a:cubicBezTo>
                      <a:cubicBezTo>
                        <a:pt x="70157" y="54452"/>
                        <a:pt x="54452" y="70157"/>
                        <a:pt x="35079" y="70157"/>
                      </a:cubicBezTo>
                      <a:cubicBezTo>
                        <a:pt x="15705" y="70157"/>
                        <a:pt x="0" y="54452"/>
                        <a:pt x="0" y="35079"/>
                      </a:cubicBezTo>
                      <a:cubicBezTo>
                        <a:pt x="0" y="15705"/>
                        <a:pt x="15705" y="0"/>
                        <a:pt x="35079" y="0"/>
                      </a:cubicBezTo>
                      <a:close/>
                      <a:moveTo>
                        <a:pt x="0" y="189483"/>
                      </a:moveTo>
                      <a:cubicBezTo>
                        <a:pt x="0" y="208857"/>
                        <a:pt x="15705" y="224562"/>
                        <a:pt x="35079" y="224562"/>
                      </a:cubicBezTo>
                      <a:cubicBezTo>
                        <a:pt x="54452" y="224562"/>
                        <a:pt x="70157" y="208857"/>
                        <a:pt x="70157" y="189483"/>
                      </a:cubicBezTo>
                      <a:cubicBezTo>
                        <a:pt x="70157" y="170110"/>
                        <a:pt x="54452" y="154405"/>
                        <a:pt x="35079" y="154405"/>
                      </a:cubicBezTo>
                      <a:cubicBezTo>
                        <a:pt x="15705" y="154405"/>
                        <a:pt x="0" y="170110"/>
                        <a:pt x="0" y="189483"/>
                      </a:cubicBezTo>
                      <a:close/>
                    </a:path>
                  </a:pathLst>
                </a:custGeom>
                <a:solidFill>
                  <a:srgbClr val="50E6FF"/>
                </a:solidFill>
                <a:ln w="58208" cap="flat">
                  <a:noFill/>
                  <a:prstDash val="solid"/>
                  <a:miter/>
                </a:ln>
              </p:spPr>
              <p:txBody>
                <a:bodyPr rtlCol="0" anchor="ctr"/>
                <a:lstStyle/>
                <a:p>
                  <a:pPr defTabSz="932597">
                    <a:defRPr/>
                  </a:pPr>
                  <a:endParaRPr lang="en-US" sz="1836">
                    <a:solidFill>
                      <a:srgbClr val="FFFFFF"/>
                    </a:solidFill>
                    <a:latin typeface="Segoe UI"/>
                  </a:endParaRPr>
                </a:p>
              </p:txBody>
            </p:sp>
          </p:grpSp>
          <p:grpSp>
            <p:nvGrpSpPr>
              <p:cNvPr id="528" name="!!onprem_server">
                <a:extLst>
                  <a:ext uri="{FF2B5EF4-FFF2-40B4-BE49-F238E27FC236}">
                    <a16:creationId xmlns:a16="http://schemas.microsoft.com/office/drawing/2014/main" id="{35FCB37E-26CA-4F2B-BE8E-B9D5BAE66D3E}"/>
                  </a:ext>
                  <a:ext uri="{C183D7F6-B498-43B3-948B-1728B52AA6E4}">
                    <adec:decorative xmlns:adec="http://schemas.microsoft.com/office/drawing/2017/decorative" val="1"/>
                  </a:ext>
                </a:extLst>
              </p:cNvPr>
              <p:cNvGrpSpPr>
                <a:grpSpLocks noChangeAspect="1"/>
              </p:cNvGrpSpPr>
              <p:nvPr/>
            </p:nvGrpSpPr>
            <p:grpSpPr>
              <a:xfrm>
                <a:off x="4637155" y="2211038"/>
                <a:ext cx="349465" cy="365760"/>
                <a:chOff x="6298962" y="2614540"/>
                <a:chExt cx="1002814" cy="1049575"/>
              </a:xfrm>
            </p:grpSpPr>
            <p:sp>
              <p:nvSpPr>
                <p:cNvPr id="529" name="Freeform: Shape 528">
                  <a:extLst>
                    <a:ext uri="{FF2B5EF4-FFF2-40B4-BE49-F238E27FC236}">
                      <a16:creationId xmlns:a16="http://schemas.microsoft.com/office/drawing/2014/main" id="{76D33A52-FBB7-4782-B751-96C7827517D7}"/>
                    </a:ext>
                  </a:extLst>
                </p:cNvPr>
                <p:cNvSpPr/>
                <p:nvPr/>
              </p:nvSpPr>
              <p:spPr>
                <a:xfrm>
                  <a:off x="6299357" y="3381828"/>
                  <a:ext cx="1002419" cy="282287"/>
                </a:xfrm>
                <a:custGeom>
                  <a:avLst/>
                  <a:gdLst>
                    <a:gd name="connsiteX0" fmla="*/ 1000782 w 1002419"/>
                    <a:gd name="connsiteY0" fmla="*/ 118215 h 282287"/>
                    <a:gd name="connsiteX1" fmla="*/ 847781 w 1002419"/>
                    <a:gd name="connsiteY1" fmla="*/ 230993 h 282287"/>
                    <a:gd name="connsiteX2" fmla="*/ 138899 w 1002419"/>
                    <a:gd name="connsiteY2" fmla="*/ 231987 h 282287"/>
                    <a:gd name="connsiteX3" fmla="*/ 572 w 1002419"/>
                    <a:gd name="connsiteY3" fmla="*/ 124296 h 282287"/>
                    <a:gd name="connsiteX4" fmla="*/ 572 w 1002419"/>
                    <a:gd name="connsiteY4" fmla="*/ 9354 h 282287"/>
                    <a:gd name="connsiteX5" fmla="*/ 1002419 w 1002419"/>
                    <a:gd name="connsiteY5" fmla="*/ 0 h 282287"/>
                    <a:gd name="connsiteX6" fmla="*/ 1000782 w 1002419"/>
                    <a:gd name="connsiteY6" fmla="*/ 118215 h 282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419" h="282287">
                      <a:moveTo>
                        <a:pt x="1000782" y="118215"/>
                      </a:moveTo>
                      <a:cubicBezTo>
                        <a:pt x="991428" y="159140"/>
                        <a:pt x="940272" y="199539"/>
                        <a:pt x="847781" y="230993"/>
                      </a:cubicBezTo>
                      <a:cubicBezTo>
                        <a:pt x="616437" y="299046"/>
                        <a:pt x="370434" y="299391"/>
                        <a:pt x="138899" y="231987"/>
                      </a:cubicBezTo>
                      <a:cubicBezTo>
                        <a:pt x="53716" y="201936"/>
                        <a:pt x="7763" y="163584"/>
                        <a:pt x="572" y="124296"/>
                      </a:cubicBezTo>
                      <a:cubicBezTo>
                        <a:pt x="-715" y="117397"/>
                        <a:pt x="572" y="9354"/>
                        <a:pt x="572" y="9354"/>
                      </a:cubicBezTo>
                      <a:lnTo>
                        <a:pt x="1002419" y="0"/>
                      </a:lnTo>
                      <a:cubicBezTo>
                        <a:pt x="1002419" y="0"/>
                        <a:pt x="1001952" y="113246"/>
                        <a:pt x="1000782" y="118215"/>
                      </a:cubicBezTo>
                      <a:close/>
                    </a:path>
                  </a:pathLst>
                </a:custGeom>
                <a:solidFill>
                  <a:srgbClr val="5EA0EF"/>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30" name="Freeform: Shape 529">
                  <a:extLst>
                    <a:ext uri="{FF2B5EF4-FFF2-40B4-BE49-F238E27FC236}">
                      <a16:creationId xmlns:a16="http://schemas.microsoft.com/office/drawing/2014/main" id="{B20C72B8-A6A3-4A61-AA2C-B649073CC80B}"/>
                    </a:ext>
                  </a:extLst>
                </p:cNvPr>
                <p:cNvSpPr/>
                <p:nvPr/>
              </p:nvSpPr>
              <p:spPr>
                <a:xfrm rot="21565500">
                  <a:off x="6298962" y="3215613"/>
                  <a:ext cx="1002783" cy="346694"/>
                </a:xfrm>
                <a:custGeom>
                  <a:avLst/>
                  <a:gdLst>
                    <a:gd name="connsiteX0" fmla="*/ 1002783 w 1002783"/>
                    <a:gd name="connsiteY0" fmla="*/ 173347 h 346694"/>
                    <a:gd name="connsiteX1" fmla="*/ 501392 w 1002783"/>
                    <a:gd name="connsiteY1" fmla="*/ 346695 h 346694"/>
                    <a:gd name="connsiteX2" fmla="*/ 0 w 1002783"/>
                    <a:gd name="connsiteY2" fmla="*/ 173347 h 346694"/>
                    <a:gd name="connsiteX3" fmla="*/ 501392 w 1002783"/>
                    <a:gd name="connsiteY3" fmla="*/ 0 h 346694"/>
                    <a:gd name="connsiteX4" fmla="*/ 1002783 w 1002783"/>
                    <a:gd name="connsiteY4" fmla="*/ 173347 h 346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783" h="346694">
                      <a:moveTo>
                        <a:pt x="1002783" y="173347"/>
                      </a:moveTo>
                      <a:cubicBezTo>
                        <a:pt x="1002783" y="269084"/>
                        <a:pt x="778303" y="346695"/>
                        <a:pt x="501392" y="346695"/>
                      </a:cubicBezTo>
                      <a:cubicBezTo>
                        <a:pt x="224481" y="346695"/>
                        <a:pt x="0" y="269084"/>
                        <a:pt x="0" y="173347"/>
                      </a:cubicBezTo>
                      <a:cubicBezTo>
                        <a:pt x="0" y="77610"/>
                        <a:pt x="224481" y="0"/>
                        <a:pt x="501392" y="0"/>
                      </a:cubicBezTo>
                      <a:cubicBezTo>
                        <a:pt x="778303" y="0"/>
                        <a:pt x="1002783" y="77610"/>
                        <a:pt x="1002783" y="173347"/>
                      </a:cubicBezTo>
                      <a:close/>
                    </a:path>
                  </a:pathLst>
                </a:custGeom>
                <a:solidFill>
                  <a:srgbClr val="50E6FF"/>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31" name="Freeform: Shape 530">
                  <a:extLst>
                    <a:ext uri="{FF2B5EF4-FFF2-40B4-BE49-F238E27FC236}">
                      <a16:creationId xmlns:a16="http://schemas.microsoft.com/office/drawing/2014/main" id="{5FBE6E09-CDCE-4C1D-A939-41AC23637F63}"/>
                    </a:ext>
                  </a:extLst>
                </p:cNvPr>
                <p:cNvSpPr/>
                <p:nvPr/>
              </p:nvSpPr>
              <p:spPr>
                <a:xfrm>
                  <a:off x="6566036" y="2614540"/>
                  <a:ext cx="479588" cy="816573"/>
                </a:xfrm>
                <a:custGeom>
                  <a:avLst/>
                  <a:gdLst>
                    <a:gd name="connsiteX0" fmla="*/ 479588 w 479588"/>
                    <a:gd name="connsiteY0" fmla="*/ 788745 h 816573"/>
                    <a:gd name="connsiteX1" fmla="*/ 451759 w 479588"/>
                    <a:gd name="connsiteY1" fmla="*/ 816574 h 816573"/>
                    <a:gd name="connsiteX2" fmla="*/ 27833 w 479588"/>
                    <a:gd name="connsiteY2" fmla="*/ 816574 h 816573"/>
                    <a:gd name="connsiteX3" fmla="*/ 4 w 479588"/>
                    <a:gd name="connsiteY3" fmla="*/ 788745 h 816573"/>
                    <a:gd name="connsiteX4" fmla="*/ 4 w 479588"/>
                    <a:gd name="connsiteY4" fmla="*/ 27829 h 816573"/>
                    <a:gd name="connsiteX5" fmla="*/ 26839 w 479588"/>
                    <a:gd name="connsiteY5" fmla="*/ 0 h 816573"/>
                    <a:gd name="connsiteX6" fmla="*/ 451759 w 479588"/>
                    <a:gd name="connsiteY6" fmla="*/ 0 h 816573"/>
                    <a:gd name="connsiteX7" fmla="*/ 479588 w 479588"/>
                    <a:gd name="connsiteY7" fmla="*/ 27829 h 81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588" h="816573">
                      <a:moveTo>
                        <a:pt x="479588" y="788745"/>
                      </a:moveTo>
                      <a:cubicBezTo>
                        <a:pt x="479337" y="804010"/>
                        <a:pt x="467024" y="816322"/>
                        <a:pt x="451759" y="816574"/>
                      </a:cubicBezTo>
                      <a:lnTo>
                        <a:pt x="27833" y="816574"/>
                      </a:lnTo>
                      <a:cubicBezTo>
                        <a:pt x="12464" y="816574"/>
                        <a:pt x="4" y="804115"/>
                        <a:pt x="4" y="788745"/>
                      </a:cubicBezTo>
                      <a:lnTo>
                        <a:pt x="4" y="27829"/>
                      </a:lnTo>
                      <a:cubicBezTo>
                        <a:pt x="-257" y="12739"/>
                        <a:pt x="11750" y="288"/>
                        <a:pt x="26839" y="0"/>
                      </a:cubicBezTo>
                      <a:lnTo>
                        <a:pt x="451759" y="0"/>
                      </a:lnTo>
                      <a:cubicBezTo>
                        <a:pt x="467130" y="0"/>
                        <a:pt x="479588" y="12459"/>
                        <a:pt x="479588" y="27829"/>
                      </a:cubicBezTo>
                      <a:close/>
                    </a:path>
                  </a:pathLst>
                </a:custGeom>
                <a:solidFill>
                  <a:srgbClr val="949494"/>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32" name="Freeform: Shape 531">
                  <a:extLst>
                    <a:ext uri="{FF2B5EF4-FFF2-40B4-BE49-F238E27FC236}">
                      <a16:creationId xmlns:a16="http://schemas.microsoft.com/office/drawing/2014/main" id="{F8F31390-5EE9-4514-8066-44C7DA019A5D}"/>
                    </a:ext>
                  </a:extLst>
                </p:cNvPr>
                <p:cNvSpPr/>
                <p:nvPr/>
              </p:nvSpPr>
              <p:spPr>
                <a:xfrm>
                  <a:off x="6636371" y="2694147"/>
                  <a:ext cx="344766" cy="259194"/>
                </a:xfrm>
                <a:custGeom>
                  <a:avLst/>
                  <a:gdLst>
                    <a:gd name="connsiteX0" fmla="*/ 2 w 344766"/>
                    <a:gd name="connsiteY0" fmla="*/ 206577 h 259194"/>
                    <a:gd name="connsiteX1" fmla="*/ 51801 w 344766"/>
                    <a:gd name="connsiteY1" fmla="*/ 154835 h 259194"/>
                    <a:gd name="connsiteX2" fmla="*/ 291096 w 344766"/>
                    <a:gd name="connsiteY2" fmla="*/ 154835 h 259194"/>
                    <a:gd name="connsiteX3" fmla="*/ 344766 w 344766"/>
                    <a:gd name="connsiteY3" fmla="*/ 205542 h 259194"/>
                    <a:gd name="connsiteX4" fmla="*/ 344767 w 344766"/>
                    <a:gd name="connsiteY4" fmla="*/ 205583 h 259194"/>
                    <a:gd name="connsiteX5" fmla="*/ 344767 w 344766"/>
                    <a:gd name="connsiteY5" fmla="*/ 206577 h 259194"/>
                    <a:gd name="connsiteX6" fmla="*/ 344767 w 344766"/>
                    <a:gd name="connsiteY6" fmla="*/ 206577 h 259194"/>
                    <a:gd name="connsiteX7" fmla="*/ 292500 w 344766"/>
                    <a:gd name="connsiteY7" fmla="*/ 259195 h 259194"/>
                    <a:gd name="connsiteX8" fmla="*/ 51801 w 344766"/>
                    <a:gd name="connsiteY8" fmla="*/ 259195 h 259194"/>
                    <a:gd name="connsiteX9" fmla="*/ 2 w 344766"/>
                    <a:gd name="connsiteY9" fmla="*/ 206579 h 259194"/>
                    <a:gd name="connsiteX10" fmla="*/ 2 w 344766"/>
                    <a:gd name="connsiteY10" fmla="*/ 206577 h 259194"/>
                    <a:gd name="connsiteX11" fmla="*/ 51801 w 344766"/>
                    <a:gd name="connsiteY11" fmla="*/ 104030 h 259194"/>
                    <a:gd name="connsiteX12" fmla="*/ 292090 w 344766"/>
                    <a:gd name="connsiteY12" fmla="*/ 104030 h 259194"/>
                    <a:gd name="connsiteX13" fmla="*/ 344708 w 344766"/>
                    <a:gd name="connsiteY13" fmla="*/ 52289 h 259194"/>
                    <a:gd name="connsiteX14" fmla="*/ 344708 w 344766"/>
                    <a:gd name="connsiteY14" fmla="*/ 52289 h 259194"/>
                    <a:gd name="connsiteX15" fmla="*/ 344708 w 344766"/>
                    <a:gd name="connsiteY15" fmla="*/ 50769 h 259194"/>
                    <a:gd name="connsiteX16" fmla="*/ 291079 w 344766"/>
                    <a:gd name="connsiteY16" fmla="*/ 20 h 259194"/>
                    <a:gd name="connsiteX17" fmla="*/ 291038 w 344766"/>
                    <a:gd name="connsiteY17" fmla="*/ 21 h 259194"/>
                    <a:gd name="connsiteX18" fmla="*/ 51801 w 344766"/>
                    <a:gd name="connsiteY18" fmla="*/ 21 h 259194"/>
                    <a:gd name="connsiteX19" fmla="*/ 1541 w 344766"/>
                    <a:gd name="connsiteY19" fmla="*/ 53770 h 259194"/>
                    <a:gd name="connsiteX20" fmla="*/ 51801 w 344766"/>
                    <a:gd name="connsiteY20" fmla="*/ 104030 h 25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66" h="259194">
                      <a:moveTo>
                        <a:pt x="2" y="206577"/>
                      </a:moveTo>
                      <a:cubicBezTo>
                        <a:pt x="256" y="178084"/>
                        <a:pt x="23308" y="155058"/>
                        <a:pt x="51801" y="154835"/>
                      </a:cubicBezTo>
                      <a:lnTo>
                        <a:pt x="291096" y="154835"/>
                      </a:lnTo>
                      <a:cubicBezTo>
                        <a:pt x="319919" y="154018"/>
                        <a:pt x="343948" y="176719"/>
                        <a:pt x="344766" y="205542"/>
                      </a:cubicBezTo>
                      <a:cubicBezTo>
                        <a:pt x="344766" y="205555"/>
                        <a:pt x="344766" y="205569"/>
                        <a:pt x="344767" y="205583"/>
                      </a:cubicBezTo>
                      <a:lnTo>
                        <a:pt x="344767" y="206577"/>
                      </a:lnTo>
                      <a:lnTo>
                        <a:pt x="344767" y="206577"/>
                      </a:lnTo>
                      <a:cubicBezTo>
                        <a:pt x="344767" y="235500"/>
                        <a:pt x="321423" y="259002"/>
                        <a:pt x="292500" y="259195"/>
                      </a:cubicBezTo>
                      <a:lnTo>
                        <a:pt x="51801" y="259195"/>
                      </a:lnTo>
                      <a:cubicBezTo>
                        <a:pt x="22968" y="258970"/>
                        <a:pt x="-223" y="235413"/>
                        <a:pt x="2" y="206579"/>
                      </a:cubicBezTo>
                      <a:cubicBezTo>
                        <a:pt x="2" y="206579"/>
                        <a:pt x="2" y="206578"/>
                        <a:pt x="2" y="206577"/>
                      </a:cubicBezTo>
                      <a:close/>
                      <a:moveTo>
                        <a:pt x="51801" y="104030"/>
                      </a:moveTo>
                      <a:lnTo>
                        <a:pt x="292090" y="104030"/>
                      </a:lnTo>
                      <a:cubicBezTo>
                        <a:pt x="320902" y="104257"/>
                        <a:pt x="344451" y="81100"/>
                        <a:pt x="344708" y="52289"/>
                      </a:cubicBezTo>
                      <a:lnTo>
                        <a:pt x="344708" y="52289"/>
                      </a:lnTo>
                      <a:cubicBezTo>
                        <a:pt x="344738" y="51782"/>
                        <a:pt x="344738" y="51275"/>
                        <a:pt x="344708" y="50769"/>
                      </a:cubicBezTo>
                      <a:cubicBezTo>
                        <a:pt x="343913" y="21946"/>
                        <a:pt x="319902" y="-775"/>
                        <a:pt x="291079" y="20"/>
                      </a:cubicBezTo>
                      <a:cubicBezTo>
                        <a:pt x="291065" y="21"/>
                        <a:pt x="291051" y="21"/>
                        <a:pt x="291038" y="21"/>
                      </a:cubicBezTo>
                      <a:lnTo>
                        <a:pt x="51801" y="21"/>
                      </a:lnTo>
                      <a:cubicBezTo>
                        <a:pt x="23080" y="984"/>
                        <a:pt x="578" y="25048"/>
                        <a:pt x="1541" y="53770"/>
                      </a:cubicBezTo>
                      <a:cubicBezTo>
                        <a:pt x="2459" y="81139"/>
                        <a:pt x="24432" y="103112"/>
                        <a:pt x="51801" y="104030"/>
                      </a:cubicBezTo>
                      <a:close/>
                    </a:path>
                  </a:pathLst>
                </a:custGeom>
                <a:solidFill>
                  <a:srgbClr val="003067"/>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33" name="Freeform: Shape 532">
                  <a:extLst>
                    <a:ext uri="{FF2B5EF4-FFF2-40B4-BE49-F238E27FC236}">
                      <a16:creationId xmlns:a16="http://schemas.microsoft.com/office/drawing/2014/main" id="{137A91C8-12FC-43C0-A469-F59F7E239B85}"/>
                    </a:ext>
                  </a:extLst>
                </p:cNvPr>
                <p:cNvSpPr/>
                <p:nvPr/>
              </p:nvSpPr>
              <p:spPr>
                <a:xfrm>
                  <a:off x="6655783" y="2711240"/>
                  <a:ext cx="70157" cy="224562"/>
                </a:xfrm>
                <a:custGeom>
                  <a:avLst/>
                  <a:gdLst>
                    <a:gd name="connsiteX0" fmla="*/ 35079 w 70157"/>
                    <a:gd name="connsiteY0" fmla="*/ 0 h 224562"/>
                    <a:gd name="connsiteX1" fmla="*/ 70157 w 70157"/>
                    <a:gd name="connsiteY1" fmla="*/ 35079 h 224562"/>
                    <a:gd name="connsiteX2" fmla="*/ 35079 w 70157"/>
                    <a:gd name="connsiteY2" fmla="*/ 70157 h 224562"/>
                    <a:gd name="connsiteX3" fmla="*/ 0 w 70157"/>
                    <a:gd name="connsiteY3" fmla="*/ 35079 h 224562"/>
                    <a:gd name="connsiteX4" fmla="*/ 35079 w 70157"/>
                    <a:gd name="connsiteY4" fmla="*/ 0 h 224562"/>
                    <a:gd name="connsiteX5" fmla="*/ 0 w 70157"/>
                    <a:gd name="connsiteY5" fmla="*/ 189483 h 224562"/>
                    <a:gd name="connsiteX6" fmla="*/ 35079 w 70157"/>
                    <a:gd name="connsiteY6" fmla="*/ 224562 h 224562"/>
                    <a:gd name="connsiteX7" fmla="*/ 70157 w 70157"/>
                    <a:gd name="connsiteY7" fmla="*/ 189483 h 224562"/>
                    <a:gd name="connsiteX8" fmla="*/ 35079 w 70157"/>
                    <a:gd name="connsiteY8" fmla="*/ 154405 h 224562"/>
                    <a:gd name="connsiteX9" fmla="*/ 0 w 70157"/>
                    <a:gd name="connsiteY9" fmla="*/ 189483 h 22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157" h="224562">
                      <a:moveTo>
                        <a:pt x="35079" y="0"/>
                      </a:moveTo>
                      <a:cubicBezTo>
                        <a:pt x="54452" y="0"/>
                        <a:pt x="70157" y="15705"/>
                        <a:pt x="70157" y="35079"/>
                      </a:cubicBezTo>
                      <a:cubicBezTo>
                        <a:pt x="70157" y="54452"/>
                        <a:pt x="54452" y="70157"/>
                        <a:pt x="35079" y="70157"/>
                      </a:cubicBezTo>
                      <a:cubicBezTo>
                        <a:pt x="15705" y="70157"/>
                        <a:pt x="0" y="54452"/>
                        <a:pt x="0" y="35079"/>
                      </a:cubicBezTo>
                      <a:cubicBezTo>
                        <a:pt x="0" y="15705"/>
                        <a:pt x="15705" y="0"/>
                        <a:pt x="35079" y="0"/>
                      </a:cubicBezTo>
                      <a:close/>
                      <a:moveTo>
                        <a:pt x="0" y="189483"/>
                      </a:moveTo>
                      <a:cubicBezTo>
                        <a:pt x="0" y="208857"/>
                        <a:pt x="15705" y="224562"/>
                        <a:pt x="35079" y="224562"/>
                      </a:cubicBezTo>
                      <a:cubicBezTo>
                        <a:pt x="54452" y="224562"/>
                        <a:pt x="70157" y="208857"/>
                        <a:pt x="70157" y="189483"/>
                      </a:cubicBezTo>
                      <a:cubicBezTo>
                        <a:pt x="70157" y="170110"/>
                        <a:pt x="54452" y="154405"/>
                        <a:pt x="35079" y="154405"/>
                      </a:cubicBezTo>
                      <a:cubicBezTo>
                        <a:pt x="15705" y="154405"/>
                        <a:pt x="0" y="170110"/>
                        <a:pt x="0" y="189483"/>
                      </a:cubicBezTo>
                      <a:close/>
                    </a:path>
                  </a:pathLst>
                </a:custGeom>
                <a:solidFill>
                  <a:srgbClr val="50E6FF"/>
                </a:solidFill>
                <a:ln w="58208" cap="flat">
                  <a:noFill/>
                  <a:prstDash val="solid"/>
                  <a:miter/>
                </a:ln>
              </p:spPr>
              <p:txBody>
                <a:bodyPr rtlCol="0" anchor="ctr"/>
                <a:lstStyle/>
                <a:p>
                  <a:pPr defTabSz="932597">
                    <a:defRPr/>
                  </a:pPr>
                  <a:endParaRPr lang="en-US" sz="1836">
                    <a:solidFill>
                      <a:srgbClr val="FFFFFF"/>
                    </a:solidFill>
                    <a:latin typeface="Segoe UI"/>
                  </a:endParaRPr>
                </a:p>
              </p:txBody>
            </p:sp>
          </p:grpSp>
          <p:grpSp>
            <p:nvGrpSpPr>
              <p:cNvPr id="536" name="Graphic 58">
                <a:extLst>
                  <a:ext uri="{FF2B5EF4-FFF2-40B4-BE49-F238E27FC236}">
                    <a16:creationId xmlns:a16="http://schemas.microsoft.com/office/drawing/2014/main" id="{A6D1F993-003D-4199-892F-CAD080C8CCF8}"/>
                  </a:ext>
                </a:extLst>
              </p:cNvPr>
              <p:cNvGrpSpPr/>
              <p:nvPr/>
            </p:nvGrpSpPr>
            <p:grpSpPr>
              <a:xfrm>
                <a:off x="4310593" y="2915506"/>
                <a:ext cx="188847" cy="149571"/>
                <a:chOff x="2112465" y="2876133"/>
                <a:chExt cx="519142" cy="411171"/>
              </a:xfrm>
            </p:grpSpPr>
            <p:sp>
              <p:nvSpPr>
                <p:cNvPr id="537" name="Freeform: Shape 536">
                  <a:extLst>
                    <a:ext uri="{FF2B5EF4-FFF2-40B4-BE49-F238E27FC236}">
                      <a16:creationId xmlns:a16="http://schemas.microsoft.com/office/drawing/2014/main" id="{55C53A50-2277-4CF6-AA1C-15464DC23AD8}"/>
                    </a:ext>
                  </a:extLst>
                </p:cNvPr>
                <p:cNvSpPr/>
                <p:nvPr/>
              </p:nvSpPr>
              <p:spPr>
                <a:xfrm>
                  <a:off x="2112465" y="2876133"/>
                  <a:ext cx="519142"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538" name="Freeform: Shape 537">
                  <a:extLst>
                    <a:ext uri="{FF2B5EF4-FFF2-40B4-BE49-F238E27FC236}">
                      <a16:creationId xmlns:a16="http://schemas.microsoft.com/office/drawing/2014/main" id="{68815A29-6106-4827-AE5D-DC8CA64E5C41}"/>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39" name="Freeform: Shape 538">
                  <a:extLst>
                    <a:ext uri="{FF2B5EF4-FFF2-40B4-BE49-F238E27FC236}">
                      <a16:creationId xmlns:a16="http://schemas.microsoft.com/office/drawing/2014/main" id="{E3BF8286-EC4F-4E5F-B5AA-C69EF9A1C1EE}"/>
                    </a:ext>
                  </a:extLst>
                </p:cNvPr>
                <p:cNvSpPr/>
                <p:nvPr/>
              </p:nvSpPr>
              <p:spPr>
                <a:xfrm>
                  <a:off x="2276703" y="3080283"/>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40" name="Freeform: Shape 539">
                  <a:extLst>
                    <a:ext uri="{FF2B5EF4-FFF2-40B4-BE49-F238E27FC236}">
                      <a16:creationId xmlns:a16="http://schemas.microsoft.com/office/drawing/2014/main" id="{5A0991AB-DB75-4D93-949C-308F96FADFF1}"/>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41" name="Freeform: Shape 540">
                  <a:extLst>
                    <a:ext uri="{FF2B5EF4-FFF2-40B4-BE49-F238E27FC236}">
                      <a16:creationId xmlns:a16="http://schemas.microsoft.com/office/drawing/2014/main" id="{4A6373FC-BD8F-4C05-AB40-44DAD98169A0}"/>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42" name="Freeform: Shape 541">
                  <a:extLst>
                    <a:ext uri="{FF2B5EF4-FFF2-40B4-BE49-F238E27FC236}">
                      <a16:creationId xmlns:a16="http://schemas.microsoft.com/office/drawing/2014/main" id="{0C25E939-6804-49E3-A11E-E70E4B52C495}"/>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54" name="Freeform: Shape 553">
                  <a:extLst>
                    <a:ext uri="{FF2B5EF4-FFF2-40B4-BE49-F238E27FC236}">
                      <a16:creationId xmlns:a16="http://schemas.microsoft.com/office/drawing/2014/main" id="{69239F1D-2444-43C2-80E8-371A54094144}"/>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55" name="Freeform: Shape 554">
                  <a:extLst>
                    <a:ext uri="{FF2B5EF4-FFF2-40B4-BE49-F238E27FC236}">
                      <a16:creationId xmlns:a16="http://schemas.microsoft.com/office/drawing/2014/main" id="{DE5E8154-80D0-4564-8812-95F15282ECAA}"/>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56" name="Freeform: Shape 555">
                  <a:extLst>
                    <a:ext uri="{FF2B5EF4-FFF2-40B4-BE49-F238E27FC236}">
                      <a16:creationId xmlns:a16="http://schemas.microsoft.com/office/drawing/2014/main" id="{65ED9E7D-6B67-4E29-B12A-C5BE9AD776EE}"/>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nvGrpSpPr>
              <p:cNvPr id="557" name="Graphic 58">
                <a:extLst>
                  <a:ext uri="{FF2B5EF4-FFF2-40B4-BE49-F238E27FC236}">
                    <a16:creationId xmlns:a16="http://schemas.microsoft.com/office/drawing/2014/main" id="{104EFD72-854A-4713-859E-17FB38F53184}"/>
                  </a:ext>
                </a:extLst>
              </p:cNvPr>
              <p:cNvGrpSpPr/>
              <p:nvPr/>
            </p:nvGrpSpPr>
            <p:grpSpPr>
              <a:xfrm>
                <a:off x="4310593" y="2359192"/>
                <a:ext cx="188847" cy="149571"/>
                <a:chOff x="2112465" y="2876133"/>
                <a:chExt cx="519142" cy="411171"/>
              </a:xfrm>
            </p:grpSpPr>
            <p:sp>
              <p:nvSpPr>
                <p:cNvPr id="558" name="Freeform: Shape 557">
                  <a:extLst>
                    <a:ext uri="{FF2B5EF4-FFF2-40B4-BE49-F238E27FC236}">
                      <a16:creationId xmlns:a16="http://schemas.microsoft.com/office/drawing/2014/main" id="{5A66F460-C55D-404C-AF80-B5FFF83FA998}"/>
                    </a:ext>
                  </a:extLst>
                </p:cNvPr>
                <p:cNvSpPr/>
                <p:nvPr/>
              </p:nvSpPr>
              <p:spPr>
                <a:xfrm>
                  <a:off x="2112465" y="2876133"/>
                  <a:ext cx="519142"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559" name="Freeform: Shape 558">
                  <a:extLst>
                    <a:ext uri="{FF2B5EF4-FFF2-40B4-BE49-F238E27FC236}">
                      <a16:creationId xmlns:a16="http://schemas.microsoft.com/office/drawing/2014/main" id="{D9528F16-7D5C-4D5C-B285-751F2F584FD8}"/>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60" name="Freeform: Shape 559">
                  <a:extLst>
                    <a:ext uri="{FF2B5EF4-FFF2-40B4-BE49-F238E27FC236}">
                      <a16:creationId xmlns:a16="http://schemas.microsoft.com/office/drawing/2014/main" id="{5E69F93D-8E65-4335-B955-385A68C118BD}"/>
                    </a:ext>
                  </a:extLst>
                </p:cNvPr>
                <p:cNvSpPr/>
                <p:nvPr/>
              </p:nvSpPr>
              <p:spPr>
                <a:xfrm>
                  <a:off x="2276703" y="3080283"/>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61" name="Freeform: Shape 560">
                  <a:extLst>
                    <a:ext uri="{FF2B5EF4-FFF2-40B4-BE49-F238E27FC236}">
                      <a16:creationId xmlns:a16="http://schemas.microsoft.com/office/drawing/2014/main" id="{4822C319-0167-42CD-A01D-48D7DDB322BE}"/>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63" name="Freeform: Shape 562">
                  <a:extLst>
                    <a:ext uri="{FF2B5EF4-FFF2-40B4-BE49-F238E27FC236}">
                      <a16:creationId xmlns:a16="http://schemas.microsoft.com/office/drawing/2014/main" id="{6ABA068D-0401-4EDA-8953-5CC7C9A5B307}"/>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64" name="Freeform: Shape 563">
                  <a:extLst>
                    <a:ext uri="{FF2B5EF4-FFF2-40B4-BE49-F238E27FC236}">
                      <a16:creationId xmlns:a16="http://schemas.microsoft.com/office/drawing/2014/main" id="{D5B9BE69-0FE0-4030-86ED-652EF0EE251C}"/>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65" name="Freeform: Shape 564">
                  <a:extLst>
                    <a:ext uri="{FF2B5EF4-FFF2-40B4-BE49-F238E27FC236}">
                      <a16:creationId xmlns:a16="http://schemas.microsoft.com/office/drawing/2014/main" id="{91F34A41-081F-4E12-A616-6873578C55D6}"/>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69" name="Freeform: Shape 568">
                  <a:extLst>
                    <a:ext uri="{FF2B5EF4-FFF2-40B4-BE49-F238E27FC236}">
                      <a16:creationId xmlns:a16="http://schemas.microsoft.com/office/drawing/2014/main" id="{C73A3673-69C0-48BD-B46B-1A0C784CF50F}"/>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70" name="Freeform: Shape 569">
                  <a:extLst>
                    <a:ext uri="{FF2B5EF4-FFF2-40B4-BE49-F238E27FC236}">
                      <a16:creationId xmlns:a16="http://schemas.microsoft.com/office/drawing/2014/main" id="{3578103A-6B78-44C8-9A55-1341344B5A0C}"/>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nvGrpSpPr>
              <p:cNvPr id="596" name="Graphic 58">
                <a:extLst>
                  <a:ext uri="{FF2B5EF4-FFF2-40B4-BE49-F238E27FC236}">
                    <a16:creationId xmlns:a16="http://schemas.microsoft.com/office/drawing/2014/main" id="{7B403B10-DBD8-499C-BAD0-50FCCF337E6B}"/>
                  </a:ext>
                </a:extLst>
              </p:cNvPr>
              <p:cNvGrpSpPr/>
              <p:nvPr/>
            </p:nvGrpSpPr>
            <p:grpSpPr>
              <a:xfrm>
                <a:off x="4804442" y="2915506"/>
                <a:ext cx="188847" cy="149571"/>
                <a:chOff x="2112465" y="2876133"/>
                <a:chExt cx="519142" cy="411171"/>
              </a:xfrm>
            </p:grpSpPr>
            <p:sp>
              <p:nvSpPr>
                <p:cNvPr id="597" name="Freeform: Shape 596">
                  <a:extLst>
                    <a:ext uri="{FF2B5EF4-FFF2-40B4-BE49-F238E27FC236}">
                      <a16:creationId xmlns:a16="http://schemas.microsoft.com/office/drawing/2014/main" id="{6B719236-F74F-45AA-A9F9-7BC3564321EA}"/>
                    </a:ext>
                  </a:extLst>
                </p:cNvPr>
                <p:cNvSpPr/>
                <p:nvPr/>
              </p:nvSpPr>
              <p:spPr>
                <a:xfrm>
                  <a:off x="2112465" y="2876133"/>
                  <a:ext cx="519142"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598" name="Freeform: Shape 597">
                  <a:extLst>
                    <a:ext uri="{FF2B5EF4-FFF2-40B4-BE49-F238E27FC236}">
                      <a16:creationId xmlns:a16="http://schemas.microsoft.com/office/drawing/2014/main" id="{78E2CC59-53CB-4837-8BF8-F00EC13B2AE7}"/>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99" name="Freeform: Shape 598">
                  <a:extLst>
                    <a:ext uri="{FF2B5EF4-FFF2-40B4-BE49-F238E27FC236}">
                      <a16:creationId xmlns:a16="http://schemas.microsoft.com/office/drawing/2014/main" id="{338A8A5B-5390-42B5-A4B2-81C5F1F7ECFD}"/>
                    </a:ext>
                  </a:extLst>
                </p:cNvPr>
                <p:cNvSpPr/>
                <p:nvPr/>
              </p:nvSpPr>
              <p:spPr>
                <a:xfrm>
                  <a:off x="2276703" y="3080283"/>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00" name="Freeform: Shape 599">
                  <a:extLst>
                    <a:ext uri="{FF2B5EF4-FFF2-40B4-BE49-F238E27FC236}">
                      <a16:creationId xmlns:a16="http://schemas.microsoft.com/office/drawing/2014/main" id="{68C9C1EA-4549-4AB5-9F33-69BF43C26FDB}"/>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02" name="Freeform: Shape 601">
                  <a:extLst>
                    <a:ext uri="{FF2B5EF4-FFF2-40B4-BE49-F238E27FC236}">
                      <a16:creationId xmlns:a16="http://schemas.microsoft.com/office/drawing/2014/main" id="{18E0487A-BBC4-4328-934C-1C7E6C5A678B}"/>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03" name="Freeform: Shape 602">
                  <a:extLst>
                    <a:ext uri="{FF2B5EF4-FFF2-40B4-BE49-F238E27FC236}">
                      <a16:creationId xmlns:a16="http://schemas.microsoft.com/office/drawing/2014/main" id="{C511D3F4-FE2D-4D75-AB1C-E48045D45162}"/>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05" name="Freeform: Shape 604">
                  <a:extLst>
                    <a:ext uri="{FF2B5EF4-FFF2-40B4-BE49-F238E27FC236}">
                      <a16:creationId xmlns:a16="http://schemas.microsoft.com/office/drawing/2014/main" id="{B9AB9AF2-C38B-4A3A-9DEB-BBD18CF95995}"/>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11" name="Freeform: Shape 610">
                  <a:extLst>
                    <a:ext uri="{FF2B5EF4-FFF2-40B4-BE49-F238E27FC236}">
                      <a16:creationId xmlns:a16="http://schemas.microsoft.com/office/drawing/2014/main" id="{B3F6B110-870A-4AE1-850D-24316F7BB07C}"/>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12" name="Freeform: Shape 611">
                  <a:extLst>
                    <a:ext uri="{FF2B5EF4-FFF2-40B4-BE49-F238E27FC236}">
                      <a16:creationId xmlns:a16="http://schemas.microsoft.com/office/drawing/2014/main" id="{3F661249-B5B8-45D1-B227-8ADA02C74576}"/>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nvGrpSpPr>
              <p:cNvPr id="614" name="Graphic 58">
                <a:extLst>
                  <a:ext uri="{FF2B5EF4-FFF2-40B4-BE49-F238E27FC236}">
                    <a16:creationId xmlns:a16="http://schemas.microsoft.com/office/drawing/2014/main" id="{5541C21B-3C15-47C1-9CC2-EC15B2E63D6D}"/>
                  </a:ext>
                </a:extLst>
              </p:cNvPr>
              <p:cNvGrpSpPr/>
              <p:nvPr/>
            </p:nvGrpSpPr>
            <p:grpSpPr>
              <a:xfrm>
                <a:off x="4804442" y="2359192"/>
                <a:ext cx="188847" cy="149571"/>
                <a:chOff x="2112465" y="2876133"/>
                <a:chExt cx="519142" cy="411171"/>
              </a:xfrm>
            </p:grpSpPr>
            <p:sp>
              <p:nvSpPr>
                <p:cNvPr id="618" name="Freeform: Shape 617">
                  <a:extLst>
                    <a:ext uri="{FF2B5EF4-FFF2-40B4-BE49-F238E27FC236}">
                      <a16:creationId xmlns:a16="http://schemas.microsoft.com/office/drawing/2014/main" id="{9ACA72F3-759E-4171-8786-97983DAC82FE}"/>
                    </a:ext>
                  </a:extLst>
                </p:cNvPr>
                <p:cNvSpPr/>
                <p:nvPr/>
              </p:nvSpPr>
              <p:spPr>
                <a:xfrm>
                  <a:off x="2112465" y="2876133"/>
                  <a:ext cx="519142"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619" name="Freeform: Shape 618">
                  <a:extLst>
                    <a:ext uri="{FF2B5EF4-FFF2-40B4-BE49-F238E27FC236}">
                      <a16:creationId xmlns:a16="http://schemas.microsoft.com/office/drawing/2014/main" id="{17FB536A-D46B-46E4-819D-C9694D3D9C92}"/>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20" name="Freeform: Shape 619">
                  <a:extLst>
                    <a:ext uri="{FF2B5EF4-FFF2-40B4-BE49-F238E27FC236}">
                      <a16:creationId xmlns:a16="http://schemas.microsoft.com/office/drawing/2014/main" id="{9D12CA1E-47A4-4D8B-B8E4-6583A880C8DC}"/>
                    </a:ext>
                  </a:extLst>
                </p:cNvPr>
                <p:cNvSpPr/>
                <p:nvPr/>
              </p:nvSpPr>
              <p:spPr>
                <a:xfrm>
                  <a:off x="2276703" y="3080283"/>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21" name="Freeform: Shape 620">
                  <a:extLst>
                    <a:ext uri="{FF2B5EF4-FFF2-40B4-BE49-F238E27FC236}">
                      <a16:creationId xmlns:a16="http://schemas.microsoft.com/office/drawing/2014/main" id="{3DF3A117-BBFB-4421-B453-A2967D22AB60}"/>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22" name="Freeform: Shape 621">
                  <a:extLst>
                    <a:ext uri="{FF2B5EF4-FFF2-40B4-BE49-F238E27FC236}">
                      <a16:creationId xmlns:a16="http://schemas.microsoft.com/office/drawing/2014/main" id="{DA77B6F7-A294-4703-99CC-88A62C8848E6}"/>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23" name="Freeform: Shape 622">
                  <a:extLst>
                    <a:ext uri="{FF2B5EF4-FFF2-40B4-BE49-F238E27FC236}">
                      <a16:creationId xmlns:a16="http://schemas.microsoft.com/office/drawing/2014/main" id="{1D8970A0-8074-45A8-8E82-3878C536F9CA}"/>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24" name="Freeform: Shape 623">
                  <a:extLst>
                    <a:ext uri="{FF2B5EF4-FFF2-40B4-BE49-F238E27FC236}">
                      <a16:creationId xmlns:a16="http://schemas.microsoft.com/office/drawing/2014/main" id="{A642D9A2-6617-4FD6-AF1E-75408FF80160}"/>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25" name="Freeform: Shape 624">
                  <a:extLst>
                    <a:ext uri="{FF2B5EF4-FFF2-40B4-BE49-F238E27FC236}">
                      <a16:creationId xmlns:a16="http://schemas.microsoft.com/office/drawing/2014/main" id="{CE6A6BD2-BC0D-4520-BCC8-3418BAC5A043}"/>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26" name="Freeform: Shape 625">
                  <a:extLst>
                    <a:ext uri="{FF2B5EF4-FFF2-40B4-BE49-F238E27FC236}">
                      <a16:creationId xmlns:a16="http://schemas.microsoft.com/office/drawing/2014/main" id="{47A9F4D1-23FC-4EA1-BF87-8934E46A1160}"/>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nvGrpSpPr>
              <p:cNvPr id="627" name="Graphic 58">
                <a:extLst>
                  <a:ext uri="{FF2B5EF4-FFF2-40B4-BE49-F238E27FC236}">
                    <a16:creationId xmlns:a16="http://schemas.microsoft.com/office/drawing/2014/main" id="{ABCA349F-C992-4403-B726-360A66012280}"/>
                  </a:ext>
                </a:extLst>
              </p:cNvPr>
              <p:cNvGrpSpPr/>
              <p:nvPr/>
            </p:nvGrpSpPr>
            <p:grpSpPr>
              <a:xfrm>
                <a:off x="4310593" y="2931772"/>
                <a:ext cx="188847" cy="149571"/>
                <a:chOff x="2112465" y="2876133"/>
                <a:chExt cx="519142" cy="411171"/>
              </a:xfrm>
            </p:grpSpPr>
            <p:sp>
              <p:nvSpPr>
                <p:cNvPr id="628" name="Freeform: Shape 627">
                  <a:extLst>
                    <a:ext uri="{FF2B5EF4-FFF2-40B4-BE49-F238E27FC236}">
                      <a16:creationId xmlns:a16="http://schemas.microsoft.com/office/drawing/2014/main" id="{F19B32C7-4D35-49FA-AB46-F822338DBB93}"/>
                    </a:ext>
                  </a:extLst>
                </p:cNvPr>
                <p:cNvSpPr/>
                <p:nvPr/>
              </p:nvSpPr>
              <p:spPr>
                <a:xfrm>
                  <a:off x="2112465" y="2876133"/>
                  <a:ext cx="519142"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630" name="Freeform: Shape 629">
                  <a:extLst>
                    <a:ext uri="{FF2B5EF4-FFF2-40B4-BE49-F238E27FC236}">
                      <a16:creationId xmlns:a16="http://schemas.microsoft.com/office/drawing/2014/main" id="{7C943FC3-FBAE-4F80-B7E1-0BAAB1562909}"/>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31" name="Freeform: Shape 630">
                  <a:extLst>
                    <a:ext uri="{FF2B5EF4-FFF2-40B4-BE49-F238E27FC236}">
                      <a16:creationId xmlns:a16="http://schemas.microsoft.com/office/drawing/2014/main" id="{1A792E28-B9F6-4EDD-9033-20235A60A9C9}"/>
                    </a:ext>
                  </a:extLst>
                </p:cNvPr>
                <p:cNvSpPr/>
                <p:nvPr/>
              </p:nvSpPr>
              <p:spPr>
                <a:xfrm>
                  <a:off x="2276703" y="3080283"/>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32" name="Freeform: Shape 631">
                  <a:extLst>
                    <a:ext uri="{FF2B5EF4-FFF2-40B4-BE49-F238E27FC236}">
                      <a16:creationId xmlns:a16="http://schemas.microsoft.com/office/drawing/2014/main" id="{F32B3040-64E1-4562-873E-FA647394AB1E}"/>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33" name="Freeform: Shape 632">
                  <a:extLst>
                    <a:ext uri="{FF2B5EF4-FFF2-40B4-BE49-F238E27FC236}">
                      <a16:creationId xmlns:a16="http://schemas.microsoft.com/office/drawing/2014/main" id="{DCFE8284-DCAE-4137-A52F-118A5AD38275}"/>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34" name="Freeform: Shape 633">
                  <a:extLst>
                    <a:ext uri="{FF2B5EF4-FFF2-40B4-BE49-F238E27FC236}">
                      <a16:creationId xmlns:a16="http://schemas.microsoft.com/office/drawing/2014/main" id="{DAAE3309-F169-4E8A-808B-2D604E5E928B}"/>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36" name="Freeform: Shape 635">
                  <a:extLst>
                    <a:ext uri="{FF2B5EF4-FFF2-40B4-BE49-F238E27FC236}">
                      <a16:creationId xmlns:a16="http://schemas.microsoft.com/office/drawing/2014/main" id="{A6D69570-D211-4FFE-9E44-6DA0B2C5F4A2}"/>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37" name="Freeform: Shape 636">
                  <a:extLst>
                    <a:ext uri="{FF2B5EF4-FFF2-40B4-BE49-F238E27FC236}">
                      <a16:creationId xmlns:a16="http://schemas.microsoft.com/office/drawing/2014/main" id="{E9E13831-86A9-423F-A286-A85EB26CF278}"/>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38" name="Freeform: Shape 637">
                  <a:extLst>
                    <a:ext uri="{FF2B5EF4-FFF2-40B4-BE49-F238E27FC236}">
                      <a16:creationId xmlns:a16="http://schemas.microsoft.com/office/drawing/2014/main" id="{AD374E02-56C3-43CF-9647-4800BDAC9949}"/>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nvGrpSpPr>
              <p:cNvPr id="639" name="Graphic 58">
                <a:extLst>
                  <a:ext uri="{FF2B5EF4-FFF2-40B4-BE49-F238E27FC236}">
                    <a16:creationId xmlns:a16="http://schemas.microsoft.com/office/drawing/2014/main" id="{F8DF9CDC-B616-457A-8E5F-A964C97A0600}"/>
                  </a:ext>
                </a:extLst>
              </p:cNvPr>
              <p:cNvGrpSpPr/>
              <p:nvPr/>
            </p:nvGrpSpPr>
            <p:grpSpPr>
              <a:xfrm>
                <a:off x="4310593" y="2375458"/>
                <a:ext cx="188847" cy="149571"/>
                <a:chOff x="2112465" y="2876133"/>
                <a:chExt cx="519142" cy="411171"/>
              </a:xfrm>
            </p:grpSpPr>
            <p:sp>
              <p:nvSpPr>
                <p:cNvPr id="640" name="Freeform: Shape 639">
                  <a:extLst>
                    <a:ext uri="{FF2B5EF4-FFF2-40B4-BE49-F238E27FC236}">
                      <a16:creationId xmlns:a16="http://schemas.microsoft.com/office/drawing/2014/main" id="{E2CB10DA-E3AA-4818-8111-E843F65AA9C8}"/>
                    </a:ext>
                  </a:extLst>
                </p:cNvPr>
                <p:cNvSpPr/>
                <p:nvPr/>
              </p:nvSpPr>
              <p:spPr>
                <a:xfrm>
                  <a:off x="2112465" y="2876133"/>
                  <a:ext cx="519142"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641" name="Freeform: Shape 640">
                  <a:extLst>
                    <a:ext uri="{FF2B5EF4-FFF2-40B4-BE49-F238E27FC236}">
                      <a16:creationId xmlns:a16="http://schemas.microsoft.com/office/drawing/2014/main" id="{9C892327-9B8A-430D-B0B4-533FFB1BD2BC}"/>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42" name="Freeform: Shape 641">
                  <a:extLst>
                    <a:ext uri="{FF2B5EF4-FFF2-40B4-BE49-F238E27FC236}">
                      <a16:creationId xmlns:a16="http://schemas.microsoft.com/office/drawing/2014/main" id="{6C454F76-A755-45FD-A92F-611D56542CB4}"/>
                    </a:ext>
                  </a:extLst>
                </p:cNvPr>
                <p:cNvSpPr/>
                <p:nvPr/>
              </p:nvSpPr>
              <p:spPr>
                <a:xfrm>
                  <a:off x="2276703" y="3080283"/>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44" name="Freeform: Shape 643">
                  <a:extLst>
                    <a:ext uri="{FF2B5EF4-FFF2-40B4-BE49-F238E27FC236}">
                      <a16:creationId xmlns:a16="http://schemas.microsoft.com/office/drawing/2014/main" id="{E5586E70-5DF6-4EC8-8A4F-20E56A87BEE1}"/>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45" name="Freeform: Shape 644">
                  <a:extLst>
                    <a:ext uri="{FF2B5EF4-FFF2-40B4-BE49-F238E27FC236}">
                      <a16:creationId xmlns:a16="http://schemas.microsoft.com/office/drawing/2014/main" id="{23840839-DA09-472A-8C99-1D56C0AF256E}"/>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46" name="Freeform: Shape 645">
                  <a:extLst>
                    <a:ext uri="{FF2B5EF4-FFF2-40B4-BE49-F238E27FC236}">
                      <a16:creationId xmlns:a16="http://schemas.microsoft.com/office/drawing/2014/main" id="{D9E38B9F-ADBC-452F-BEFB-D5CFBBB84A11}"/>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47" name="Freeform: Shape 646">
                  <a:extLst>
                    <a:ext uri="{FF2B5EF4-FFF2-40B4-BE49-F238E27FC236}">
                      <a16:creationId xmlns:a16="http://schemas.microsoft.com/office/drawing/2014/main" id="{F7B5CFEB-42A3-4E9D-8563-BF0008A82EEE}"/>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50" name="Freeform: Shape 649">
                  <a:extLst>
                    <a:ext uri="{FF2B5EF4-FFF2-40B4-BE49-F238E27FC236}">
                      <a16:creationId xmlns:a16="http://schemas.microsoft.com/office/drawing/2014/main" id="{675776C6-16C1-4EF2-A383-22BB08420000}"/>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51" name="Freeform: Shape 650">
                  <a:extLst>
                    <a:ext uri="{FF2B5EF4-FFF2-40B4-BE49-F238E27FC236}">
                      <a16:creationId xmlns:a16="http://schemas.microsoft.com/office/drawing/2014/main" id="{46E0B989-55BD-4E87-925E-4DB6C01CDB54}"/>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pic>
          <p:nvPicPr>
            <p:cNvPr id="110" name="Graphic 109">
              <a:extLst>
                <a:ext uri="{FF2B5EF4-FFF2-40B4-BE49-F238E27FC236}">
                  <a16:creationId xmlns:a16="http://schemas.microsoft.com/office/drawing/2014/main" id="{9F42A5BC-A6E0-407F-968B-1D90C5CCBD1D}"/>
                </a:ext>
                <a:ext uri="{C183D7F6-B498-43B3-948B-1728B52AA6E4}">
                  <adec:decorative xmlns:adec="http://schemas.microsoft.com/office/drawing/2017/decorative" val="1"/>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3524630" y="2757092"/>
              <a:ext cx="329002" cy="329002"/>
            </a:xfrm>
            <a:prstGeom prst="rect">
              <a:avLst/>
            </a:prstGeom>
          </p:spPr>
        </p:pic>
      </p:grpSp>
      <p:grpSp>
        <p:nvGrpSpPr>
          <p:cNvPr id="662" name="!!arrowup_2pt">
            <a:extLst>
              <a:ext uri="{FF2B5EF4-FFF2-40B4-BE49-F238E27FC236}">
                <a16:creationId xmlns:a16="http://schemas.microsoft.com/office/drawing/2014/main" id="{18D556CD-9659-4C84-B377-EEF7461C82C5}"/>
              </a:ext>
            </a:extLst>
          </p:cNvPr>
          <p:cNvGrpSpPr/>
          <p:nvPr/>
        </p:nvGrpSpPr>
        <p:grpSpPr>
          <a:xfrm>
            <a:off x="5962961" y="3493028"/>
            <a:ext cx="232312" cy="76887"/>
            <a:chOff x="2615998" y="3899987"/>
            <a:chExt cx="230255" cy="76206"/>
          </a:xfrm>
        </p:grpSpPr>
        <p:sp>
          <p:nvSpPr>
            <p:cNvPr id="663" name="Rectangle 662">
              <a:extLst>
                <a:ext uri="{FF2B5EF4-FFF2-40B4-BE49-F238E27FC236}">
                  <a16:creationId xmlns:a16="http://schemas.microsoft.com/office/drawing/2014/main" id="{680D1F7F-D17C-48EA-AE39-13FB30197BE2}"/>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4" name="Isosceles Triangle 663">
              <a:extLst>
                <a:ext uri="{FF2B5EF4-FFF2-40B4-BE49-F238E27FC236}">
                  <a16:creationId xmlns:a16="http://schemas.microsoft.com/office/drawing/2014/main" id="{8615A951-70A4-400E-9F09-98810A32709E}"/>
                </a:ext>
              </a:extLst>
            </p:cNvPr>
            <p:cNvSpPr/>
            <p:nvPr/>
          </p:nvSpPr>
          <p:spPr bwMode="blackWhite">
            <a:xfrm rot="5400000">
              <a:off x="2615996" y="3899989"/>
              <a:ext cx="76203" cy="76200"/>
            </a:xfrm>
            <a:prstGeom prst="triangle">
              <a:avLst/>
            </a:prstGeom>
            <a:solidFill>
              <a:srgbClr val="9BF00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19" name="Rectangle 518">
            <a:extLst>
              <a:ext uri="{FF2B5EF4-FFF2-40B4-BE49-F238E27FC236}">
                <a16:creationId xmlns:a16="http://schemas.microsoft.com/office/drawing/2014/main" id="{CC7FB56C-4F3F-4E79-AADA-2EE15923ED3C}"/>
              </a:ext>
            </a:extLst>
          </p:cNvPr>
          <p:cNvSpPr/>
          <p:nvPr/>
        </p:nvSpPr>
        <p:spPr bwMode="blackWhite">
          <a:xfrm rot="16200000">
            <a:off x="10092842" y="3816618"/>
            <a:ext cx="232309" cy="768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68" name="!!arrowup_2pt">
            <a:extLst>
              <a:ext uri="{FF2B5EF4-FFF2-40B4-BE49-F238E27FC236}">
                <a16:creationId xmlns:a16="http://schemas.microsoft.com/office/drawing/2014/main" id="{ABA00F3E-F879-40CA-9289-5B10D98DB1BB}"/>
              </a:ext>
            </a:extLst>
          </p:cNvPr>
          <p:cNvGrpSpPr/>
          <p:nvPr/>
        </p:nvGrpSpPr>
        <p:grpSpPr>
          <a:xfrm>
            <a:off x="5995475" y="1643950"/>
            <a:ext cx="232312" cy="76887"/>
            <a:chOff x="2615998" y="3899987"/>
            <a:chExt cx="230255" cy="76206"/>
          </a:xfrm>
        </p:grpSpPr>
        <p:sp>
          <p:nvSpPr>
            <p:cNvPr id="669" name="Rectangle 668">
              <a:extLst>
                <a:ext uri="{FF2B5EF4-FFF2-40B4-BE49-F238E27FC236}">
                  <a16:creationId xmlns:a16="http://schemas.microsoft.com/office/drawing/2014/main" id="{6ECB5E3B-2E2F-4E7E-AE0B-E3DA090D506F}"/>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0" name="Isosceles Triangle 669">
              <a:extLst>
                <a:ext uri="{FF2B5EF4-FFF2-40B4-BE49-F238E27FC236}">
                  <a16:creationId xmlns:a16="http://schemas.microsoft.com/office/drawing/2014/main" id="{059704F4-33CB-47C8-9BDE-5586ADF41C90}"/>
                </a:ext>
              </a:extLst>
            </p:cNvPr>
            <p:cNvSpPr/>
            <p:nvPr/>
          </p:nvSpPr>
          <p:spPr bwMode="blackWhite">
            <a:xfrm rot="5400000">
              <a:off x="2615996" y="3899989"/>
              <a:ext cx="76203" cy="76200"/>
            </a:xfrm>
            <a:prstGeom prst="triangle">
              <a:avLst/>
            </a:prstGeom>
            <a:solidFill>
              <a:srgbClr val="9BF00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4" name="Rectangle 33">
            <a:extLst>
              <a:ext uri="{FF2B5EF4-FFF2-40B4-BE49-F238E27FC236}">
                <a16:creationId xmlns:a16="http://schemas.microsoft.com/office/drawing/2014/main" id="{55FEAFCB-F759-4341-83E9-E9774CFD0CE6}"/>
              </a:ext>
            </a:extLst>
          </p:cNvPr>
          <p:cNvSpPr/>
          <p:nvPr/>
        </p:nvSpPr>
        <p:spPr bwMode="blackWhite">
          <a:xfrm>
            <a:off x="6136120" y="1421175"/>
            <a:ext cx="443078" cy="4476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76" name="Group 375">
            <a:extLst>
              <a:ext uri="{FF2B5EF4-FFF2-40B4-BE49-F238E27FC236}">
                <a16:creationId xmlns:a16="http://schemas.microsoft.com/office/drawing/2014/main" id="{5E22DFA3-0AF7-4A02-A6AC-DAA2E928B1D7}"/>
              </a:ext>
            </a:extLst>
          </p:cNvPr>
          <p:cNvGrpSpPr/>
          <p:nvPr/>
        </p:nvGrpSpPr>
        <p:grpSpPr>
          <a:xfrm>
            <a:off x="6006683" y="1419689"/>
            <a:ext cx="690261" cy="660347"/>
            <a:chOff x="7658015" y="2160948"/>
            <a:chExt cx="676788" cy="647458"/>
          </a:xfrm>
        </p:grpSpPr>
        <p:sp>
          <p:nvSpPr>
            <p:cNvPr id="389" name="!!wb_title">
              <a:extLst>
                <a:ext uri="{FF2B5EF4-FFF2-40B4-BE49-F238E27FC236}">
                  <a16:creationId xmlns:a16="http://schemas.microsoft.com/office/drawing/2014/main" id="{56D08191-AC00-4AFD-8BC2-CA9CD40D000D}"/>
                </a:ext>
              </a:extLst>
            </p:cNvPr>
            <p:cNvSpPr txBox="1"/>
            <p:nvPr/>
          </p:nvSpPr>
          <p:spPr>
            <a:xfrm>
              <a:off x="7658015" y="2559107"/>
              <a:ext cx="676788" cy="249299"/>
            </a:xfrm>
            <a:prstGeom prst="rect">
              <a:avLst/>
            </a:prstGeom>
            <a:solidFill>
              <a:schemeClr val="bg1"/>
            </a:solid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srgbClr val="FFFFFF"/>
                  </a:solidFill>
                  <a:effectLst/>
                  <a:uLnTx/>
                  <a:uFillTx/>
                  <a:latin typeface="Segoe UI Semibold"/>
                  <a:cs typeface="Segoe UI" pitchFamily="34" charset="0"/>
                </a:defRPr>
              </a:lvl1pPr>
            </a:lstStyle>
            <a:p>
              <a:pPr defTabSz="932597">
                <a:defRPr/>
              </a:pPr>
              <a:r>
                <a:rPr lang="en-US" sz="1020"/>
                <a:t>Rest API</a:t>
              </a:r>
            </a:p>
          </p:txBody>
        </p:sp>
        <p:pic>
          <p:nvPicPr>
            <p:cNvPr id="390" name="Graphic 389">
              <a:extLst>
                <a:ext uri="{FF2B5EF4-FFF2-40B4-BE49-F238E27FC236}">
                  <a16:creationId xmlns:a16="http://schemas.microsoft.com/office/drawing/2014/main" id="{6A458BD2-5D8B-476F-83FA-0E2C2A4EC810}"/>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7761961" y="2160948"/>
              <a:ext cx="465360" cy="465360"/>
            </a:xfrm>
            <a:prstGeom prst="rect">
              <a:avLst/>
            </a:prstGeom>
          </p:spPr>
        </p:pic>
      </p:grpSp>
      <p:sp>
        <p:nvSpPr>
          <p:cNvPr id="111" name="!!wb_title">
            <a:extLst>
              <a:ext uri="{FF2B5EF4-FFF2-40B4-BE49-F238E27FC236}">
                <a16:creationId xmlns:a16="http://schemas.microsoft.com/office/drawing/2014/main" id="{3646F72C-69BD-48EF-8CDC-5BED21964261}"/>
              </a:ext>
            </a:extLst>
          </p:cNvPr>
          <p:cNvSpPr txBox="1"/>
          <p:nvPr/>
        </p:nvSpPr>
        <p:spPr>
          <a:xfrm>
            <a:off x="1955571" y="1544090"/>
            <a:ext cx="863563" cy="374846"/>
          </a:xfrm>
          <a:prstGeom prst="rect">
            <a:avLst/>
          </a:prstGeom>
          <a:solidFill>
            <a:schemeClr val="bg1"/>
          </a:solid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srgbClr val="FFFFFF"/>
                </a:solidFill>
                <a:effectLst/>
                <a:uLnTx/>
                <a:uFillTx/>
                <a:latin typeface="Segoe UI Semibold"/>
                <a:cs typeface="Segoe UI" pitchFamily="34" charset="0"/>
              </a:defRPr>
            </a:lvl1pPr>
          </a:lstStyle>
          <a:p>
            <a:pPr defTabSz="932597">
              <a:defRPr/>
            </a:pPr>
            <a:r>
              <a:rPr lang="en-US" sz="918"/>
              <a:t>Built-in Data</a:t>
            </a:r>
          </a:p>
          <a:p>
            <a:pPr defTabSz="932597">
              <a:defRPr/>
            </a:pPr>
            <a:r>
              <a:rPr lang="en-US" sz="918"/>
              <a:t>Connectors</a:t>
            </a:r>
          </a:p>
        </p:txBody>
      </p:sp>
      <p:pic>
        <p:nvPicPr>
          <p:cNvPr id="112" name="Graphic 111">
            <a:extLst>
              <a:ext uri="{FF2B5EF4-FFF2-40B4-BE49-F238E27FC236}">
                <a16:creationId xmlns:a16="http://schemas.microsoft.com/office/drawing/2014/main" id="{B5A98CB4-CF97-46F9-A11A-79E0A1092C8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42272" y="1206155"/>
            <a:ext cx="373041" cy="373041"/>
          </a:xfrm>
          <a:prstGeom prst="rect">
            <a:avLst/>
          </a:prstGeom>
        </p:spPr>
      </p:pic>
      <p:grpSp>
        <p:nvGrpSpPr>
          <p:cNvPr id="582" name="Group 581">
            <a:extLst>
              <a:ext uri="{FF2B5EF4-FFF2-40B4-BE49-F238E27FC236}">
                <a16:creationId xmlns:a16="http://schemas.microsoft.com/office/drawing/2014/main" id="{E9A68E92-0BE9-476E-9C52-9A054E4268A8}"/>
              </a:ext>
            </a:extLst>
          </p:cNvPr>
          <p:cNvGrpSpPr/>
          <p:nvPr/>
        </p:nvGrpSpPr>
        <p:grpSpPr>
          <a:xfrm>
            <a:off x="1129103" y="1406941"/>
            <a:ext cx="716424" cy="277977"/>
            <a:chOff x="1755213" y="3741764"/>
            <a:chExt cx="702440" cy="272551"/>
          </a:xfrm>
        </p:grpSpPr>
        <p:pic>
          <p:nvPicPr>
            <p:cNvPr id="430" name="Picture 429" descr="A picture containing object&#10;&#10;Description automatically generated">
              <a:extLst>
                <a:ext uri="{FF2B5EF4-FFF2-40B4-BE49-F238E27FC236}">
                  <a16:creationId xmlns:a16="http://schemas.microsoft.com/office/drawing/2014/main" id="{98850BC5-35FD-4988-BB01-43332FF9A9CB}"/>
                </a:ext>
              </a:extLst>
            </p:cNvPr>
            <p:cNvPicPr>
              <a:picLocks noChangeAspect="1"/>
            </p:cNvPicPr>
            <p:nvPr/>
          </p:nvPicPr>
          <p:blipFill rotWithShape="1">
            <a:blip r:embed="rId64"/>
            <a:srcRect t="21546" r="34739" b="21096"/>
            <a:stretch/>
          </p:blipFill>
          <p:spPr>
            <a:xfrm>
              <a:off x="1755213" y="3744767"/>
              <a:ext cx="460041" cy="269548"/>
            </a:xfrm>
            <a:prstGeom prst="rect">
              <a:avLst/>
            </a:prstGeom>
          </p:spPr>
        </p:pic>
        <p:pic>
          <p:nvPicPr>
            <p:cNvPr id="578" name="Picture 577" descr="A picture containing object&#10;&#10;Description automatically generated">
              <a:extLst>
                <a:ext uri="{FF2B5EF4-FFF2-40B4-BE49-F238E27FC236}">
                  <a16:creationId xmlns:a16="http://schemas.microsoft.com/office/drawing/2014/main" id="{D0509E37-6643-4B02-AF9F-8A7ECF7B92E8}"/>
                </a:ext>
              </a:extLst>
            </p:cNvPr>
            <p:cNvPicPr>
              <a:picLocks noChangeAspect="1"/>
            </p:cNvPicPr>
            <p:nvPr/>
          </p:nvPicPr>
          <p:blipFill rotWithShape="1">
            <a:blip r:embed="rId64">
              <a:lum bright="70000" contrast="-70000"/>
            </a:blip>
            <a:srcRect l="65298" t="21546" b="26174"/>
            <a:stretch/>
          </p:blipFill>
          <p:spPr>
            <a:xfrm>
              <a:off x="2213033" y="3741764"/>
              <a:ext cx="244620" cy="245685"/>
            </a:xfrm>
            <a:prstGeom prst="rect">
              <a:avLst/>
            </a:prstGeom>
          </p:spPr>
        </p:pic>
      </p:grpSp>
      <p:grpSp>
        <p:nvGrpSpPr>
          <p:cNvPr id="676" name="!!arrowup_2pt">
            <a:extLst>
              <a:ext uri="{FF2B5EF4-FFF2-40B4-BE49-F238E27FC236}">
                <a16:creationId xmlns:a16="http://schemas.microsoft.com/office/drawing/2014/main" id="{50DEC050-A3C9-4A9A-9BC0-BB76B8A002F1}"/>
              </a:ext>
            </a:extLst>
          </p:cNvPr>
          <p:cNvGrpSpPr/>
          <p:nvPr/>
        </p:nvGrpSpPr>
        <p:grpSpPr>
          <a:xfrm rot="10800000">
            <a:off x="7649188" y="3490747"/>
            <a:ext cx="232312" cy="76887"/>
            <a:chOff x="2615998" y="3899987"/>
            <a:chExt cx="230255" cy="76206"/>
          </a:xfrm>
        </p:grpSpPr>
        <p:sp>
          <p:nvSpPr>
            <p:cNvPr id="679" name="Rectangle 678">
              <a:extLst>
                <a:ext uri="{FF2B5EF4-FFF2-40B4-BE49-F238E27FC236}">
                  <a16:creationId xmlns:a16="http://schemas.microsoft.com/office/drawing/2014/main" id="{2AFBFCB4-1551-4A7A-9BA0-F44A9CB6CDA1}"/>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0" name="Isosceles Triangle 679">
              <a:extLst>
                <a:ext uri="{FF2B5EF4-FFF2-40B4-BE49-F238E27FC236}">
                  <a16:creationId xmlns:a16="http://schemas.microsoft.com/office/drawing/2014/main" id="{6E40D996-AA83-4850-8757-F56FF4C07302}"/>
                </a:ext>
              </a:extLst>
            </p:cNvPr>
            <p:cNvSpPr/>
            <p:nvPr/>
          </p:nvSpPr>
          <p:spPr bwMode="blackWhite">
            <a:xfrm rot="5400000">
              <a:off x="2615996" y="3899989"/>
              <a:ext cx="76203" cy="76200"/>
            </a:xfrm>
            <a:prstGeom prst="triangle">
              <a:avLst/>
            </a:prstGeom>
            <a:solidFill>
              <a:srgbClr val="9BF00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4" name="!!syslog_area">
            <a:extLst>
              <a:ext uri="{FF2B5EF4-FFF2-40B4-BE49-F238E27FC236}">
                <a16:creationId xmlns:a16="http://schemas.microsoft.com/office/drawing/2014/main" id="{C8FC54B8-08C7-4958-9D1E-467BFDA5D096}"/>
              </a:ext>
            </a:extLst>
          </p:cNvPr>
          <p:cNvSpPr/>
          <p:nvPr/>
        </p:nvSpPr>
        <p:spPr bwMode="auto">
          <a:xfrm>
            <a:off x="2395498" y="8569457"/>
            <a:ext cx="1666076" cy="1865529"/>
          </a:xfrm>
          <a:prstGeom prst="roundRect">
            <a:avLst>
              <a:gd name="adj" fmla="val 2891"/>
            </a:avLst>
          </a:prstGeom>
          <a:solidFill>
            <a:schemeClr val="bg1"/>
          </a:solidFill>
          <a:ln w="9525">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000000"/>
              </a:solidFill>
              <a:latin typeface="Segoe UI"/>
              <a:ea typeface="Segoe UI" pitchFamily="34" charset="0"/>
              <a:cs typeface="Segoe UI" pitchFamily="34" charset="0"/>
            </a:endParaRPr>
          </a:p>
        </p:txBody>
      </p:sp>
      <p:sp>
        <p:nvSpPr>
          <p:cNvPr id="75" name="!!syslog_title">
            <a:extLst>
              <a:ext uri="{FF2B5EF4-FFF2-40B4-BE49-F238E27FC236}">
                <a16:creationId xmlns:a16="http://schemas.microsoft.com/office/drawing/2014/main" id="{64431E11-0B61-48F6-A4C5-4D8429FB39DE}"/>
              </a:ext>
            </a:extLst>
          </p:cNvPr>
          <p:cNvSpPr txBox="1">
            <a:spLocks/>
          </p:cNvSpPr>
          <p:nvPr/>
        </p:nvSpPr>
        <p:spPr>
          <a:xfrm>
            <a:off x="2515962" y="8509801"/>
            <a:ext cx="1485951" cy="123139"/>
          </a:xfrm>
          <a:prstGeom prst="rect">
            <a:avLst/>
          </a:prstGeom>
          <a:solidFill>
            <a:schemeClr val="bg1"/>
          </a:solidFill>
          <a:ln>
            <a:noFill/>
            <a:prstDash/>
          </a:ln>
          <a:effectLst/>
        </p:spPr>
        <p:txBody>
          <a:bodyPr rot="0" spcFirstLastPara="0" vertOverflow="overflow" horzOverflow="overflow" vert="horz" wrap="none" lIns="46630" tIns="0" rIns="46630" bIns="0" numCol="1" spcCol="0" rtlCol="0" fromWordArt="0" anchor="ctr" anchorCtr="0" forceAA="0" compatLnSpc="1">
            <a:prstTxWarp prst="textNoShape">
              <a:avLst/>
            </a:prstTxWarp>
            <a:normAutofit fontScale="92500" lnSpcReduction="10000"/>
          </a:bodyPr>
          <a:lstStyle>
            <a:defPPr>
              <a:defRPr lang="en-US"/>
            </a:defPPr>
            <a:lvl1pPr marR="0" lvl="0" indent="0" algn="ctr" defTabSz="932742" fontAlgn="auto">
              <a:lnSpc>
                <a:spcPct val="90000"/>
              </a:lnSpc>
              <a:spcBef>
                <a:spcPct val="0"/>
              </a:spcBef>
              <a:spcAft>
                <a:spcPts val="0"/>
              </a:spcAft>
              <a:buClrTx/>
              <a:buSzTx/>
              <a:buFontTx/>
              <a:buNone/>
              <a:tabLst/>
              <a:defRPr kumimoji="0" sz="1400" b="0" i="0" u="none" strike="noStrike" cap="none" spc="0" normalizeH="0" baseline="0">
                <a:ln w="3175">
                  <a:noFill/>
                </a:ln>
                <a:gradFill>
                  <a:gsLst>
                    <a:gs pos="0">
                      <a:srgbClr val="FFFFFF"/>
                    </a:gs>
                    <a:gs pos="100000">
                      <a:srgbClr val="FFFFFF"/>
                    </a:gs>
                  </a:gsLst>
                  <a:lin ang="5400000" scaled="1"/>
                </a:gradFill>
                <a:effectLst/>
                <a:uLnTx/>
                <a:uFillTx/>
                <a:latin typeface="Segoe UI Semibold"/>
                <a:cs typeface="Segoe UI" pitchFamily="34" charset="0"/>
              </a:defRPr>
            </a:lvl1pPr>
          </a:lstStyle>
          <a:p>
            <a:pPr defTabSz="951304">
              <a:defRPr/>
            </a:pPr>
            <a:r>
              <a:rPr lang="en-US" sz="1020">
                <a:solidFill>
                  <a:srgbClr val="FFC000"/>
                </a:solidFill>
              </a:rPr>
              <a:t>Syslog, CEF, custom logs</a:t>
            </a:r>
          </a:p>
        </p:txBody>
      </p:sp>
      <p:sp>
        <p:nvSpPr>
          <p:cNvPr id="79" name="TextBox 78">
            <a:extLst>
              <a:ext uri="{FF2B5EF4-FFF2-40B4-BE49-F238E27FC236}">
                <a16:creationId xmlns:a16="http://schemas.microsoft.com/office/drawing/2014/main" id="{04B39FC5-20B5-4EA9-89E0-5F6EEC74AD6B}"/>
              </a:ext>
            </a:extLst>
          </p:cNvPr>
          <p:cNvSpPr txBox="1"/>
          <p:nvPr/>
        </p:nvSpPr>
        <p:spPr>
          <a:xfrm>
            <a:off x="2974779" y="9189423"/>
            <a:ext cx="564308" cy="224114"/>
          </a:xfrm>
          <a:prstGeom prst="rect">
            <a:avLst/>
          </a:prstGeom>
          <a:noFill/>
        </p:spPr>
        <p:txBody>
          <a:bodyPr wrap="none" lIns="0" tIns="0" rIns="0" bIns="0" rtlCol="0">
            <a:spAutoFit/>
          </a:bodyPr>
          <a:lstStyle/>
          <a:p>
            <a:pPr defTabSz="932597">
              <a:defRPr/>
            </a:pPr>
            <a:r>
              <a:rPr lang="en-US" sz="1428" b="1">
                <a:solidFill>
                  <a:srgbClr val="FFFF00"/>
                </a:solidFill>
                <a:latin typeface="Segoe UI"/>
              </a:rPr>
              <a:t>Syslog</a:t>
            </a:r>
          </a:p>
        </p:txBody>
      </p:sp>
      <p:sp>
        <p:nvSpPr>
          <p:cNvPr id="80" name="TextBox 79">
            <a:extLst>
              <a:ext uri="{FF2B5EF4-FFF2-40B4-BE49-F238E27FC236}">
                <a16:creationId xmlns:a16="http://schemas.microsoft.com/office/drawing/2014/main" id="{6477A281-AB07-40C1-A86D-B13D08C79C21}"/>
              </a:ext>
            </a:extLst>
          </p:cNvPr>
          <p:cNvSpPr txBox="1"/>
          <p:nvPr/>
        </p:nvSpPr>
        <p:spPr>
          <a:xfrm>
            <a:off x="3302276" y="8807074"/>
            <a:ext cx="626173" cy="192135"/>
          </a:xfrm>
          <a:prstGeom prst="rect">
            <a:avLst/>
          </a:prstGeom>
          <a:noFill/>
        </p:spPr>
        <p:txBody>
          <a:bodyPr wrap="none" lIns="0" tIns="0" rIns="0" bIns="0" rtlCol="0">
            <a:spAutoFit/>
          </a:bodyPr>
          <a:lstStyle/>
          <a:p>
            <a:pPr defTabSz="932597">
              <a:defRPr/>
            </a:pPr>
            <a:r>
              <a:rPr lang="en-US" sz="1224" b="1">
                <a:solidFill>
                  <a:srgbClr val="FFFFFF">
                    <a:lumMod val="95000"/>
                  </a:srgbClr>
                </a:solidFill>
                <a:latin typeface="Segoe UI"/>
              </a:rPr>
              <a:t>CEF logs</a:t>
            </a:r>
          </a:p>
        </p:txBody>
      </p:sp>
      <p:pic>
        <p:nvPicPr>
          <p:cNvPr id="81" name="Picture 18" descr="Image result for linux icon">
            <a:extLst>
              <a:ext uri="{FF2B5EF4-FFF2-40B4-BE49-F238E27FC236}">
                <a16:creationId xmlns:a16="http://schemas.microsoft.com/office/drawing/2014/main" id="{889B7423-9E56-46B1-8FAC-37585FB52932}"/>
              </a:ext>
            </a:extLst>
          </p:cNvPr>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3639648" y="9066751"/>
            <a:ext cx="371840" cy="371839"/>
          </a:xfrm>
          <a:prstGeom prst="rect">
            <a:avLst/>
          </a:prstGeom>
          <a:noFill/>
          <a:extLst>
            <a:ext uri="{909E8E84-426E-40DD-AFC4-6F175D3DCCD1}">
              <a14:hiddenFill xmlns:a14="http://schemas.microsoft.com/office/drawing/2010/main">
                <a:solidFill>
                  <a:srgbClr val="FFFFFF"/>
                </a:solidFill>
              </a14:hiddenFill>
            </a:ext>
          </a:extLst>
        </p:spPr>
      </p:pic>
      <p:grpSp>
        <p:nvGrpSpPr>
          <p:cNvPr id="141" name="Group 140">
            <a:extLst>
              <a:ext uri="{FF2B5EF4-FFF2-40B4-BE49-F238E27FC236}">
                <a16:creationId xmlns:a16="http://schemas.microsoft.com/office/drawing/2014/main" id="{87ED0CAE-9335-4DD2-A064-8221BD702A47}"/>
              </a:ext>
            </a:extLst>
          </p:cNvPr>
          <p:cNvGrpSpPr/>
          <p:nvPr/>
        </p:nvGrpSpPr>
        <p:grpSpPr>
          <a:xfrm>
            <a:off x="5360708" y="8724615"/>
            <a:ext cx="393377" cy="305551"/>
            <a:chOff x="4042408" y="5484069"/>
            <a:chExt cx="385699" cy="299587"/>
          </a:xfrm>
        </p:grpSpPr>
        <p:pic>
          <p:nvPicPr>
            <p:cNvPr id="137" name="vm_linux_icon" descr="Linux Virtual Machine icon">
              <a:extLst>
                <a:ext uri="{FF2B5EF4-FFF2-40B4-BE49-F238E27FC236}">
                  <a16:creationId xmlns:a16="http://schemas.microsoft.com/office/drawing/2014/main" id="{4644BC61-6A22-424C-9BB3-10BE4A00D455}"/>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4042408" y="5484069"/>
              <a:ext cx="299588" cy="299587"/>
            </a:xfrm>
            <a:prstGeom prst="rect">
              <a:avLst/>
            </a:prstGeom>
          </p:spPr>
        </p:pic>
        <p:pic>
          <p:nvPicPr>
            <p:cNvPr id="18436" name="Picture 4" descr="Download HD Easily Import Logstash Errors Into Airbrake - Elastic Logstash  Transparent PNG Image - NicePNG.com">
              <a:extLst>
                <a:ext uri="{FF2B5EF4-FFF2-40B4-BE49-F238E27FC236}">
                  <a16:creationId xmlns:a16="http://schemas.microsoft.com/office/drawing/2014/main" id="{E512C045-3F2B-4DF0-825A-EB11AE1FC8D1}"/>
                </a:ext>
              </a:extLst>
            </p:cNvPr>
            <p:cNvPicPr>
              <a:picLocks noChangeAspect="1" noChangeArrowheads="1"/>
            </p:cNvPicPr>
            <p:nvPr/>
          </p:nvPicPr>
          <p:blipFill rotWithShape="1">
            <a:blip r:embed="rId68" cstate="print">
              <a:extLst>
                <a:ext uri="{28A0092B-C50C-407E-A947-70E740481C1C}">
                  <a14:useLocalDpi xmlns:a14="http://schemas.microsoft.com/office/drawing/2010/main" val="0"/>
                </a:ext>
              </a:extLst>
            </a:blip>
            <a:srcRect/>
            <a:stretch/>
          </p:blipFill>
          <p:spPr bwMode="auto">
            <a:xfrm>
              <a:off x="4239251" y="5563267"/>
              <a:ext cx="188856" cy="1919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4" name="vm_linux_ama_icon">
            <a:extLst>
              <a:ext uri="{FF2B5EF4-FFF2-40B4-BE49-F238E27FC236}">
                <a16:creationId xmlns:a16="http://schemas.microsoft.com/office/drawing/2014/main" id="{AB22F4A2-73B0-4CF1-934D-615BA984E4E2}"/>
              </a:ext>
            </a:extLst>
          </p:cNvPr>
          <p:cNvGrpSpPr>
            <a:grpSpLocks noChangeAspect="1"/>
          </p:cNvGrpSpPr>
          <p:nvPr/>
        </p:nvGrpSpPr>
        <p:grpSpPr>
          <a:xfrm>
            <a:off x="5354036" y="9366050"/>
            <a:ext cx="373041" cy="305551"/>
            <a:chOff x="4463687" y="5494657"/>
            <a:chExt cx="809667" cy="663185"/>
          </a:xfrm>
        </p:grpSpPr>
        <p:pic>
          <p:nvPicPr>
            <p:cNvPr id="95" name="vm_linux_icon" descr="Linux Virtual Machine icon">
              <a:extLst>
                <a:ext uri="{FF2B5EF4-FFF2-40B4-BE49-F238E27FC236}">
                  <a16:creationId xmlns:a16="http://schemas.microsoft.com/office/drawing/2014/main" id="{60C3A9A5-292B-4E64-A87B-A6550BDEFF41}"/>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4463687" y="5494657"/>
              <a:ext cx="663185" cy="663185"/>
            </a:xfrm>
            <a:prstGeom prst="rect">
              <a:avLst/>
            </a:prstGeom>
          </p:spPr>
        </p:pic>
        <p:grpSp>
          <p:nvGrpSpPr>
            <p:cNvPr id="96" name="az_monitor_icon">
              <a:extLst>
                <a:ext uri="{FF2B5EF4-FFF2-40B4-BE49-F238E27FC236}">
                  <a16:creationId xmlns:a16="http://schemas.microsoft.com/office/drawing/2014/main" id="{B28A3E1F-32AF-471D-9D21-0668D2180F9A}"/>
                </a:ext>
              </a:extLst>
            </p:cNvPr>
            <p:cNvGrpSpPr/>
            <p:nvPr/>
          </p:nvGrpSpPr>
          <p:grpSpPr>
            <a:xfrm>
              <a:off x="4866090" y="5735158"/>
              <a:ext cx="407264" cy="322561"/>
              <a:chOff x="2112465" y="2876134"/>
              <a:chExt cx="519141" cy="411170"/>
            </a:xfrm>
          </p:grpSpPr>
          <p:sp>
            <p:nvSpPr>
              <p:cNvPr id="97" name="Freeform: Shape 96">
                <a:extLst>
                  <a:ext uri="{FF2B5EF4-FFF2-40B4-BE49-F238E27FC236}">
                    <a16:creationId xmlns:a16="http://schemas.microsoft.com/office/drawing/2014/main" id="{1E10B026-CC39-461C-A4A2-AF7A3F072A23}"/>
                  </a:ext>
                </a:extLst>
              </p:cNvPr>
              <p:cNvSpPr/>
              <p:nvPr/>
            </p:nvSpPr>
            <p:spPr>
              <a:xfrm>
                <a:off x="2112465" y="2876134"/>
                <a:ext cx="519141"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98" name="Freeform: Shape 97">
                <a:extLst>
                  <a:ext uri="{FF2B5EF4-FFF2-40B4-BE49-F238E27FC236}">
                    <a16:creationId xmlns:a16="http://schemas.microsoft.com/office/drawing/2014/main" id="{3C9B9B95-45C9-4CD4-81C2-411F65D713B1}"/>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99" name="Freeform: Shape 98">
                <a:extLst>
                  <a:ext uri="{FF2B5EF4-FFF2-40B4-BE49-F238E27FC236}">
                    <a16:creationId xmlns:a16="http://schemas.microsoft.com/office/drawing/2014/main" id="{E1D64A7B-5D10-448A-893E-FF60EFEEEB37}"/>
                  </a:ext>
                </a:extLst>
              </p:cNvPr>
              <p:cNvSpPr/>
              <p:nvPr/>
            </p:nvSpPr>
            <p:spPr>
              <a:xfrm>
                <a:off x="2276703" y="3080284"/>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100" name="Freeform: Shape 99">
                <a:extLst>
                  <a:ext uri="{FF2B5EF4-FFF2-40B4-BE49-F238E27FC236}">
                    <a16:creationId xmlns:a16="http://schemas.microsoft.com/office/drawing/2014/main" id="{BE55709C-095F-4322-A19F-1B3B55504A96}"/>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101" name="Freeform: Shape 100">
                <a:extLst>
                  <a:ext uri="{FF2B5EF4-FFF2-40B4-BE49-F238E27FC236}">
                    <a16:creationId xmlns:a16="http://schemas.microsoft.com/office/drawing/2014/main" id="{7C2C0A2B-2844-4DFF-BC3E-5DA7CF7DDE60}"/>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102" name="Freeform: Shape 101">
                <a:extLst>
                  <a:ext uri="{FF2B5EF4-FFF2-40B4-BE49-F238E27FC236}">
                    <a16:creationId xmlns:a16="http://schemas.microsoft.com/office/drawing/2014/main" id="{68725234-64A5-4E2F-98A6-4654368AFE90}"/>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103" name="Freeform: Shape 102">
                <a:extLst>
                  <a:ext uri="{FF2B5EF4-FFF2-40B4-BE49-F238E27FC236}">
                    <a16:creationId xmlns:a16="http://schemas.microsoft.com/office/drawing/2014/main" id="{E4E28FCF-D505-4EE0-8307-983F57AB29BB}"/>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104" name="Freeform: Shape 103">
                <a:extLst>
                  <a:ext uri="{FF2B5EF4-FFF2-40B4-BE49-F238E27FC236}">
                    <a16:creationId xmlns:a16="http://schemas.microsoft.com/office/drawing/2014/main" id="{E6BB77BB-9BCE-4D0C-8B99-3F491017EE76}"/>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105" name="Freeform: Shape 104">
                <a:extLst>
                  <a:ext uri="{FF2B5EF4-FFF2-40B4-BE49-F238E27FC236}">
                    <a16:creationId xmlns:a16="http://schemas.microsoft.com/office/drawing/2014/main" id="{CC432743-AC25-48D9-9E7F-AD42865FFF93}"/>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grpSp>
        <p:nvGrpSpPr>
          <p:cNvPr id="251" name="vm_linux_ama_icon">
            <a:extLst>
              <a:ext uri="{FF2B5EF4-FFF2-40B4-BE49-F238E27FC236}">
                <a16:creationId xmlns:a16="http://schemas.microsoft.com/office/drawing/2014/main" id="{13350C40-6140-4E1A-82EE-1EBCBE0FBF88}"/>
              </a:ext>
            </a:extLst>
          </p:cNvPr>
          <p:cNvGrpSpPr>
            <a:grpSpLocks noChangeAspect="1"/>
          </p:cNvGrpSpPr>
          <p:nvPr/>
        </p:nvGrpSpPr>
        <p:grpSpPr>
          <a:xfrm>
            <a:off x="5356012" y="9959874"/>
            <a:ext cx="373041" cy="305551"/>
            <a:chOff x="4463687" y="5494657"/>
            <a:chExt cx="809667" cy="663185"/>
          </a:xfrm>
        </p:grpSpPr>
        <p:pic>
          <p:nvPicPr>
            <p:cNvPr id="252" name="vm_linux_icon" descr="Linux Virtual Machine icon">
              <a:extLst>
                <a:ext uri="{FF2B5EF4-FFF2-40B4-BE49-F238E27FC236}">
                  <a16:creationId xmlns:a16="http://schemas.microsoft.com/office/drawing/2014/main" id="{2AC9A614-2A79-4064-BA83-44D90FE9B834}"/>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4463687" y="5494657"/>
              <a:ext cx="663185" cy="663185"/>
            </a:xfrm>
            <a:prstGeom prst="rect">
              <a:avLst/>
            </a:prstGeom>
          </p:spPr>
        </p:pic>
        <p:grpSp>
          <p:nvGrpSpPr>
            <p:cNvPr id="253" name="az_monitor_icon">
              <a:extLst>
                <a:ext uri="{FF2B5EF4-FFF2-40B4-BE49-F238E27FC236}">
                  <a16:creationId xmlns:a16="http://schemas.microsoft.com/office/drawing/2014/main" id="{85356EC3-CE13-45DB-A70D-E4D93C2944B0}"/>
                </a:ext>
              </a:extLst>
            </p:cNvPr>
            <p:cNvGrpSpPr/>
            <p:nvPr/>
          </p:nvGrpSpPr>
          <p:grpSpPr>
            <a:xfrm>
              <a:off x="4866090" y="5735158"/>
              <a:ext cx="407264" cy="322561"/>
              <a:chOff x="2112465" y="2876134"/>
              <a:chExt cx="519141" cy="411170"/>
            </a:xfrm>
          </p:grpSpPr>
          <p:sp>
            <p:nvSpPr>
              <p:cNvPr id="254" name="Freeform: Shape 253">
                <a:extLst>
                  <a:ext uri="{FF2B5EF4-FFF2-40B4-BE49-F238E27FC236}">
                    <a16:creationId xmlns:a16="http://schemas.microsoft.com/office/drawing/2014/main" id="{C8050707-339B-4AF3-A371-EB1249C4BA05}"/>
                  </a:ext>
                </a:extLst>
              </p:cNvPr>
              <p:cNvSpPr/>
              <p:nvPr/>
            </p:nvSpPr>
            <p:spPr>
              <a:xfrm>
                <a:off x="2112465" y="2876134"/>
                <a:ext cx="519141"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255" name="Freeform: Shape 254">
                <a:extLst>
                  <a:ext uri="{FF2B5EF4-FFF2-40B4-BE49-F238E27FC236}">
                    <a16:creationId xmlns:a16="http://schemas.microsoft.com/office/drawing/2014/main" id="{46567D7C-48BD-4D20-B7D5-C38B1CFCF96E}"/>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56" name="Freeform: Shape 255">
                <a:extLst>
                  <a:ext uri="{FF2B5EF4-FFF2-40B4-BE49-F238E27FC236}">
                    <a16:creationId xmlns:a16="http://schemas.microsoft.com/office/drawing/2014/main" id="{F8D74DD8-02FF-4926-90BA-C5BE1DD2CAA6}"/>
                  </a:ext>
                </a:extLst>
              </p:cNvPr>
              <p:cNvSpPr/>
              <p:nvPr/>
            </p:nvSpPr>
            <p:spPr>
              <a:xfrm>
                <a:off x="2276703" y="3080284"/>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57" name="Freeform: Shape 256">
                <a:extLst>
                  <a:ext uri="{FF2B5EF4-FFF2-40B4-BE49-F238E27FC236}">
                    <a16:creationId xmlns:a16="http://schemas.microsoft.com/office/drawing/2014/main" id="{0E6AC6A4-4884-4419-AFA4-ACF4837221FC}"/>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58" name="Freeform: Shape 257">
                <a:extLst>
                  <a:ext uri="{FF2B5EF4-FFF2-40B4-BE49-F238E27FC236}">
                    <a16:creationId xmlns:a16="http://schemas.microsoft.com/office/drawing/2014/main" id="{661B6669-52CB-419E-B7CD-64F19BE6424D}"/>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59" name="Freeform: Shape 258">
                <a:extLst>
                  <a:ext uri="{FF2B5EF4-FFF2-40B4-BE49-F238E27FC236}">
                    <a16:creationId xmlns:a16="http://schemas.microsoft.com/office/drawing/2014/main" id="{500DF95E-F458-447E-9BFD-F5C33BAC1EFB}"/>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60" name="Freeform: Shape 259">
                <a:extLst>
                  <a:ext uri="{FF2B5EF4-FFF2-40B4-BE49-F238E27FC236}">
                    <a16:creationId xmlns:a16="http://schemas.microsoft.com/office/drawing/2014/main" id="{6878E68E-0B18-425A-95A2-AD46EF51F7FF}"/>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61" name="Freeform: Shape 260">
                <a:extLst>
                  <a:ext uri="{FF2B5EF4-FFF2-40B4-BE49-F238E27FC236}">
                    <a16:creationId xmlns:a16="http://schemas.microsoft.com/office/drawing/2014/main" id="{3FCE2A14-7D24-4045-B76F-221ED96C398E}"/>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62" name="Freeform: Shape 261">
                <a:extLst>
                  <a:ext uri="{FF2B5EF4-FFF2-40B4-BE49-F238E27FC236}">
                    <a16:creationId xmlns:a16="http://schemas.microsoft.com/office/drawing/2014/main" id="{730F055B-46C9-4DE2-8531-D072681BFDF2}"/>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sp>
        <p:nvSpPr>
          <p:cNvPr id="250" name="!!vm_title">
            <a:extLst>
              <a:ext uri="{FF2B5EF4-FFF2-40B4-BE49-F238E27FC236}">
                <a16:creationId xmlns:a16="http://schemas.microsoft.com/office/drawing/2014/main" id="{22E311AF-E316-4498-969E-2B26397525C2}"/>
              </a:ext>
            </a:extLst>
          </p:cNvPr>
          <p:cNvSpPr txBox="1"/>
          <p:nvPr/>
        </p:nvSpPr>
        <p:spPr>
          <a:xfrm>
            <a:off x="4915032" y="9753968"/>
            <a:ext cx="1240433" cy="238240"/>
          </a:xfrm>
          <a:prstGeom prst="rect">
            <a:avLst/>
          </a:prstGeom>
          <a:noFill/>
        </p:spPr>
        <p:txBody>
          <a:bodyPr wrap="square" rtlCol="0">
            <a:spAutoFit/>
          </a:bodyPr>
          <a:lstStyle/>
          <a:p>
            <a:pPr algn="ctr" defTabSz="932597">
              <a:defRPr/>
            </a:pPr>
            <a:r>
              <a:rPr lang="en-US" sz="918">
                <a:solidFill>
                  <a:srgbClr val="FFFFFF"/>
                </a:solidFill>
                <a:latin typeface="Segoe UI Semibold"/>
                <a:cs typeface="Segoe UI" pitchFamily="34" charset="0"/>
              </a:rPr>
              <a:t>Linux (AMA Agent)</a:t>
            </a:r>
          </a:p>
        </p:txBody>
      </p:sp>
      <p:sp>
        <p:nvSpPr>
          <p:cNvPr id="139" name="Rectangle 138">
            <a:extLst>
              <a:ext uri="{FF2B5EF4-FFF2-40B4-BE49-F238E27FC236}">
                <a16:creationId xmlns:a16="http://schemas.microsoft.com/office/drawing/2014/main" id="{80F885DE-6423-4336-B3A4-A554166E5FFA}"/>
              </a:ext>
            </a:extLst>
          </p:cNvPr>
          <p:cNvSpPr/>
          <p:nvPr/>
        </p:nvSpPr>
        <p:spPr bwMode="blackWhite">
          <a:xfrm>
            <a:off x="6034833" y="9125572"/>
            <a:ext cx="310243" cy="3315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vm_title">
            <a:extLst>
              <a:ext uri="{FF2B5EF4-FFF2-40B4-BE49-F238E27FC236}">
                <a16:creationId xmlns:a16="http://schemas.microsoft.com/office/drawing/2014/main" id="{EC3A0A66-14F5-48D3-A61B-A679F9CD9E32}"/>
              </a:ext>
            </a:extLst>
          </p:cNvPr>
          <p:cNvSpPr txBox="1"/>
          <p:nvPr/>
        </p:nvSpPr>
        <p:spPr>
          <a:xfrm>
            <a:off x="4889906" y="9126888"/>
            <a:ext cx="1277159" cy="238240"/>
          </a:xfrm>
          <a:prstGeom prst="rect">
            <a:avLst/>
          </a:prstGeom>
          <a:noFill/>
        </p:spPr>
        <p:txBody>
          <a:bodyPr wrap="square" rtlCol="0">
            <a:spAutoFit/>
          </a:bodyPr>
          <a:lstStyle/>
          <a:p>
            <a:pPr algn="ctr" defTabSz="932597">
              <a:defRPr/>
            </a:pPr>
            <a:r>
              <a:rPr lang="en-US" sz="918">
                <a:solidFill>
                  <a:srgbClr val="FFFFFF"/>
                </a:solidFill>
                <a:latin typeface="Segoe UI Semibold"/>
                <a:cs typeface="Segoe UI" pitchFamily="34" charset="0"/>
              </a:rPr>
              <a:t>Linux (MMA Agent)</a:t>
            </a:r>
          </a:p>
        </p:txBody>
      </p:sp>
      <p:sp>
        <p:nvSpPr>
          <p:cNvPr id="143" name="Rectangle 142">
            <a:extLst>
              <a:ext uri="{FF2B5EF4-FFF2-40B4-BE49-F238E27FC236}">
                <a16:creationId xmlns:a16="http://schemas.microsoft.com/office/drawing/2014/main" id="{3C689ECC-4CE6-490C-B4BC-A99E5B403BDD}"/>
              </a:ext>
            </a:extLst>
          </p:cNvPr>
          <p:cNvSpPr/>
          <p:nvPr/>
        </p:nvSpPr>
        <p:spPr bwMode="blackWhite">
          <a:xfrm>
            <a:off x="6375130" y="9332342"/>
            <a:ext cx="310243" cy="3315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TextBox 63">
            <a:extLst>
              <a:ext uri="{FF2B5EF4-FFF2-40B4-BE49-F238E27FC236}">
                <a16:creationId xmlns:a16="http://schemas.microsoft.com/office/drawing/2014/main" id="{72E5995F-559C-41E0-9CAB-BD94BA614EC6}"/>
              </a:ext>
            </a:extLst>
          </p:cNvPr>
          <p:cNvSpPr txBox="1"/>
          <p:nvPr/>
        </p:nvSpPr>
        <p:spPr>
          <a:xfrm>
            <a:off x="6076992" y="3453379"/>
            <a:ext cx="544552" cy="177122"/>
          </a:xfrm>
          <a:prstGeom prst="roundRect">
            <a:avLst/>
          </a:prstGeom>
          <a:solidFill>
            <a:srgbClr val="9BF00B"/>
          </a:solidFill>
        </p:spPr>
        <p:txBody>
          <a:bodyPr wrap="square" lIns="0" tIns="0" rIns="0" bIns="0" rtlCol="0" anchor="ctr">
            <a:spAutoFit/>
          </a:bodyPr>
          <a:lstStyle/>
          <a:p>
            <a:pPr algn="ctr" defTabSz="932597">
              <a:defRPr/>
            </a:pPr>
            <a:r>
              <a:rPr lang="en-US" sz="1020" b="1">
                <a:solidFill>
                  <a:srgbClr val="283F03"/>
                </a:solidFill>
                <a:latin typeface="Segoe UI"/>
              </a:rPr>
              <a:t>TLS/SSL</a:t>
            </a:r>
          </a:p>
        </p:txBody>
      </p:sp>
      <p:grpSp>
        <p:nvGrpSpPr>
          <p:cNvPr id="55" name="Group 54">
            <a:extLst>
              <a:ext uri="{FF2B5EF4-FFF2-40B4-BE49-F238E27FC236}">
                <a16:creationId xmlns:a16="http://schemas.microsoft.com/office/drawing/2014/main" id="{D1523F7F-2C96-4F69-BC91-8DD5A0C682B6}"/>
              </a:ext>
            </a:extLst>
          </p:cNvPr>
          <p:cNvGrpSpPr/>
          <p:nvPr/>
        </p:nvGrpSpPr>
        <p:grpSpPr>
          <a:xfrm>
            <a:off x="10109517" y="3692098"/>
            <a:ext cx="1609665" cy="186521"/>
            <a:chOff x="9911327" y="3531117"/>
            <a:chExt cx="1578246" cy="182880"/>
          </a:xfrm>
        </p:grpSpPr>
        <p:sp>
          <p:nvSpPr>
            <p:cNvPr id="395" name="TextBox 394">
              <a:extLst>
                <a:ext uri="{FF2B5EF4-FFF2-40B4-BE49-F238E27FC236}">
                  <a16:creationId xmlns:a16="http://schemas.microsoft.com/office/drawing/2014/main" id="{C4E78887-0374-4A73-85BF-20E407866136}"/>
                </a:ext>
              </a:extLst>
            </p:cNvPr>
            <p:cNvSpPr txBox="1"/>
            <p:nvPr/>
          </p:nvSpPr>
          <p:spPr>
            <a:xfrm>
              <a:off x="10141331" y="3551929"/>
              <a:ext cx="1348242" cy="141257"/>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Defender for IOT</a:t>
              </a:r>
            </a:p>
          </p:txBody>
        </p:sp>
        <p:pic>
          <p:nvPicPr>
            <p:cNvPr id="12" name="Graphic 11">
              <a:extLst>
                <a:ext uri="{FF2B5EF4-FFF2-40B4-BE49-F238E27FC236}">
                  <a16:creationId xmlns:a16="http://schemas.microsoft.com/office/drawing/2014/main" id="{681381F7-4E55-441B-8D90-7017AEF0BF16}"/>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9911327" y="3531117"/>
              <a:ext cx="182880" cy="182880"/>
            </a:xfrm>
            <a:prstGeom prst="rect">
              <a:avLst/>
            </a:prstGeom>
          </p:spPr>
        </p:pic>
      </p:grpSp>
      <p:grpSp>
        <p:nvGrpSpPr>
          <p:cNvPr id="59" name="Group 58">
            <a:extLst>
              <a:ext uri="{FF2B5EF4-FFF2-40B4-BE49-F238E27FC236}">
                <a16:creationId xmlns:a16="http://schemas.microsoft.com/office/drawing/2014/main" id="{FCD37ACF-81F7-4C1B-8B53-42D81F744AF7}"/>
              </a:ext>
            </a:extLst>
          </p:cNvPr>
          <p:cNvGrpSpPr/>
          <p:nvPr/>
        </p:nvGrpSpPr>
        <p:grpSpPr>
          <a:xfrm>
            <a:off x="10109517" y="3006788"/>
            <a:ext cx="1782535" cy="186521"/>
            <a:chOff x="9911327" y="2873473"/>
            <a:chExt cx="1747742" cy="182880"/>
          </a:xfrm>
        </p:grpSpPr>
        <p:pic>
          <p:nvPicPr>
            <p:cNvPr id="421" name="MS logo gray - EMF">
              <a:extLst>
                <a:ext uri="{FF2B5EF4-FFF2-40B4-BE49-F238E27FC236}">
                  <a16:creationId xmlns:a16="http://schemas.microsoft.com/office/drawing/2014/main" id="{4553785E-B485-43F6-944A-402495FC9AC8}"/>
                </a:ext>
                <a:ext uri="{C183D7F6-B498-43B3-948B-1728B52AA6E4}">
                  <adec:decorative xmlns:adec="http://schemas.microsoft.com/office/drawing/2017/decorative" val="1"/>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r="77975"/>
            <a:stretch/>
          </p:blipFill>
          <p:spPr bwMode="black">
            <a:xfrm>
              <a:off x="9911327" y="2873473"/>
              <a:ext cx="188098" cy="182880"/>
            </a:xfrm>
            <a:prstGeom prst="rect">
              <a:avLst/>
            </a:prstGeom>
          </p:spPr>
        </p:pic>
        <p:sp>
          <p:nvSpPr>
            <p:cNvPr id="422" name="TextBox 421">
              <a:extLst>
                <a:ext uri="{FF2B5EF4-FFF2-40B4-BE49-F238E27FC236}">
                  <a16:creationId xmlns:a16="http://schemas.microsoft.com/office/drawing/2014/main" id="{4C24CA21-F2D0-44B0-83E7-9EFF14B8F992}"/>
                </a:ext>
              </a:extLst>
            </p:cNvPr>
            <p:cNvSpPr txBox="1"/>
            <p:nvPr/>
          </p:nvSpPr>
          <p:spPr>
            <a:xfrm>
              <a:off x="10141331" y="2894285"/>
              <a:ext cx="1517738" cy="141257"/>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Defender for Identity</a:t>
              </a:r>
            </a:p>
          </p:txBody>
        </p:sp>
      </p:grpSp>
      <p:grpSp>
        <p:nvGrpSpPr>
          <p:cNvPr id="58" name="Group 57">
            <a:extLst>
              <a:ext uri="{FF2B5EF4-FFF2-40B4-BE49-F238E27FC236}">
                <a16:creationId xmlns:a16="http://schemas.microsoft.com/office/drawing/2014/main" id="{608CB9A9-5891-4021-A484-1DF5E0DEA645}"/>
              </a:ext>
            </a:extLst>
          </p:cNvPr>
          <p:cNvGrpSpPr/>
          <p:nvPr/>
        </p:nvGrpSpPr>
        <p:grpSpPr>
          <a:xfrm>
            <a:off x="10109518" y="3219338"/>
            <a:ext cx="1550707" cy="186521"/>
            <a:chOff x="9911327" y="3081874"/>
            <a:chExt cx="1520439" cy="182880"/>
          </a:xfrm>
        </p:grpSpPr>
        <p:sp>
          <p:nvSpPr>
            <p:cNvPr id="18" name="TextBox 17">
              <a:extLst>
                <a:ext uri="{FF2B5EF4-FFF2-40B4-BE49-F238E27FC236}">
                  <a16:creationId xmlns:a16="http://schemas.microsoft.com/office/drawing/2014/main" id="{DF8041E7-3BDD-482E-9729-96980F406ABE}"/>
                </a:ext>
              </a:extLst>
            </p:cNvPr>
            <p:cNvSpPr txBox="1"/>
            <p:nvPr/>
          </p:nvSpPr>
          <p:spPr>
            <a:xfrm>
              <a:off x="10141570" y="3097342"/>
              <a:ext cx="1290196" cy="141257"/>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Defender for Endpoints</a:t>
              </a:r>
            </a:p>
          </p:txBody>
        </p:sp>
        <p:grpSp>
          <p:nvGrpSpPr>
            <p:cNvPr id="54" name="Group 53">
              <a:extLst>
                <a:ext uri="{FF2B5EF4-FFF2-40B4-BE49-F238E27FC236}">
                  <a16:creationId xmlns:a16="http://schemas.microsoft.com/office/drawing/2014/main" id="{A6CDDF50-71B2-4D06-A16D-996FC2D08CEB}"/>
                </a:ext>
              </a:extLst>
            </p:cNvPr>
            <p:cNvGrpSpPr>
              <a:grpSpLocks noChangeAspect="1"/>
            </p:cNvGrpSpPr>
            <p:nvPr/>
          </p:nvGrpSpPr>
          <p:grpSpPr>
            <a:xfrm>
              <a:off x="9911327" y="3081874"/>
              <a:ext cx="171445" cy="182880"/>
              <a:chOff x="9389510" y="2808569"/>
              <a:chExt cx="130367" cy="139062"/>
            </a:xfrm>
          </p:grpSpPr>
          <p:sp>
            <p:nvSpPr>
              <p:cNvPr id="414" name="Freeform: Shape 413">
                <a:extLst>
                  <a:ext uri="{FF2B5EF4-FFF2-40B4-BE49-F238E27FC236}">
                    <a16:creationId xmlns:a16="http://schemas.microsoft.com/office/drawing/2014/main" id="{F6BF0D48-1C3E-4E4A-B416-6D0B7542165C}"/>
                  </a:ext>
                </a:extLst>
              </p:cNvPr>
              <p:cNvSpPr/>
              <p:nvPr/>
            </p:nvSpPr>
            <p:spPr>
              <a:xfrm>
                <a:off x="9393745" y="2815329"/>
                <a:ext cx="121682" cy="128706"/>
              </a:xfrm>
              <a:custGeom>
                <a:avLst/>
                <a:gdLst>
                  <a:gd name="connsiteX0" fmla="*/ 186583 w 211730"/>
                  <a:gd name="connsiteY0" fmla="*/ 121332 h 223952"/>
                  <a:gd name="connsiteX1" fmla="*/ 186291 w 211730"/>
                  <a:gd name="connsiteY1" fmla="*/ 121915 h 223952"/>
                  <a:gd name="connsiteX2" fmla="*/ 186089 w 211730"/>
                  <a:gd name="connsiteY2" fmla="*/ 122420 h 223952"/>
                  <a:gd name="connsiteX3" fmla="*/ 70397 w 211730"/>
                  <a:gd name="connsiteY3" fmla="*/ 25731 h 223952"/>
                  <a:gd name="connsiteX4" fmla="*/ 65395 w 211730"/>
                  <a:gd name="connsiteY4" fmla="*/ 28032 h 223952"/>
                  <a:gd name="connsiteX5" fmla="*/ 67116 w 211730"/>
                  <a:gd name="connsiteY5" fmla="*/ 27563 h 223952"/>
                  <a:gd name="connsiteX6" fmla="*/ 106755 w 211730"/>
                  <a:gd name="connsiteY6" fmla="*/ 0 h 223952"/>
                  <a:gd name="connsiteX7" fmla="*/ 117471 w 211730"/>
                  <a:gd name="connsiteY7" fmla="*/ 762 h 223952"/>
                  <a:gd name="connsiteX8" fmla="*/ 127205 w 211730"/>
                  <a:gd name="connsiteY8" fmla="*/ 2953 h 223952"/>
                  <a:gd name="connsiteX9" fmla="*/ 136387 w 211730"/>
                  <a:gd name="connsiteY9" fmla="*/ 6563 h 223952"/>
                  <a:gd name="connsiteX10" fmla="*/ 145788 w 211730"/>
                  <a:gd name="connsiteY10" fmla="*/ 11811 h 223952"/>
                  <a:gd name="connsiteX11" fmla="*/ 161648 w 211730"/>
                  <a:gd name="connsiteY11" fmla="*/ 20012 h 223952"/>
                  <a:gd name="connsiteX12" fmla="*/ 177507 w 211730"/>
                  <a:gd name="connsiteY12" fmla="*/ 24936 h 223952"/>
                  <a:gd name="connsiteX13" fmla="*/ 193909 w 211730"/>
                  <a:gd name="connsiteY13" fmla="*/ 27346 h 223952"/>
                  <a:gd name="connsiteX14" fmla="*/ 211730 w 211730"/>
                  <a:gd name="connsiteY14" fmla="*/ 28004 h 223952"/>
                  <a:gd name="connsiteX15" fmla="*/ 211730 w 211730"/>
                  <a:gd name="connsiteY15" fmla="*/ 66494 h 223952"/>
                  <a:gd name="connsiteX16" fmla="*/ 208339 w 211730"/>
                  <a:gd name="connsiteY16" fmla="*/ 100279 h 223952"/>
                  <a:gd name="connsiteX17" fmla="*/ 198605 w 211730"/>
                  <a:gd name="connsiteY17" fmla="*/ 132102 h 223952"/>
                  <a:gd name="connsiteX18" fmla="*/ 183079 w 211730"/>
                  <a:gd name="connsiteY18" fmla="*/ 161192 h 223952"/>
                  <a:gd name="connsiteX19" fmla="*/ 162191 w 211730"/>
                  <a:gd name="connsiteY19" fmla="*/ 186776 h 223952"/>
                  <a:gd name="connsiteX20" fmla="*/ 136606 w 211730"/>
                  <a:gd name="connsiteY20" fmla="*/ 207988 h 223952"/>
                  <a:gd name="connsiteX21" fmla="*/ 106755 w 211730"/>
                  <a:gd name="connsiteY21" fmla="*/ 223952 h 223952"/>
                  <a:gd name="connsiteX22" fmla="*/ 76904 w 211730"/>
                  <a:gd name="connsiteY22" fmla="*/ 207988 h 223952"/>
                  <a:gd name="connsiteX23" fmla="*/ 51205 w 211730"/>
                  <a:gd name="connsiteY23" fmla="*/ 186776 h 223952"/>
                  <a:gd name="connsiteX24" fmla="*/ 47353 w 211730"/>
                  <a:gd name="connsiteY24" fmla="*/ 182033 h 223952"/>
                  <a:gd name="connsiteX25" fmla="*/ 43416 w 211730"/>
                  <a:gd name="connsiteY25" fmla="*/ 179065 h 223952"/>
                  <a:gd name="connsiteX26" fmla="*/ 35708 w 211730"/>
                  <a:gd name="connsiteY26" fmla="*/ 169223 h 223952"/>
                  <a:gd name="connsiteX27" fmla="*/ 34705 w 211730"/>
                  <a:gd name="connsiteY27" fmla="*/ 166456 h 223952"/>
                  <a:gd name="connsiteX28" fmla="*/ 30431 w 211730"/>
                  <a:gd name="connsiteY28" fmla="*/ 161192 h 223952"/>
                  <a:gd name="connsiteX29" fmla="*/ 14791 w 211730"/>
                  <a:gd name="connsiteY29" fmla="*/ 132102 h 223952"/>
                  <a:gd name="connsiteX30" fmla="*/ 5057 w 211730"/>
                  <a:gd name="connsiteY30" fmla="*/ 100279 h 223952"/>
                  <a:gd name="connsiteX31" fmla="*/ 1780 w 211730"/>
                  <a:gd name="connsiteY31" fmla="*/ 66494 h 223952"/>
                  <a:gd name="connsiteX32" fmla="*/ 1780 w 211730"/>
                  <a:gd name="connsiteY32" fmla="*/ 41751 h 223952"/>
                  <a:gd name="connsiteX33" fmla="*/ 848 w 211730"/>
                  <a:gd name="connsiteY33" fmla="*/ 38550 h 223952"/>
                  <a:gd name="connsiteX34" fmla="*/ 553 w 211730"/>
                  <a:gd name="connsiteY34" fmla="*/ 33809 h 223952"/>
                  <a:gd name="connsiteX35" fmla="*/ 1780 w 211730"/>
                  <a:gd name="connsiteY35" fmla="*/ 34486 h 223952"/>
                  <a:gd name="connsiteX36" fmla="*/ 1780 w 211730"/>
                  <a:gd name="connsiteY36" fmla="*/ 28004 h 223952"/>
                  <a:gd name="connsiteX37" fmla="*/ 19716 w 211730"/>
                  <a:gd name="connsiteY37" fmla="*/ 27346 h 223952"/>
                  <a:gd name="connsiteX38" fmla="*/ 36003 w 211730"/>
                  <a:gd name="connsiteY38" fmla="*/ 24936 h 223952"/>
                  <a:gd name="connsiteX39" fmla="*/ 51748 w 211730"/>
                  <a:gd name="connsiteY39" fmla="*/ 20012 h 223952"/>
                  <a:gd name="connsiteX40" fmla="*/ 67826 w 211730"/>
                  <a:gd name="connsiteY40" fmla="*/ 11706 h 223952"/>
                  <a:gd name="connsiteX41" fmla="*/ 77123 w 211730"/>
                  <a:gd name="connsiteY41" fmla="*/ 6563 h 223952"/>
                  <a:gd name="connsiteX42" fmla="*/ 86305 w 211730"/>
                  <a:gd name="connsiteY42" fmla="*/ 2953 h 223952"/>
                  <a:gd name="connsiteX43" fmla="*/ 96039 w 211730"/>
                  <a:gd name="connsiteY43" fmla="*/ 762 h 223952"/>
                  <a:gd name="connsiteX44" fmla="*/ 106755 w 211730"/>
                  <a:gd name="connsiteY44" fmla="*/ 0 h 22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1730" h="223952">
                    <a:moveTo>
                      <a:pt x="186583" y="121332"/>
                    </a:moveTo>
                    <a:lnTo>
                      <a:pt x="186291" y="121915"/>
                    </a:lnTo>
                    <a:lnTo>
                      <a:pt x="186089" y="122420"/>
                    </a:lnTo>
                    <a:close/>
                    <a:moveTo>
                      <a:pt x="70397" y="25731"/>
                    </a:moveTo>
                    <a:lnTo>
                      <a:pt x="65395" y="28032"/>
                    </a:lnTo>
                    <a:lnTo>
                      <a:pt x="67116" y="27563"/>
                    </a:lnTo>
                    <a:close/>
                    <a:moveTo>
                      <a:pt x="106755" y="0"/>
                    </a:moveTo>
                    <a:cubicBezTo>
                      <a:pt x="110622" y="0"/>
                      <a:pt x="114194" y="257"/>
                      <a:pt x="117471" y="762"/>
                    </a:cubicBezTo>
                    <a:cubicBezTo>
                      <a:pt x="120823" y="1200"/>
                      <a:pt x="124071" y="1924"/>
                      <a:pt x="127205" y="2953"/>
                    </a:cubicBezTo>
                    <a:cubicBezTo>
                      <a:pt x="130339" y="3896"/>
                      <a:pt x="133406" y="5105"/>
                      <a:pt x="136387" y="6563"/>
                    </a:cubicBezTo>
                    <a:cubicBezTo>
                      <a:pt x="139445" y="8020"/>
                      <a:pt x="142579" y="9773"/>
                      <a:pt x="145788" y="11811"/>
                    </a:cubicBezTo>
                    <a:cubicBezTo>
                      <a:pt x="151180" y="15164"/>
                      <a:pt x="156466" y="17897"/>
                      <a:pt x="161648" y="20012"/>
                    </a:cubicBezTo>
                    <a:cubicBezTo>
                      <a:pt x="166896" y="22127"/>
                      <a:pt x="172182" y="23765"/>
                      <a:pt x="177507" y="24936"/>
                    </a:cubicBezTo>
                    <a:cubicBezTo>
                      <a:pt x="182831" y="26108"/>
                      <a:pt x="188299" y="26908"/>
                      <a:pt x="193909" y="27346"/>
                    </a:cubicBezTo>
                    <a:cubicBezTo>
                      <a:pt x="199519" y="27784"/>
                      <a:pt x="205463" y="28004"/>
                      <a:pt x="211730" y="28004"/>
                    </a:cubicBezTo>
                    <a:lnTo>
                      <a:pt x="211730" y="66494"/>
                    </a:lnTo>
                    <a:cubicBezTo>
                      <a:pt x="211730" y="77943"/>
                      <a:pt x="210597" y="89202"/>
                      <a:pt x="208339" y="100279"/>
                    </a:cubicBezTo>
                    <a:cubicBezTo>
                      <a:pt x="206148" y="111290"/>
                      <a:pt x="202910" y="121891"/>
                      <a:pt x="198605" y="132102"/>
                    </a:cubicBezTo>
                    <a:cubicBezTo>
                      <a:pt x="194376" y="142304"/>
                      <a:pt x="189203" y="152000"/>
                      <a:pt x="183079" y="161192"/>
                    </a:cubicBezTo>
                    <a:cubicBezTo>
                      <a:pt x="176954" y="170383"/>
                      <a:pt x="169992" y="178908"/>
                      <a:pt x="162191" y="186776"/>
                    </a:cubicBezTo>
                    <a:cubicBezTo>
                      <a:pt x="154466" y="194577"/>
                      <a:pt x="145931" y="201644"/>
                      <a:pt x="136606" y="207988"/>
                    </a:cubicBezTo>
                    <a:cubicBezTo>
                      <a:pt x="127272" y="214255"/>
                      <a:pt x="117328" y="219580"/>
                      <a:pt x="106755" y="223952"/>
                    </a:cubicBezTo>
                    <a:cubicBezTo>
                      <a:pt x="96182" y="219580"/>
                      <a:pt x="86238" y="214255"/>
                      <a:pt x="76904" y="207988"/>
                    </a:cubicBezTo>
                    <a:cubicBezTo>
                      <a:pt x="67569" y="201644"/>
                      <a:pt x="59006" y="194577"/>
                      <a:pt x="51205" y="186776"/>
                    </a:cubicBezTo>
                    <a:lnTo>
                      <a:pt x="47353" y="182033"/>
                    </a:lnTo>
                    <a:lnTo>
                      <a:pt x="43416" y="179065"/>
                    </a:lnTo>
                    <a:cubicBezTo>
                      <a:pt x="39778" y="176337"/>
                      <a:pt x="37450" y="172925"/>
                      <a:pt x="35708" y="169223"/>
                    </a:cubicBezTo>
                    <a:lnTo>
                      <a:pt x="34705" y="166456"/>
                    </a:lnTo>
                    <a:lnTo>
                      <a:pt x="30431" y="161192"/>
                    </a:lnTo>
                    <a:cubicBezTo>
                      <a:pt x="24307" y="152009"/>
                      <a:pt x="19096" y="142313"/>
                      <a:pt x="14791" y="132102"/>
                    </a:cubicBezTo>
                    <a:cubicBezTo>
                      <a:pt x="10562" y="121891"/>
                      <a:pt x="7324" y="111290"/>
                      <a:pt x="5057" y="100279"/>
                    </a:cubicBezTo>
                    <a:cubicBezTo>
                      <a:pt x="2866" y="89268"/>
                      <a:pt x="1780" y="78010"/>
                      <a:pt x="1780" y="66494"/>
                    </a:cubicBezTo>
                    <a:lnTo>
                      <a:pt x="1780" y="41751"/>
                    </a:lnTo>
                    <a:lnTo>
                      <a:pt x="848" y="38550"/>
                    </a:lnTo>
                    <a:cubicBezTo>
                      <a:pt x="55" y="36176"/>
                      <a:pt x="-439" y="34206"/>
                      <a:pt x="553" y="33809"/>
                    </a:cubicBezTo>
                    <a:lnTo>
                      <a:pt x="1780" y="34486"/>
                    </a:lnTo>
                    <a:lnTo>
                      <a:pt x="1780" y="28004"/>
                    </a:lnTo>
                    <a:cubicBezTo>
                      <a:pt x="8124" y="28004"/>
                      <a:pt x="14096" y="27784"/>
                      <a:pt x="19716" y="27346"/>
                    </a:cubicBezTo>
                    <a:cubicBezTo>
                      <a:pt x="25335" y="26908"/>
                      <a:pt x="30755" y="26108"/>
                      <a:pt x="36003" y="24936"/>
                    </a:cubicBezTo>
                    <a:cubicBezTo>
                      <a:pt x="41328" y="23774"/>
                      <a:pt x="46576" y="22127"/>
                      <a:pt x="51748" y="20012"/>
                    </a:cubicBezTo>
                    <a:cubicBezTo>
                      <a:pt x="56996" y="17897"/>
                      <a:pt x="62359" y="15126"/>
                      <a:pt x="67826" y="11706"/>
                    </a:cubicBezTo>
                    <a:cubicBezTo>
                      <a:pt x="70960" y="9735"/>
                      <a:pt x="74056" y="8030"/>
                      <a:pt x="77123" y="6563"/>
                    </a:cubicBezTo>
                    <a:cubicBezTo>
                      <a:pt x="80190" y="5096"/>
                      <a:pt x="83247" y="3905"/>
                      <a:pt x="86305" y="2953"/>
                    </a:cubicBezTo>
                    <a:cubicBezTo>
                      <a:pt x="89439" y="1934"/>
                      <a:pt x="92687" y="1200"/>
                      <a:pt x="96039" y="762"/>
                    </a:cubicBezTo>
                    <a:cubicBezTo>
                      <a:pt x="99392" y="248"/>
                      <a:pt x="102964" y="0"/>
                      <a:pt x="106755" y="0"/>
                    </a:cubicBezTo>
                    <a:close/>
                  </a:path>
                </a:pathLst>
              </a:custGeom>
              <a:solidFill>
                <a:schemeClr val="tx1"/>
              </a:solidFill>
              <a:ln w="9525" cap="flat">
                <a:noFill/>
                <a:prstDash val="solid"/>
                <a:miter/>
              </a:ln>
            </p:spPr>
            <p:txBody>
              <a:bodyPr rtlCol="0" anchor="ctr"/>
              <a:lstStyle/>
              <a:p>
                <a:pPr defTabSz="932597">
                  <a:defRPr/>
                </a:pPr>
                <a:endParaRPr lang="en-US" sz="1836">
                  <a:solidFill>
                    <a:srgbClr val="FFFFFF"/>
                  </a:solidFill>
                  <a:latin typeface="Segoe UI"/>
                </a:endParaRPr>
              </a:p>
            </p:txBody>
          </p:sp>
          <p:sp>
            <p:nvSpPr>
              <p:cNvPr id="51" name="Graphic 43">
                <a:extLst>
                  <a:ext uri="{FF2B5EF4-FFF2-40B4-BE49-F238E27FC236}">
                    <a16:creationId xmlns:a16="http://schemas.microsoft.com/office/drawing/2014/main" id="{E43E49C9-466E-4FFC-A7D0-C77C00311278}"/>
                  </a:ext>
                </a:extLst>
              </p:cNvPr>
              <p:cNvSpPr/>
              <p:nvPr/>
            </p:nvSpPr>
            <p:spPr>
              <a:xfrm>
                <a:off x="9389510" y="2808569"/>
                <a:ext cx="130367" cy="139062"/>
              </a:xfrm>
              <a:custGeom>
                <a:avLst/>
                <a:gdLst>
                  <a:gd name="connsiteX0" fmla="*/ 65184 w 130367"/>
                  <a:gd name="connsiteY0" fmla="*/ 0 h 139062"/>
                  <a:gd name="connsiteX1" fmla="*/ 71838 w 130367"/>
                  <a:gd name="connsiteY1" fmla="*/ 473 h 139062"/>
                  <a:gd name="connsiteX2" fmla="*/ 77882 w 130367"/>
                  <a:gd name="connsiteY2" fmla="*/ 1834 h 139062"/>
                  <a:gd name="connsiteX3" fmla="*/ 83584 w 130367"/>
                  <a:gd name="connsiteY3" fmla="*/ 4075 h 139062"/>
                  <a:gd name="connsiteX4" fmla="*/ 89422 w 130367"/>
                  <a:gd name="connsiteY4" fmla="*/ 7334 h 139062"/>
                  <a:gd name="connsiteX5" fmla="*/ 99269 w 130367"/>
                  <a:gd name="connsiteY5" fmla="*/ 12426 h 139062"/>
                  <a:gd name="connsiteX6" fmla="*/ 109117 w 130367"/>
                  <a:gd name="connsiteY6" fmla="*/ 15484 h 139062"/>
                  <a:gd name="connsiteX7" fmla="*/ 119302 w 130367"/>
                  <a:gd name="connsiteY7" fmla="*/ 16981 h 139062"/>
                  <a:gd name="connsiteX8" fmla="*/ 130368 w 130367"/>
                  <a:gd name="connsiteY8" fmla="*/ 17389 h 139062"/>
                  <a:gd name="connsiteX9" fmla="*/ 130368 w 130367"/>
                  <a:gd name="connsiteY9" fmla="*/ 41289 h 139062"/>
                  <a:gd name="connsiteX10" fmla="*/ 128262 w 130367"/>
                  <a:gd name="connsiteY10" fmla="*/ 62268 h 139062"/>
                  <a:gd name="connsiteX11" fmla="*/ 122218 w 130367"/>
                  <a:gd name="connsiteY11" fmla="*/ 82029 h 139062"/>
                  <a:gd name="connsiteX12" fmla="*/ 112577 w 130367"/>
                  <a:gd name="connsiteY12" fmla="*/ 100092 h 139062"/>
                  <a:gd name="connsiteX13" fmla="*/ 99606 w 130367"/>
                  <a:gd name="connsiteY13" fmla="*/ 115978 h 139062"/>
                  <a:gd name="connsiteX14" fmla="*/ 83720 w 130367"/>
                  <a:gd name="connsiteY14" fmla="*/ 129150 h 139062"/>
                  <a:gd name="connsiteX15" fmla="*/ 65184 w 130367"/>
                  <a:gd name="connsiteY15" fmla="*/ 139062 h 139062"/>
                  <a:gd name="connsiteX16" fmla="*/ 46648 w 130367"/>
                  <a:gd name="connsiteY16" fmla="*/ 129150 h 139062"/>
                  <a:gd name="connsiteX17" fmla="*/ 30690 w 130367"/>
                  <a:gd name="connsiteY17" fmla="*/ 115978 h 139062"/>
                  <a:gd name="connsiteX18" fmla="*/ 17791 w 130367"/>
                  <a:gd name="connsiteY18" fmla="*/ 100092 h 139062"/>
                  <a:gd name="connsiteX19" fmla="*/ 8079 w 130367"/>
                  <a:gd name="connsiteY19" fmla="*/ 82029 h 139062"/>
                  <a:gd name="connsiteX20" fmla="*/ 2035 w 130367"/>
                  <a:gd name="connsiteY20" fmla="*/ 62268 h 139062"/>
                  <a:gd name="connsiteX21" fmla="*/ 0 w 130367"/>
                  <a:gd name="connsiteY21" fmla="*/ 41289 h 139062"/>
                  <a:gd name="connsiteX22" fmla="*/ 0 w 130367"/>
                  <a:gd name="connsiteY22" fmla="*/ 17389 h 139062"/>
                  <a:gd name="connsiteX23" fmla="*/ 11137 w 130367"/>
                  <a:gd name="connsiteY23" fmla="*/ 16981 h 139062"/>
                  <a:gd name="connsiteX24" fmla="*/ 21251 w 130367"/>
                  <a:gd name="connsiteY24" fmla="*/ 15484 h 139062"/>
                  <a:gd name="connsiteX25" fmla="*/ 31028 w 130367"/>
                  <a:gd name="connsiteY25" fmla="*/ 12426 h 139062"/>
                  <a:gd name="connsiteX26" fmla="*/ 41011 w 130367"/>
                  <a:gd name="connsiteY26" fmla="*/ 7269 h 139062"/>
                  <a:gd name="connsiteX27" fmla="*/ 46784 w 130367"/>
                  <a:gd name="connsiteY27" fmla="*/ 4075 h 139062"/>
                  <a:gd name="connsiteX28" fmla="*/ 52485 w 130367"/>
                  <a:gd name="connsiteY28" fmla="*/ 1834 h 139062"/>
                  <a:gd name="connsiteX29" fmla="*/ 58530 w 130367"/>
                  <a:gd name="connsiteY29" fmla="*/ 473 h 139062"/>
                  <a:gd name="connsiteX30" fmla="*/ 65184 w 130367"/>
                  <a:gd name="connsiteY30" fmla="*/ 0 h 139062"/>
                  <a:gd name="connsiteX31" fmla="*/ 121673 w 130367"/>
                  <a:gd name="connsiteY31" fmla="*/ 25935 h 139062"/>
                  <a:gd name="connsiteX32" fmla="*/ 102256 w 130367"/>
                  <a:gd name="connsiteY32" fmla="*/ 22676 h 139062"/>
                  <a:gd name="connsiteX33" fmla="*/ 84400 w 130367"/>
                  <a:gd name="connsiteY33" fmla="*/ 14390 h 139062"/>
                  <a:gd name="connsiteX34" fmla="*/ 75233 w 130367"/>
                  <a:gd name="connsiteY34" fmla="*/ 10114 h 139062"/>
                  <a:gd name="connsiteX35" fmla="*/ 65184 w 130367"/>
                  <a:gd name="connsiteY35" fmla="*/ 8688 h 139062"/>
                  <a:gd name="connsiteX36" fmla="*/ 55070 w 130367"/>
                  <a:gd name="connsiteY36" fmla="*/ 10114 h 139062"/>
                  <a:gd name="connsiteX37" fmla="*/ 45903 w 130367"/>
                  <a:gd name="connsiteY37" fmla="*/ 14461 h 139062"/>
                  <a:gd name="connsiteX38" fmla="*/ 28047 w 130367"/>
                  <a:gd name="connsiteY38" fmla="*/ 22676 h 139062"/>
                  <a:gd name="connsiteX39" fmla="*/ 8694 w 130367"/>
                  <a:gd name="connsiteY39" fmla="*/ 25935 h 139062"/>
                  <a:gd name="connsiteX40" fmla="*/ 8694 w 130367"/>
                  <a:gd name="connsiteY40" fmla="*/ 41278 h 139062"/>
                  <a:gd name="connsiteX41" fmla="*/ 12633 w 130367"/>
                  <a:gd name="connsiteY41" fmla="*/ 68910 h 139062"/>
                  <a:gd name="connsiteX42" fmla="*/ 23972 w 130367"/>
                  <a:gd name="connsiteY42" fmla="*/ 93763 h 139062"/>
                  <a:gd name="connsiteX43" fmla="*/ 41762 w 130367"/>
                  <a:gd name="connsiteY43" fmla="*/ 114405 h 139062"/>
                  <a:gd name="connsiteX44" fmla="*/ 65184 w 130367"/>
                  <a:gd name="connsiteY44" fmla="*/ 129546 h 139062"/>
                  <a:gd name="connsiteX45" fmla="*/ 88605 w 130367"/>
                  <a:gd name="connsiteY45" fmla="*/ 114405 h 139062"/>
                  <a:gd name="connsiteX46" fmla="*/ 106396 w 130367"/>
                  <a:gd name="connsiteY46" fmla="*/ 93763 h 139062"/>
                  <a:gd name="connsiteX47" fmla="*/ 117669 w 130367"/>
                  <a:gd name="connsiteY47" fmla="*/ 68910 h 139062"/>
                  <a:gd name="connsiteX48" fmla="*/ 121673 w 130367"/>
                  <a:gd name="connsiteY48" fmla="*/ 41278 h 139062"/>
                  <a:gd name="connsiteX49" fmla="*/ 121673 w 130367"/>
                  <a:gd name="connsiteY49" fmla="*/ 25935 h 139062"/>
                  <a:gd name="connsiteX50" fmla="*/ 65184 w 130367"/>
                  <a:gd name="connsiteY50" fmla="*/ 17383 h 139062"/>
                  <a:gd name="connsiteX51" fmla="*/ 72654 w 130367"/>
                  <a:gd name="connsiteY51" fmla="*/ 18400 h 139062"/>
                  <a:gd name="connsiteX52" fmla="*/ 79515 w 130367"/>
                  <a:gd name="connsiteY52" fmla="*/ 21594 h 139062"/>
                  <a:gd name="connsiteX53" fmla="*/ 95537 w 130367"/>
                  <a:gd name="connsiteY53" fmla="*/ 29608 h 139062"/>
                  <a:gd name="connsiteX54" fmla="*/ 112985 w 130367"/>
                  <a:gd name="connsiteY54" fmla="*/ 33884 h 139062"/>
                  <a:gd name="connsiteX55" fmla="*/ 112985 w 130367"/>
                  <a:gd name="connsiteY55" fmla="*/ 41283 h 139062"/>
                  <a:gd name="connsiteX56" fmla="*/ 109590 w 130367"/>
                  <a:gd name="connsiteY56" fmla="*/ 65385 h 139062"/>
                  <a:gd name="connsiteX57" fmla="*/ 100014 w 130367"/>
                  <a:gd name="connsiteY57" fmla="*/ 87316 h 139062"/>
                  <a:gd name="connsiteX58" fmla="*/ 85009 w 130367"/>
                  <a:gd name="connsiteY58" fmla="*/ 105852 h 139062"/>
                  <a:gd name="connsiteX59" fmla="*/ 65184 w 130367"/>
                  <a:gd name="connsiteY59" fmla="*/ 119905 h 139062"/>
                  <a:gd name="connsiteX60" fmla="*/ 45287 w 130367"/>
                  <a:gd name="connsiteY60" fmla="*/ 105852 h 139062"/>
                  <a:gd name="connsiteX61" fmla="*/ 30217 w 130367"/>
                  <a:gd name="connsiteY61" fmla="*/ 87316 h 139062"/>
                  <a:gd name="connsiteX62" fmla="*/ 20713 w 130367"/>
                  <a:gd name="connsiteY62" fmla="*/ 65385 h 139062"/>
                  <a:gd name="connsiteX63" fmla="*/ 17383 w 130367"/>
                  <a:gd name="connsiteY63" fmla="*/ 41283 h 139062"/>
                  <a:gd name="connsiteX64" fmla="*/ 17383 w 130367"/>
                  <a:gd name="connsiteY64" fmla="*/ 33884 h 139062"/>
                  <a:gd name="connsiteX65" fmla="*/ 34766 w 130367"/>
                  <a:gd name="connsiteY65" fmla="*/ 29673 h 139062"/>
                  <a:gd name="connsiteX66" fmla="*/ 50723 w 130367"/>
                  <a:gd name="connsiteY66" fmla="*/ 21659 h 139062"/>
                  <a:gd name="connsiteX67" fmla="*/ 57578 w 130367"/>
                  <a:gd name="connsiteY67" fmla="*/ 18465 h 139062"/>
                  <a:gd name="connsiteX68" fmla="*/ 65184 w 130367"/>
                  <a:gd name="connsiteY68" fmla="*/ 17377 h 139062"/>
                  <a:gd name="connsiteX69" fmla="*/ 71702 w 130367"/>
                  <a:gd name="connsiteY69" fmla="*/ 60837 h 139062"/>
                  <a:gd name="connsiteX70" fmla="*/ 80390 w 130367"/>
                  <a:gd name="connsiteY70" fmla="*/ 43454 h 139062"/>
                  <a:gd name="connsiteX71" fmla="*/ 65184 w 130367"/>
                  <a:gd name="connsiteY71" fmla="*/ 43454 h 139062"/>
                  <a:gd name="connsiteX72" fmla="*/ 49978 w 130367"/>
                  <a:gd name="connsiteY72" fmla="*/ 73873 h 139062"/>
                  <a:gd name="connsiteX73" fmla="*/ 63013 w 130367"/>
                  <a:gd name="connsiteY73" fmla="*/ 73873 h 139062"/>
                  <a:gd name="connsiteX74" fmla="*/ 49978 w 130367"/>
                  <a:gd name="connsiteY74" fmla="*/ 99944 h 139062"/>
                  <a:gd name="connsiteX75" fmla="*/ 89084 w 130367"/>
                  <a:gd name="connsiteY75" fmla="*/ 60837 h 139062"/>
                  <a:gd name="connsiteX76" fmla="*/ 71702 w 130367"/>
                  <a:gd name="connsiteY76" fmla="*/ 60837 h 13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30367" h="139062">
                    <a:moveTo>
                      <a:pt x="65184" y="0"/>
                    </a:moveTo>
                    <a:cubicBezTo>
                      <a:pt x="67585" y="0"/>
                      <a:pt x="69803" y="160"/>
                      <a:pt x="71838" y="473"/>
                    </a:cubicBezTo>
                    <a:cubicBezTo>
                      <a:pt x="73920" y="745"/>
                      <a:pt x="75936" y="1195"/>
                      <a:pt x="77882" y="1834"/>
                    </a:cubicBezTo>
                    <a:cubicBezTo>
                      <a:pt x="79828" y="2419"/>
                      <a:pt x="81733" y="3170"/>
                      <a:pt x="83584" y="4075"/>
                    </a:cubicBezTo>
                    <a:cubicBezTo>
                      <a:pt x="85482" y="4980"/>
                      <a:pt x="87428" y="6068"/>
                      <a:pt x="89422" y="7334"/>
                    </a:cubicBezTo>
                    <a:cubicBezTo>
                      <a:pt x="92769" y="9416"/>
                      <a:pt x="96052" y="11113"/>
                      <a:pt x="99269" y="12426"/>
                    </a:cubicBezTo>
                    <a:cubicBezTo>
                      <a:pt x="102528" y="13739"/>
                      <a:pt x="105811" y="14757"/>
                      <a:pt x="109117" y="15484"/>
                    </a:cubicBezTo>
                    <a:cubicBezTo>
                      <a:pt x="112423" y="16212"/>
                      <a:pt x="115818" y="16709"/>
                      <a:pt x="119302" y="16981"/>
                    </a:cubicBezTo>
                    <a:cubicBezTo>
                      <a:pt x="122785" y="17253"/>
                      <a:pt x="126476" y="17389"/>
                      <a:pt x="130368" y="17389"/>
                    </a:cubicBezTo>
                    <a:lnTo>
                      <a:pt x="130368" y="41289"/>
                    </a:lnTo>
                    <a:cubicBezTo>
                      <a:pt x="130368" y="48399"/>
                      <a:pt x="129664" y="55390"/>
                      <a:pt x="128262" y="62268"/>
                    </a:cubicBezTo>
                    <a:cubicBezTo>
                      <a:pt x="126902" y="69105"/>
                      <a:pt x="124891" y="75688"/>
                      <a:pt x="122218" y="82029"/>
                    </a:cubicBezTo>
                    <a:cubicBezTo>
                      <a:pt x="119592" y="88363"/>
                      <a:pt x="116380" y="94384"/>
                      <a:pt x="112577" y="100092"/>
                    </a:cubicBezTo>
                    <a:cubicBezTo>
                      <a:pt x="108774" y="105799"/>
                      <a:pt x="104450" y="111093"/>
                      <a:pt x="99606" y="115978"/>
                    </a:cubicBezTo>
                    <a:cubicBezTo>
                      <a:pt x="94810" y="120822"/>
                      <a:pt x="89510" y="125211"/>
                      <a:pt x="83720" y="129150"/>
                    </a:cubicBezTo>
                    <a:cubicBezTo>
                      <a:pt x="77924" y="133041"/>
                      <a:pt x="71749" y="136348"/>
                      <a:pt x="65184" y="139062"/>
                    </a:cubicBezTo>
                    <a:cubicBezTo>
                      <a:pt x="58619" y="136348"/>
                      <a:pt x="52444" y="133041"/>
                      <a:pt x="46648" y="129150"/>
                    </a:cubicBezTo>
                    <a:cubicBezTo>
                      <a:pt x="40852" y="125211"/>
                      <a:pt x="35534" y="120822"/>
                      <a:pt x="30690" y="115978"/>
                    </a:cubicBezTo>
                    <a:cubicBezTo>
                      <a:pt x="25894" y="111087"/>
                      <a:pt x="21594" y="105793"/>
                      <a:pt x="17791" y="100092"/>
                    </a:cubicBezTo>
                    <a:cubicBezTo>
                      <a:pt x="13988" y="94390"/>
                      <a:pt x="10753" y="88369"/>
                      <a:pt x="8079" y="82029"/>
                    </a:cubicBezTo>
                    <a:cubicBezTo>
                      <a:pt x="5453" y="75688"/>
                      <a:pt x="3442" y="69105"/>
                      <a:pt x="2035" y="62268"/>
                    </a:cubicBezTo>
                    <a:cubicBezTo>
                      <a:pt x="674" y="55431"/>
                      <a:pt x="0" y="48440"/>
                      <a:pt x="0" y="41289"/>
                    </a:cubicBezTo>
                    <a:lnTo>
                      <a:pt x="0" y="17389"/>
                    </a:lnTo>
                    <a:cubicBezTo>
                      <a:pt x="3939" y="17389"/>
                      <a:pt x="7647" y="17253"/>
                      <a:pt x="11137" y="16981"/>
                    </a:cubicBezTo>
                    <a:cubicBezTo>
                      <a:pt x="14627" y="16709"/>
                      <a:pt x="17992" y="16212"/>
                      <a:pt x="21251" y="15484"/>
                    </a:cubicBezTo>
                    <a:cubicBezTo>
                      <a:pt x="24557" y="14763"/>
                      <a:pt x="27816" y="13739"/>
                      <a:pt x="31028" y="12426"/>
                    </a:cubicBezTo>
                    <a:cubicBezTo>
                      <a:pt x="34286" y="11113"/>
                      <a:pt x="37616" y="9392"/>
                      <a:pt x="41011" y="7269"/>
                    </a:cubicBezTo>
                    <a:cubicBezTo>
                      <a:pt x="42957" y="6045"/>
                      <a:pt x="44879" y="4986"/>
                      <a:pt x="46784" y="4075"/>
                    </a:cubicBezTo>
                    <a:cubicBezTo>
                      <a:pt x="48688" y="3164"/>
                      <a:pt x="50587" y="2425"/>
                      <a:pt x="52485" y="1834"/>
                    </a:cubicBezTo>
                    <a:cubicBezTo>
                      <a:pt x="54431" y="1201"/>
                      <a:pt x="56448" y="745"/>
                      <a:pt x="58530" y="473"/>
                    </a:cubicBezTo>
                    <a:cubicBezTo>
                      <a:pt x="60612" y="154"/>
                      <a:pt x="62830" y="0"/>
                      <a:pt x="65184" y="0"/>
                    </a:cubicBezTo>
                    <a:close/>
                    <a:moveTo>
                      <a:pt x="121673" y="25935"/>
                    </a:moveTo>
                    <a:cubicBezTo>
                      <a:pt x="114795" y="25616"/>
                      <a:pt x="108318" y="24533"/>
                      <a:pt x="102256" y="22676"/>
                    </a:cubicBezTo>
                    <a:cubicBezTo>
                      <a:pt x="96188" y="20778"/>
                      <a:pt x="90238" y="18016"/>
                      <a:pt x="84400" y="14390"/>
                    </a:cubicBezTo>
                    <a:cubicBezTo>
                      <a:pt x="81325" y="12444"/>
                      <a:pt x="78267" y="11019"/>
                      <a:pt x="75233" y="10114"/>
                    </a:cubicBezTo>
                    <a:cubicBezTo>
                      <a:pt x="72246" y="9162"/>
                      <a:pt x="68898" y="8688"/>
                      <a:pt x="65184" y="8688"/>
                    </a:cubicBezTo>
                    <a:cubicBezTo>
                      <a:pt x="61470" y="8688"/>
                      <a:pt x="58098" y="9162"/>
                      <a:pt x="55070" y="10114"/>
                    </a:cubicBezTo>
                    <a:cubicBezTo>
                      <a:pt x="52042" y="11066"/>
                      <a:pt x="48984" y="12515"/>
                      <a:pt x="45903" y="14461"/>
                    </a:cubicBezTo>
                    <a:cubicBezTo>
                      <a:pt x="40106" y="18081"/>
                      <a:pt x="34156" y="20819"/>
                      <a:pt x="28047" y="22676"/>
                    </a:cubicBezTo>
                    <a:cubicBezTo>
                      <a:pt x="21978" y="24533"/>
                      <a:pt x="15532" y="25616"/>
                      <a:pt x="8694" y="25935"/>
                    </a:cubicBezTo>
                    <a:lnTo>
                      <a:pt x="8694" y="41278"/>
                    </a:lnTo>
                    <a:cubicBezTo>
                      <a:pt x="8694" y="50782"/>
                      <a:pt x="10007" y="59997"/>
                      <a:pt x="12633" y="68910"/>
                    </a:cubicBezTo>
                    <a:cubicBezTo>
                      <a:pt x="15307" y="77782"/>
                      <a:pt x="19086" y="86068"/>
                      <a:pt x="23972" y="93763"/>
                    </a:cubicBezTo>
                    <a:cubicBezTo>
                      <a:pt x="28863" y="101411"/>
                      <a:pt x="34789" y="108289"/>
                      <a:pt x="41762" y="114405"/>
                    </a:cubicBezTo>
                    <a:cubicBezTo>
                      <a:pt x="48736" y="120520"/>
                      <a:pt x="56543" y="125560"/>
                      <a:pt x="65184" y="129546"/>
                    </a:cubicBezTo>
                    <a:cubicBezTo>
                      <a:pt x="73831" y="125566"/>
                      <a:pt x="81638" y="120514"/>
                      <a:pt x="88605" y="114405"/>
                    </a:cubicBezTo>
                    <a:cubicBezTo>
                      <a:pt x="95573" y="108295"/>
                      <a:pt x="101505" y="101411"/>
                      <a:pt x="106396" y="93763"/>
                    </a:cubicBezTo>
                    <a:cubicBezTo>
                      <a:pt x="111282" y="86068"/>
                      <a:pt x="115043" y="77782"/>
                      <a:pt x="117669" y="68910"/>
                    </a:cubicBezTo>
                    <a:cubicBezTo>
                      <a:pt x="120337" y="59991"/>
                      <a:pt x="121673" y="50782"/>
                      <a:pt x="121673" y="41278"/>
                    </a:cubicBezTo>
                    <a:lnTo>
                      <a:pt x="121673" y="25935"/>
                    </a:lnTo>
                    <a:close/>
                    <a:moveTo>
                      <a:pt x="65184" y="17383"/>
                    </a:moveTo>
                    <a:cubicBezTo>
                      <a:pt x="67987" y="17383"/>
                      <a:pt x="70477" y="17720"/>
                      <a:pt x="72654" y="18400"/>
                    </a:cubicBezTo>
                    <a:cubicBezTo>
                      <a:pt x="74872" y="19033"/>
                      <a:pt x="77155" y="20098"/>
                      <a:pt x="79515" y="21594"/>
                    </a:cubicBezTo>
                    <a:cubicBezTo>
                      <a:pt x="84720" y="24900"/>
                      <a:pt x="90060" y="27568"/>
                      <a:pt x="95537" y="29608"/>
                    </a:cubicBezTo>
                    <a:cubicBezTo>
                      <a:pt x="101014" y="31601"/>
                      <a:pt x="106828" y="33027"/>
                      <a:pt x="112985" y="33884"/>
                    </a:cubicBezTo>
                    <a:lnTo>
                      <a:pt x="112985" y="41283"/>
                    </a:lnTo>
                    <a:cubicBezTo>
                      <a:pt x="112985" y="49522"/>
                      <a:pt x="111855" y="57554"/>
                      <a:pt x="109590" y="65385"/>
                    </a:cubicBezTo>
                    <a:cubicBezTo>
                      <a:pt x="107372" y="73169"/>
                      <a:pt x="104184" y="80479"/>
                      <a:pt x="100014" y="87316"/>
                    </a:cubicBezTo>
                    <a:cubicBezTo>
                      <a:pt x="95898" y="94106"/>
                      <a:pt x="90894" y="100287"/>
                      <a:pt x="85009" y="105852"/>
                    </a:cubicBezTo>
                    <a:cubicBezTo>
                      <a:pt x="79124" y="111418"/>
                      <a:pt x="72518" y="116102"/>
                      <a:pt x="65184" y="119905"/>
                    </a:cubicBezTo>
                    <a:cubicBezTo>
                      <a:pt x="57850" y="116102"/>
                      <a:pt x="51220" y="111418"/>
                      <a:pt x="45287" y="105852"/>
                    </a:cubicBezTo>
                    <a:cubicBezTo>
                      <a:pt x="39403" y="100287"/>
                      <a:pt x="34381" y="94106"/>
                      <a:pt x="30217" y="87316"/>
                    </a:cubicBezTo>
                    <a:cubicBezTo>
                      <a:pt x="26101" y="80479"/>
                      <a:pt x="22931" y="73169"/>
                      <a:pt x="20713" y="65385"/>
                    </a:cubicBezTo>
                    <a:cubicBezTo>
                      <a:pt x="18495" y="57554"/>
                      <a:pt x="17383" y="49522"/>
                      <a:pt x="17383" y="41283"/>
                    </a:cubicBezTo>
                    <a:lnTo>
                      <a:pt x="17383" y="33884"/>
                    </a:lnTo>
                    <a:cubicBezTo>
                      <a:pt x="23540" y="33027"/>
                      <a:pt x="29330" y="31619"/>
                      <a:pt x="34766" y="29673"/>
                    </a:cubicBezTo>
                    <a:cubicBezTo>
                      <a:pt x="40195" y="27680"/>
                      <a:pt x="45518" y="25013"/>
                      <a:pt x="50723" y="21659"/>
                    </a:cubicBezTo>
                    <a:cubicBezTo>
                      <a:pt x="53030" y="20210"/>
                      <a:pt x="55318" y="19145"/>
                      <a:pt x="57578" y="18465"/>
                    </a:cubicBezTo>
                    <a:cubicBezTo>
                      <a:pt x="59843" y="17744"/>
                      <a:pt x="62374" y="17377"/>
                      <a:pt x="65184" y="17377"/>
                    </a:cubicBezTo>
                    <a:close/>
                    <a:moveTo>
                      <a:pt x="71702" y="60837"/>
                    </a:moveTo>
                    <a:lnTo>
                      <a:pt x="80390" y="43454"/>
                    </a:lnTo>
                    <a:lnTo>
                      <a:pt x="65184" y="43454"/>
                    </a:lnTo>
                    <a:lnTo>
                      <a:pt x="49978" y="73873"/>
                    </a:lnTo>
                    <a:lnTo>
                      <a:pt x="63013" y="73873"/>
                    </a:lnTo>
                    <a:lnTo>
                      <a:pt x="49978" y="99944"/>
                    </a:lnTo>
                    <a:lnTo>
                      <a:pt x="89084" y="60837"/>
                    </a:lnTo>
                    <a:lnTo>
                      <a:pt x="71702" y="60837"/>
                    </a:lnTo>
                    <a:close/>
                  </a:path>
                </a:pathLst>
              </a:custGeom>
              <a:solidFill>
                <a:srgbClr val="2687CE"/>
              </a:solidFill>
              <a:ln w="5773" cap="flat">
                <a:noFill/>
                <a:prstDash val="solid"/>
                <a:miter/>
              </a:ln>
            </p:spPr>
            <p:txBody>
              <a:bodyPr rtlCol="0" anchor="ctr"/>
              <a:lstStyle/>
              <a:p>
                <a:pPr defTabSz="932597">
                  <a:defRPr/>
                </a:pPr>
                <a:endParaRPr lang="en-US" sz="1836">
                  <a:solidFill>
                    <a:srgbClr val="FFFFFF"/>
                  </a:solidFill>
                  <a:latin typeface="Segoe UI"/>
                </a:endParaRPr>
              </a:p>
            </p:txBody>
          </p:sp>
        </p:grpSp>
      </p:grpSp>
      <p:pic>
        <p:nvPicPr>
          <p:cNvPr id="69" name="Graphic 68">
            <a:extLst>
              <a:ext uri="{FF2B5EF4-FFF2-40B4-BE49-F238E27FC236}">
                <a16:creationId xmlns:a16="http://schemas.microsoft.com/office/drawing/2014/main" id="{19612439-265C-41B3-BD03-1B5513CF0592}"/>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10099677" y="2520535"/>
            <a:ext cx="199374" cy="199374"/>
          </a:xfrm>
          <a:prstGeom prst="rect">
            <a:avLst/>
          </a:prstGeom>
        </p:spPr>
      </p:pic>
      <p:pic>
        <p:nvPicPr>
          <p:cNvPr id="93" name="Graphic 92">
            <a:extLst>
              <a:ext uri="{FF2B5EF4-FFF2-40B4-BE49-F238E27FC236}">
                <a16:creationId xmlns:a16="http://schemas.microsoft.com/office/drawing/2014/main" id="{44062ADA-7272-4CEF-8EA9-7C792E6269CB}"/>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10198326" y="8549964"/>
            <a:ext cx="186521" cy="186521"/>
          </a:xfrm>
          <a:prstGeom prst="rect">
            <a:avLst/>
          </a:prstGeom>
        </p:spPr>
      </p:pic>
      <p:pic>
        <p:nvPicPr>
          <p:cNvPr id="18445" name="!!la_icon">
            <a:extLst>
              <a:ext uri="{FF2B5EF4-FFF2-40B4-BE49-F238E27FC236}">
                <a16:creationId xmlns:a16="http://schemas.microsoft.com/office/drawing/2014/main" id="{CC6D84AC-1952-4041-BB01-F8890EF73675}"/>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7545120" y="3221726"/>
            <a:ext cx="373041" cy="373041"/>
          </a:xfrm>
          <a:prstGeom prst="rect">
            <a:avLst/>
          </a:prstGeom>
        </p:spPr>
      </p:pic>
      <p:pic>
        <p:nvPicPr>
          <p:cNvPr id="4" name="Graphic 3">
            <a:extLst>
              <a:ext uri="{FF2B5EF4-FFF2-40B4-BE49-F238E27FC236}">
                <a16:creationId xmlns:a16="http://schemas.microsoft.com/office/drawing/2014/main" id="{5B6D040D-A734-415D-85C1-69CCC324E61C}"/>
              </a:ext>
            </a:extLst>
          </p:cNvPr>
          <p:cNvPicPr>
            <a:picLocks noChangeAspect="1"/>
          </p:cNvPicPr>
          <p:nvPr/>
        </p:nvPicPr>
        <p:blipFill>
          <a:blip r:embed="rId75" cstate="print">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2855578" y="10225867"/>
            <a:ext cx="704966" cy="162000"/>
          </a:xfrm>
          <a:prstGeom prst="rect">
            <a:avLst/>
          </a:prstGeom>
        </p:spPr>
      </p:pic>
      <p:pic>
        <p:nvPicPr>
          <p:cNvPr id="8" name="Graphic 7">
            <a:extLst>
              <a:ext uri="{FF2B5EF4-FFF2-40B4-BE49-F238E27FC236}">
                <a16:creationId xmlns:a16="http://schemas.microsoft.com/office/drawing/2014/main" id="{B90E5FE3-707B-4857-A4D4-51D31FABEA4D}"/>
              </a:ext>
            </a:extLst>
          </p:cNvPr>
          <p:cNvPicPr>
            <a:picLocks noChangeAspect="1"/>
          </p:cNvPicPr>
          <p:nvPr/>
        </p:nvPicPr>
        <p:blipFill rotWithShape="1">
          <a:blip r:embed="rId77" cstate="print">
            <a:extLst>
              <a:ext uri="{28A0092B-C50C-407E-A947-70E740481C1C}">
                <a14:useLocalDpi xmlns:a14="http://schemas.microsoft.com/office/drawing/2010/main" val="0"/>
              </a:ext>
              <a:ext uri="{96DAC541-7B7A-43D3-8B79-37D633B846F1}">
                <asvg:svgBlip xmlns:asvg="http://schemas.microsoft.com/office/drawing/2016/SVG/main" r:embed="rId78"/>
              </a:ext>
            </a:extLst>
          </a:blip>
          <a:srcRect t="25074" b="25664"/>
          <a:stretch/>
        </p:blipFill>
        <p:spPr>
          <a:xfrm>
            <a:off x="2408829" y="8716535"/>
            <a:ext cx="786101" cy="387249"/>
          </a:xfrm>
          <a:prstGeom prst="rect">
            <a:avLst/>
          </a:prstGeom>
        </p:spPr>
      </p:pic>
      <p:grpSp>
        <p:nvGrpSpPr>
          <p:cNvPr id="583" name="Group 582">
            <a:extLst>
              <a:ext uri="{FF2B5EF4-FFF2-40B4-BE49-F238E27FC236}">
                <a16:creationId xmlns:a16="http://schemas.microsoft.com/office/drawing/2014/main" id="{2C980E94-4143-4A6E-ABAA-A0DA6C1DFAD4}"/>
              </a:ext>
            </a:extLst>
          </p:cNvPr>
          <p:cNvGrpSpPr/>
          <p:nvPr/>
        </p:nvGrpSpPr>
        <p:grpSpPr>
          <a:xfrm>
            <a:off x="2524793" y="9171545"/>
            <a:ext cx="320694" cy="295596"/>
            <a:chOff x="373428" y="1221015"/>
            <a:chExt cx="1015603" cy="936121"/>
          </a:xfrm>
        </p:grpSpPr>
        <p:sp>
          <p:nvSpPr>
            <p:cNvPr id="584" name="Oval 583">
              <a:extLst>
                <a:ext uri="{FF2B5EF4-FFF2-40B4-BE49-F238E27FC236}">
                  <a16:creationId xmlns:a16="http://schemas.microsoft.com/office/drawing/2014/main" id="{D3D19299-537E-4A05-B019-87120EB6C68D}"/>
                </a:ext>
              </a:extLst>
            </p:cNvPr>
            <p:cNvSpPr/>
            <p:nvPr/>
          </p:nvSpPr>
          <p:spPr bwMode="blackWhite">
            <a:xfrm>
              <a:off x="382760" y="1250949"/>
              <a:ext cx="924551" cy="89258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85" name="Graphic 584">
              <a:extLst>
                <a:ext uri="{FF2B5EF4-FFF2-40B4-BE49-F238E27FC236}">
                  <a16:creationId xmlns:a16="http://schemas.microsoft.com/office/drawing/2014/main" id="{CE88A810-7CF5-4D61-9E02-0B9650A4DADE}"/>
                </a:ext>
              </a:extLst>
            </p:cNvPr>
            <p:cNvPicPr>
              <a:picLocks noChangeAspect="1"/>
            </p:cNvPicPr>
            <p:nvPr/>
          </p:nvPicPr>
          <p:blipFill>
            <a:blip r:embed="rId79" cstate="print">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373428" y="1221015"/>
              <a:ext cx="1015603" cy="936121"/>
            </a:xfrm>
            <a:prstGeom prst="rect">
              <a:avLst/>
            </a:prstGeom>
          </p:spPr>
        </p:pic>
      </p:grpSp>
      <p:pic>
        <p:nvPicPr>
          <p:cNvPr id="11" name="Graphic 10">
            <a:extLst>
              <a:ext uri="{FF2B5EF4-FFF2-40B4-BE49-F238E27FC236}">
                <a16:creationId xmlns:a16="http://schemas.microsoft.com/office/drawing/2014/main" id="{9ABEE10E-7636-4973-AEC7-A52E30159C17}"/>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3338424" y="9710436"/>
            <a:ext cx="551863" cy="551863"/>
          </a:xfrm>
          <a:prstGeom prst="rect">
            <a:avLst/>
          </a:prstGeom>
        </p:spPr>
      </p:pic>
      <p:pic>
        <p:nvPicPr>
          <p:cNvPr id="15" name="Graphic 14">
            <a:extLst>
              <a:ext uri="{FF2B5EF4-FFF2-40B4-BE49-F238E27FC236}">
                <a16:creationId xmlns:a16="http://schemas.microsoft.com/office/drawing/2014/main" id="{72C7ACC7-8010-4009-B8FF-C3E171794672}"/>
              </a:ext>
            </a:extLst>
          </p:cNvPr>
          <p:cNvPicPr>
            <a:picLocks noChangeAspect="1"/>
          </p:cNvPicPr>
          <p:nvPr/>
        </p:nvPicPr>
        <p:blipFill>
          <a:blip r:embed="rId83" cstate="print">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3031537" y="9538289"/>
            <a:ext cx="898856" cy="193423"/>
          </a:xfrm>
          <a:prstGeom prst="rect">
            <a:avLst/>
          </a:prstGeom>
        </p:spPr>
      </p:pic>
      <p:pic>
        <p:nvPicPr>
          <p:cNvPr id="16" name="Graphic 15">
            <a:extLst>
              <a:ext uri="{FF2B5EF4-FFF2-40B4-BE49-F238E27FC236}">
                <a16:creationId xmlns:a16="http://schemas.microsoft.com/office/drawing/2014/main" id="{13E25EBA-8AFF-475E-A8C1-565B01E86270}"/>
              </a:ext>
            </a:extLst>
          </p:cNvPr>
          <p:cNvPicPr>
            <a:picLocks noChangeAspect="1"/>
          </p:cNvPicPr>
          <p:nvPr/>
        </p:nvPicPr>
        <p:blipFill>
          <a:blip r:embed="rId85" cstate="print">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2527740" y="9640898"/>
            <a:ext cx="647569" cy="432750"/>
          </a:xfrm>
          <a:prstGeom prst="rect">
            <a:avLst/>
          </a:prstGeom>
        </p:spPr>
      </p:pic>
      <p:grpSp>
        <p:nvGrpSpPr>
          <p:cNvPr id="804" name="Group 803">
            <a:extLst>
              <a:ext uri="{FF2B5EF4-FFF2-40B4-BE49-F238E27FC236}">
                <a16:creationId xmlns:a16="http://schemas.microsoft.com/office/drawing/2014/main" id="{6D0F1CD5-56B2-44B1-8675-4BA134C122FA}"/>
              </a:ext>
            </a:extLst>
          </p:cNvPr>
          <p:cNvGrpSpPr/>
          <p:nvPr/>
        </p:nvGrpSpPr>
        <p:grpSpPr>
          <a:xfrm>
            <a:off x="115793" y="5186531"/>
            <a:ext cx="2030324" cy="1217357"/>
            <a:chOff x="112669" y="5085296"/>
            <a:chExt cx="1990694" cy="1193596"/>
          </a:xfrm>
        </p:grpSpPr>
        <p:sp>
          <p:nvSpPr>
            <p:cNvPr id="805" name="!!la_title">
              <a:extLst>
                <a:ext uri="{FF2B5EF4-FFF2-40B4-BE49-F238E27FC236}">
                  <a16:creationId xmlns:a16="http://schemas.microsoft.com/office/drawing/2014/main" id="{4947912E-3DB1-41A6-AAA4-3F1CAB8E7A17}"/>
                </a:ext>
              </a:extLst>
            </p:cNvPr>
            <p:cNvSpPr txBox="1"/>
            <p:nvPr/>
          </p:nvSpPr>
          <p:spPr>
            <a:xfrm>
              <a:off x="647515" y="5675812"/>
              <a:ext cx="1055097" cy="233590"/>
            </a:xfrm>
            <a:prstGeom prst="rect">
              <a:avLst/>
            </a:prstGeom>
            <a:noFill/>
          </p:spPr>
          <p:txBody>
            <a:bodyPr wrap="none" rtlCol="0">
              <a:spAutoFit/>
            </a:bodyPr>
            <a:lstStyle/>
            <a:p>
              <a:pPr defTabSz="932597">
                <a:defRPr/>
              </a:pPr>
              <a:r>
                <a:rPr lang="en-US" sz="918">
                  <a:solidFill>
                    <a:srgbClr val="FFFFFF"/>
                  </a:solidFill>
                  <a:latin typeface="Segoe UI Semibold"/>
                  <a:cs typeface="Segoe UI" pitchFamily="34" charset="0"/>
                </a:rPr>
                <a:t>Syslog/CEF Data</a:t>
              </a:r>
            </a:p>
          </p:txBody>
        </p:sp>
        <p:cxnSp>
          <p:nvCxnSpPr>
            <p:cNvPr id="806" name="Straight Connector 805">
              <a:extLst>
                <a:ext uri="{FF2B5EF4-FFF2-40B4-BE49-F238E27FC236}">
                  <a16:creationId xmlns:a16="http://schemas.microsoft.com/office/drawing/2014/main" id="{D4A2C33E-E73A-41AF-BBA8-767B16350A38}"/>
                </a:ext>
              </a:extLst>
            </p:cNvPr>
            <p:cNvCxnSpPr>
              <a:cxnSpLocks/>
            </p:cNvCxnSpPr>
            <p:nvPr/>
          </p:nvCxnSpPr>
          <p:spPr>
            <a:xfrm flipV="1">
              <a:off x="227049" y="5812295"/>
              <a:ext cx="420466" cy="1"/>
            </a:xfrm>
            <a:prstGeom prst="line">
              <a:avLst/>
            </a:prstGeom>
            <a:ln w="38100">
              <a:solidFill>
                <a:srgbClr val="FFC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7" name="Straight Connector 806">
              <a:extLst>
                <a:ext uri="{FF2B5EF4-FFF2-40B4-BE49-F238E27FC236}">
                  <a16:creationId xmlns:a16="http://schemas.microsoft.com/office/drawing/2014/main" id="{34757A13-AF23-4140-9AD3-6E45D0E2A17F}"/>
                </a:ext>
              </a:extLst>
            </p:cNvPr>
            <p:cNvCxnSpPr>
              <a:cxnSpLocks/>
            </p:cNvCxnSpPr>
            <p:nvPr/>
          </p:nvCxnSpPr>
          <p:spPr>
            <a:xfrm flipV="1">
              <a:off x="227049" y="6049119"/>
              <a:ext cx="420466" cy="1"/>
            </a:xfrm>
            <a:prstGeom prst="line">
              <a:avLst/>
            </a:prstGeom>
            <a:ln w="38100">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08" name="!!la_title">
              <a:extLst>
                <a:ext uri="{FF2B5EF4-FFF2-40B4-BE49-F238E27FC236}">
                  <a16:creationId xmlns:a16="http://schemas.microsoft.com/office/drawing/2014/main" id="{9405710C-B0F2-4B3B-97A2-5CD04EB90000}"/>
                </a:ext>
              </a:extLst>
            </p:cNvPr>
            <p:cNvSpPr txBox="1"/>
            <p:nvPr/>
          </p:nvSpPr>
          <p:spPr>
            <a:xfrm>
              <a:off x="647515" y="5928555"/>
              <a:ext cx="1455848" cy="233590"/>
            </a:xfrm>
            <a:prstGeom prst="rect">
              <a:avLst/>
            </a:prstGeom>
            <a:noFill/>
          </p:spPr>
          <p:txBody>
            <a:bodyPr wrap="none" rtlCol="0">
              <a:spAutoFit/>
            </a:bodyPr>
            <a:lstStyle/>
            <a:p>
              <a:pPr defTabSz="932597">
                <a:defRPr/>
              </a:pPr>
              <a:r>
                <a:rPr lang="en-US" sz="918">
                  <a:solidFill>
                    <a:srgbClr val="FFFFFF"/>
                  </a:solidFill>
                  <a:latin typeface="Segoe UI Semibold"/>
                  <a:cs typeface="Segoe UI" pitchFamily="34" charset="0"/>
                </a:rPr>
                <a:t>TLS/SSL Encrypted Data</a:t>
              </a:r>
            </a:p>
          </p:txBody>
        </p:sp>
        <p:sp>
          <p:nvSpPr>
            <p:cNvPr id="809" name="!!la_title">
              <a:extLst>
                <a:ext uri="{FF2B5EF4-FFF2-40B4-BE49-F238E27FC236}">
                  <a16:creationId xmlns:a16="http://schemas.microsoft.com/office/drawing/2014/main" id="{44B894C5-0B51-4C0D-A613-B32AB2559011}"/>
                </a:ext>
              </a:extLst>
            </p:cNvPr>
            <p:cNvSpPr txBox="1"/>
            <p:nvPr/>
          </p:nvSpPr>
          <p:spPr>
            <a:xfrm>
              <a:off x="647515" y="5443190"/>
              <a:ext cx="1364476" cy="233590"/>
            </a:xfrm>
            <a:prstGeom prst="rect">
              <a:avLst/>
            </a:prstGeom>
            <a:noFill/>
          </p:spPr>
          <p:txBody>
            <a:bodyPr wrap="none" rtlCol="0">
              <a:spAutoFit/>
            </a:bodyPr>
            <a:lstStyle/>
            <a:p>
              <a:pPr defTabSz="932597">
                <a:defRPr/>
              </a:pPr>
              <a:r>
                <a:rPr lang="en-US" sz="918" dirty="0">
                  <a:solidFill>
                    <a:srgbClr val="FFFFFF"/>
                  </a:solidFill>
                  <a:latin typeface="Segoe UI Semibold"/>
                  <a:cs typeface="Segoe UI" pitchFamily="34" charset="0"/>
                </a:rPr>
                <a:t>Win Event Forwarding</a:t>
              </a:r>
            </a:p>
          </p:txBody>
        </p:sp>
        <p:cxnSp>
          <p:nvCxnSpPr>
            <p:cNvPr id="810" name="Straight Connector 809">
              <a:extLst>
                <a:ext uri="{FF2B5EF4-FFF2-40B4-BE49-F238E27FC236}">
                  <a16:creationId xmlns:a16="http://schemas.microsoft.com/office/drawing/2014/main" id="{DBAE2B16-C759-4352-AC2A-BA97B30B95D6}"/>
                </a:ext>
              </a:extLst>
            </p:cNvPr>
            <p:cNvCxnSpPr>
              <a:cxnSpLocks/>
            </p:cNvCxnSpPr>
            <p:nvPr/>
          </p:nvCxnSpPr>
          <p:spPr>
            <a:xfrm flipV="1">
              <a:off x="227049" y="5579673"/>
              <a:ext cx="420466" cy="1"/>
            </a:xfrm>
            <a:prstGeom prst="line">
              <a:avLst/>
            </a:prstGeom>
            <a:ln w="38100">
              <a:solidFill>
                <a:srgbClr val="50E6FF"/>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11" name="!!la_title">
              <a:extLst>
                <a:ext uri="{FF2B5EF4-FFF2-40B4-BE49-F238E27FC236}">
                  <a16:creationId xmlns:a16="http://schemas.microsoft.com/office/drawing/2014/main" id="{6772C6CC-C2E8-442E-9FC5-9D1A5FBD1D32}"/>
                </a:ext>
              </a:extLst>
            </p:cNvPr>
            <p:cNvSpPr txBox="1"/>
            <p:nvPr/>
          </p:nvSpPr>
          <p:spPr>
            <a:xfrm>
              <a:off x="647515" y="5184743"/>
              <a:ext cx="990977" cy="233590"/>
            </a:xfrm>
            <a:prstGeom prst="rect">
              <a:avLst/>
            </a:prstGeom>
            <a:noFill/>
          </p:spPr>
          <p:txBody>
            <a:bodyPr wrap="none" rtlCol="0">
              <a:spAutoFit/>
            </a:bodyPr>
            <a:lstStyle/>
            <a:p>
              <a:pPr defTabSz="932597">
                <a:defRPr/>
              </a:pPr>
              <a:r>
                <a:rPr lang="en-US" sz="918">
                  <a:solidFill>
                    <a:srgbClr val="FFFFFF"/>
                  </a:solidFill>
                  <a:latin typeface="Segoe UI Semibold"/>
                  <a:cs typeface="Segoe UI" pitchFamily="34" charset="0"/>
                </a:rPr>
                <a:t>Security Events</a:t>
              </a:r>
            </a:p>
          </p:txBody>
        </p:sp>
        <p:cxnSp>
          <p:nvCxnSpPr>
            <p:cNvPr id="812" name="Straight Connector 811">
              <a:extLst>
                <a:ext uri="{FF2B5EF4-FFF2-40B4-BE49-F238E27FC236}">
                  <a16:creationId xmlns:a16="http://schemas.microsoft.com/office/drawing/2014/main" id="{F4801EFB-3457-4C67-9772-F398903FDCB4}"/>
                </a:ext>
              </a:extLst>
            </p:cNvPr>
            <p:cNvCxnSpPr>
              <a:cxnSpLocks/>
            </p:cNvCxnSpPr>
            <p:nvPr/>
          </p:nvCxnSpPr>
          <p:spPr>
            <a:xfrm flipV="1">
              <a:off x="227049" y="5321226"/>
              <a:ext cx="420466" cy="1"/>
            </a:xfrm>
            <a:prstGeom prst="line">
              <a:avLst/>
            </a:prstGeom>
            <a:ln w="38100">
              <a:solidFill>
                <a:srgbClr val="0078D4"/>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13" name="TextBox 812">
              <a:extLst>
                <a:ext uri="{FF2B5EF4-FFF2-40B4-BE49-F238E27FC236}">
                  <a16:creationId xmlns:a16="http://schemas.microsoft.com/office/drawing/2014/main" id="{E573D88D-658C-4034-8955-6EDA77C7EBE8}"/>
                </a:ext>
              </a:extLst>
            </p:cNvPr>
            <p:cNvSpPr txBox="1"/>
            <p:nvPr/>
          </p:nvSpPr>
          <p:spPr>
            <a:xfrm>
              <a:off x="112669" y="5085296"/>
              <a:ext cx="1969305" cy="1193596"/>
            </a:xfrm>
            <a:prstGeom prst="roundRect">
              <a:avLst>
                <a:gd name="adj" fmla="val 2924"/>
              </a:avLst>
            </a:prstGeom>
            <a:noFill/>
            <a:ln w="12700">
              <a:solidFill>
                <a:schemeClr val="bg1">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rgbClr val="FFFFFF"/>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51028">
                <a:defRPr/>
              </a:pPr>
              <a:endParaRPr lang="en-US" sz="2040">
                <a:latin typeface="Segoe UI Semibold"/>
              </a:endParaRPr>
            </a:p>
          </p:txBody>
        </p:sp>
      </p:grpSp>
      <p:sp>
        <p:nvSpPr>
          <p:cNvPr id="814" name="TextBox 813" descr="Microsoft Partners / Threat Intelligence&#10;">
            <a:extLst>
              <a:ext uri="{FF2B5EF4-FFF2-40B4-BE49-F238E27FC236}">
                <a16:creationId xmlns:a16="http://schemas.microsoft.com/office/drawing/2014/main" id="{FDB26594-7EBB-48D1-9E70-32BF96D61B4C}"/>
              </a:ext>
            </a:extLst>
          </p:cNvPr>
          <p:cNvSpPr txBox="1"/>
          <p:nvPr/>
        </p:nvSpPr>
        <p:spPr>
          <a:xfrm>
            <a:off x="289178" y="5077560"/>
            <a:ext cx="420354" cy="226510"/>
          </a:xfrm>
          <a:prstGeom prst="rect">
            <a:avLst/>
          </a:prstGeom>
          <a:solidFill>
            <a:schemeClr val="bg1"/>
          </a:solidFill>
        </p:spPr>
        <p:txBody>
          <a:bodyPr wrap="square" lIns="0" tIns="0" rIns="0" bIns="0" rtlCol="0" anchor="ctr">
            <a:noAutofit/>
          </a:bodyPr>
          <a:lstStyle/>
          <a:p>
            <a:pPr algn="ctr" defTabSz="932597">
              <a:defRPr/>
            </a:pPr>
            <a:r>
              <a:rPr lang="en-US" sz="918">
                <a:solidFill>
                  <a:srgbClr val="FFFFFF"/>
                </a:solidFill>
                <a:latin typeface="Segoe UI Semibold"/>
                <a:cs typeface="Segoe UI" pitchFamily="34" charset="0"/>
              </a:rPr>
              <a:t>Legend</a:t>
            </a:r>
          </a:p>
        </p:txBody>
      </p:sp>
    </p:spTree>
    <p:extLst>
      <p:ext uri="{BB962C8B-B14F-4D97-AF65-F5344CB8AC3E}">
        <p14:creationId xmlns:p14="http://schemas.microsoft.com/office/powerpoint/2010/main" val="18671966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67"/>
                                        </p:tgtEl>
                                        <p:attrNameLst>
                                          <p:attrName>style.visibility</p:attrName>
                                        </p:attrNameLst>
                                      </p:cBhvr>
                                      <p:to>
                                        <p:strVal val="visible"/>
                                      </p:to>
                                    </p:set>
                                  </p:childTnLst>
                                </p:cTn>
                              </p:par>
                              <p:par>
                                <p:cTn id="7" presetID="22" presetClass="entr" presetSubtype="8" fill="hold" nodeType="withEffect">
                                  <p:stCondLst>
                                    <p:cond delay="0"/>
                                  </p:stCondLst>
                                  <p:childTnLst>
                                    <p:set>
                                      <p:cBhvr>
                                        <p:cTn id="8" dur="1" fill="hold">
                                          <p:stCondLst>
                                            <p:cond delay="0"/>
                                          </p:stCondLst>
                                        </p:cTn>
                                        <p:tgtEl>
                                          <p:spTgt spid="467"/>
                                        </p:tgtEl>
                                        <p:attrNameLst>
                                          <p:attrName>style.visibility</p:attrName>
                                        </p:attrNameLst>
                                      </p:cBhvr>
                                      <p:to>
                                        <p:strVal val="visible"/>
                                      </p:to>
                                    </p:set>
                                    <p:animEffect transition="in" filter="wipe(left)">
                                      <p:cBhvr>
                                        <p:cTn id="9" dur="500"/>
                                        <p:tgtEl>
                                          <p:spTgt spid="467"/>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668"/>
                                        </p:tgtEl>
                                        <p:attrNameLst>
                                          <p:attrName>style.visibility</p:attrName>
                                        </p:attrNameLst>
                                      </p:cBhvr>
                                      <p:to>
                                        <p:strVal val="visible"/>
                                      </p:to>
                                    </p:set>
                                    <p:animEffect transition="in" filter="wipe(left)">
                                      <p:cBhvr>
                                        <p:cTn id="13" dur="500"/>
                                        <p:tgtEl>
                                          <p:spTgt spid="668"/>
                                        </p:tgtEl>
                                      </p:cBhvr>
                                    </p:animEffect>
                                  </p:childTnLst>
                                </p:cTn>
                              </p:par>
                              <p:par>
                                <p:cTn id="14" presetID="22" presetClass="entr" presetSubtype="1" fill="hold" nodeType="withEffect">
                                  <p:stCondLst>
                                    <p:cond delay="0"/>
                                  </p:stCondLst>
                                  <p:childTnLst>
                                    <p:set>
                                      <p:cBhvr>
                                        <p:cTn id="15" dur="1" fill="hold">
                                          <p:stCondLst>
                                            <p:cond delay="0"/>
                                          </p:stCondLst>
                                        </p:cTn>
                                        <p:tgtEl>
                                          <p:spTgt spid="453"/>
                                        </p:tgtEl>
                                        <p:attrNameLst>
                                          <p:attrName>style.visibility</p:attrName>
                                        </p:attrNameLst>
                                      </p:cBhvr>
                                      <p:to>
                                        <p:strVal val="visible"/>
                                      </p:to>
                                    </p:set>
                                    <p:animEffect transition="in" filter="wipe(up)">
                                      <p:cBhvr>
                                        <p:cTn id="16" dur="500"/>
                                        <p:tgtEl>
                                          <p:spTgt spid="453"/>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572"/>
                                        </p:tgtEl>
                                        <p:attrNameLst>
                                          <p:attrName>style.visibility</p:attrName>
                                        </p:attrNameLst>
                                      </p:cBhvr>
                                      <p:to>
                                        <p:strVal val="visible"/>
                                      </p:to>
                                    </p:set>
                                    <p:animEffect transition="in" filter="wipe(up)">
                                      <p:cBhvr>
                                        <p:cTn id="20" dur="500"/>
                                        <p:tgtEl>
                                          <p:spTgt spid="572"/>
                                        </p:tgtEl>
                                      </p:cBhvr>
                                    </p:animEffect>
                                  </p:childTnLst>
                                </p:cTn>
                              </p:par>
                              <p:par>
                                <p:cTn id="21" presetID="35" presetClass="path" presetSubtype="0" repeatCount="indefinite" fill="hold" nodeType="withEffect">
                                  <p:stCondLst>
                                    <p:cond delay="0"/>
                                  </p:stCondLst>
                                  <p:childTnLst>
                                    <p:animMotion origin="layout" path="M -3.54167E-6 -4.07407E-6 L -0.01836 -4.07407E-6 " pathEditMode="relative" rAng="0" ptsTypes="AA">
                                      <p:cBhvr>
                                        <p:cTn id="22" dur="2000" fill="hold"/>
                                        <p:tgtEl>
                                          <p:spTgt spid="134"/>
                                        </p:tgtEl>
                                        <p:attrNameLst>
                                          <p:attrName>ppt_x</p:attrName>
                                          <p:attrName>ppt_y</p:attrName>
                                        </p:attrNameLst>
                                      </p:cBhvr>
                                      <p:rCtr x="-924" y="0"/>
                                    </p:animMotion>
                                  </p:childTnLst>
                                </p:cTn>
                              </p:par>
                              <p:par>
                                <p:cTn id="23" presetID="35" presetClass="path" presetSubtype="0" repeatCount="indefinite" fill="hold" nodeType="withEffect">
                                  <p:stCondLst>
                                    <p:cond delay="0"/>
                                  </p:stCondLst>
                                  <p:childTnLst>
                                    <p:animMotion origin="layout" path="M 6.25E-7 2.22222E-6 L -0.01836 2.22222E-6 " pathEditMode="relative" rAng="0" ptsTypes="AA">
                                      <p:cBhvr>
                                        <p:cTn id="24" dur="2000" fill="hold"/>
                                        <p:tgtEl>
                                          <p:spTgt spid="325"/>
                                        </p:tgtEl>
                                        <p:attrNameLst>
                                          <p:attrName>ppt_x</p:attrName>
                                          <p:attrName>ppt_y</p:attrName>
                                        </p:attrNameLst>
                                      </p:cBhvr>
                                      <p:rCtr x="-924" y="0"/>
                                    </p:animMotion>
                                  </p:childTnLst>
                                </p:cTn>
                              </p:par>
                              <p:par>
                                <p:cTn id="25" presetID="35" presetClass="path" presetSubtype="0" repeatCount="indefinite" fill="hold" nodeType="withEffect">
                                  <p:stCondLst>
                                    <p:cond delay="0"/>
                                  </p:stCondLst>
                                  <p:childTnLst>
                                    <p:animMotion origin="layout" path="M -3.125E-6 -2.59259E-6 L -0.01836 -2.59259E-6 " pathEditMode="relative" rAng="0" ptsTypes="AA">
                                      <p:cBhvr>
                                        <p:cTn id="26" dur="2000" fill="hold"/>
                                        <p:tgtEl>
                                          <p:spTgt spid="345"/>
                                        </p:tgtEl>
                                        <p:attrNameLst>
                                          <p:attrName>ppt_x</p:attrName>
                                          <p:attrName>ppt_y</p:attrName>
                                        </p:attrNameLst>
                                      </p:cBhvr>
                                      <p:rCtr x="-924" y="0"/>
                                    </p:animMotion>
                                  </p:childTnLst>
                                </p:cTn>
                              </p:par>
                              <p:par>
                                <p:cTn id="27" presetID="63" presetClass="path" presetSubtype="0" repeatCount="indefinite" fill="hold" nodeType="withEffect">
                                  <p:stCondLst>
                                    <p:cond delay="0"/>
                                  </p:stCondLst>
                                  <p:childTnLst>
                                    <p:animMotion origin="layout" path="M -4.375E-6 1.85185E-6 L 0.00977 1.85185E-6 " pathEditMode="relative" rAng="0" ptsTypes="AA">
                                      <p:cBhvr>
                                        <p:cTn id="28" dur="500" fill="hold"/>
                                        <p:tgtEl>
                                          <p:spTgt spid="351"/>
                                        </p:tgtEl>
                                        <p:attrNameLst>
                                          <p:attrName>ppt_x</p:attrName>
                                          <p:attrName>ppt_y</p:attrName>
                                        </p:attrNameLst>
                                      </p:cBhvr>
                                      <p:rCtr x="482" y="0"/>
                                    </p:animMotion>
                                  </p:childTnLst>
                                </p:cTn>
                              </p:par>
                              <p:par>
                                <p:cTn id="29" presetID="63" presetClass="path" presetSubtype="0" repeatCount="indefinite" fill="hold" nodeType="withEffect">
                                  <p:stCondLst>
                                    <p:cond delay="0"/>
                                  </p:stCondLst>
                                  <p:childTnLst>
                                    <p:animMotion origin="layout" path="M -3.33333E-6 1.48148E-6 L 0.00977 1.48148E-6 " pathEditMode="relative" rAng="0" ptsTypes="AA">
                                      <p:cBhvr>
                                        <p:cTn id="30" dur="500" fill="hold"/>
                                        <p:tgtEl>
                                          <p:spTgt spid="353"/>
                                        </p:tgtEl>
                                        <p:attrNameLst>
                                          <p:attrName>ppt_x</p:attrName>
                                          <p:attrName>ppt_y</p:attrName>
                                        </p:attrNameLst>
                                      </p:cBhvr>
                                      <p:rCtr x="482" y="0"/>
                                    </p:animMotion>
                                  </p:childTnLst>
                                </p:cTn>
                              </p:par>
                              <p:par>
                                <p:cTn id="31" presetID="63" presetClass="path" presetSubtype="0" repeatCount="indefinite" fill="hold" nodeType="withEffect">
                                  <p:stCondLst>
                                    <p:cond delay="0"/>
                                  </p:stCondLst>
                                  <p:childTnLst>
                                    <p:animMotion origin="layout" path="M 3.54167E-6 -2.59259E-6 L 0.00976 -2.59259E-6 " pathEditMode="relative" rAng="0" ptsTypes="AA">
                                      <p:cBhvr>
                                        <p:cTn id="32" dur="500" fill="hold"/>
                                        <p:tgtEl>
                                          <p:spTgt spid="358"/>
                                        </p:tgtEl>
                                        <p:attrNameLst>
                                          <p:attrName>ppt_x</p:attrName>
                                          <p:attrName>ppt_y</p:attrName>
                                        </p:attrNameLst>
                                      </p:cBhvr>
                                      <p:rCtr x="482" y="0"/>
                                    </p:animMotion>
                                  </p:childTnLst>
                                </p:cTn>
                              </p:par>
                              <p:par>
                                <p:cTn id="33" presetID="64" presetClass="path" presetSubtype="0" repeatCount="indefinite" fill="hold" nodeType="withEffect">
                                  <p:stCondLst>
                                    <p:cond delay="0"/>
                                  </p:stCondLst>
                                  <p:childTnLst>
                                    <p:animMotion origin="layout" path="M 1.66667E-6 -1.85185E-6 L 1.66667E-6 -0.01666 " pathEditMode="relative" rAng="0" ptsTypes="AA">
                                      <p:cBhvr>
                                        <p:cTn id="34" dur="500" fill="hold"/>
                                        <p:tgtEl>
                                          <p:spTgt spid="359"/>
                                        </p:tgtEl>
                                        <p:attrNameLst>
                                          <p:attrName>ppt_x</p:attrName>
                                          <p:attrName>ppt_y</p:attrName>
                                        </p:attrNameLst>
                                      </p:cBhvr>
                                      <p:rCtr x="0" y="-833"/>
                                    </p:animMotion>
                                  </p:childTnLst>
                                </p:cTn>
                              </p:par>
                              <p:par>
                                <p:cTn id="35" presetID="42" presetClass="path" presetSubtype="0" repeatCount="indefinite" fill="hold" nodeType="withEffect">
                                  <p:stCondLst>
                                    <p:cond delay="0"/>
                                  </p:stCondLst>
                                  <p:childTnLst>
                                    <p:animMotion origin="layout" path="M 1.25E-6 7.40741E-7 L 1.25E-6 0.0331 " pathEditMode="relative" rAng="0" ptsTypes="AA">
                                      <p:cBhvr>
                                        <p:cTn id="36" dur="2000" fill="hold"/>
                                        <p:tgtEl>
                                          <p:spTgt spid="364"/>
                                        </p:tgtEl>
                                        <p:attrNameLst>
                                          <p:attrName>ppt_x</p:attrName>
                                          <p:attrName>ppt_y</p:attrName>
                                        </p:attrNameLst>
                                      </p:cBhvr>
                                      <p:rCtr x="0" y="1644"/>
                                    </p:animMotion>
                                  </p:childTnLst>
                                </p:cTn>
                              </p:par>
                              <p:par>
                                <p:cTn id="37" presetID="63" presetClass="path" presetSubtype="0" repeatCount="indefinite" fill="hold" nodeType="withEffect">
                                  <p:stCondLst>
                                    <p:cond delay="0"/>
                                  </p:stCondLst>
                                  <p:childTnLst>
                                    <p:animMotion origin="layout" path="M 3.95833E-6 1.48148E-6 L 0.00976 1.48148E-6 " pathEditMode="relative" rAng="0" ptsTypes="AA">
                                      <p:cBhvr>
                                        <p:cTn id="38" dur="500" fill="hold"/>
                                        <p:tgtEl>
                                          <p:spTgt spid="385"/>
                                        </p:tgtEl>
                                        <p:attrNameLst>
                                          <p:attrName>ppt_x</p:attrName>
                                          <p:attrName>ppt_y</p:attrName>
                                        </p:attrNameLst>
                                      </p:cBhvr>
                                      <p:rCtr x="482" y="0"/>
                                    </p:animMotion>
                                  </p:childTnLst>
                                </p:cTn>
                              </p:par>
                              <p:par>
                                <p:cTn id="39" presetID="63" presetClass="path" presetSubtype="0" repeatCount="indefinite" fill="hold" nodeType="withEffect">
                                  <p:stCondLst>
                                    <p:cond delay="0"/>
                                  </p:stCondLst>
                                  <p:childTnLst>
                                    <p:animMotion origin="layout" path="M 4.16667E-7 -2.59259E-6 L 0.00977 -2.59259E-6 " pathEditMode="relative" rAng="0" ptsTypes="AA">
                                      <p:cBhvr>
                                        <p:cTn id="40" dur="500" fill="hold"/>
                                        <p:tgtEl>
                                          <p:spTgt spid="392"/>
                                        </p:tgtEl>
                                        <p:attrNameLst>
                                          <p:attrName>ppt_x</p:attrName>
                                          <p:attrName>ppt_y</p:attrName>
                                        </p:attrNameLst>
                                      </p:cBhvr>
                                      <p:rCtr x="482" y="0"/>
                                    </p:animMotion>
                                  </p:childTnLst>
                                </p:cTn>
                              </p:par>
                              <p:par>
                                <p:cTn id="41" presetID="63" presetClass="path" presetSubtype="0" repeatCount="indefinite" fill="hold" nodeType="withEffect">
                                  <p:stCondLst>
                                    <p:cond delay="0"/>
                                  </p:stCondLst>
                                  <p:childTnLst>
                                    <p:animMotion origin="layout" path="M 4.79167E-6 1.85185E-6 L 0.00976 1.85185E-6 " pathEditMode="relative" rAng="0" ptsTypes="AA">
                                      <p:cBhvr>
                                        <p:cTn id="42" dur="500" fill="hold"/>
                                        <p:tgtEl>
                                          <p:spTgt spid="396"/>
                                        </p:tgtEl>
                                        <p:attrNameLst>
                                          <p:attrName>ppt_x</p:attrName>
                                          <p:attrName>ppt_y</p:attrName>
                                        </p:attrNameLst>
                                      </p:cBhvr>
                                      <p:rCtr x="482" y="0"/>
                                    </p:animMotion>
                                  </p:childTnLst>
                                </p:cTn>
                              </p:par>
                              <p:par>
                                <p:cTn id="43" presetID="63" presetClass="path" presetSubtype="0" repeatCount="indefinite" fill="hold" nodeType="withEffect">
                                  <p:stCondLst>
                                    <p:cond delay="0"/>
                                  </p:stCondLst>
                                  <p:childTnLst>
                                    <p:animMotion origin="layout" path="M -3.75E-6 3.7037E-7 L 0.00977 3.7037E-7 " pathEditMode="relative" rAng="0" ptsTypes="AA">
                                      <p:cBhvr>
                                        <p:cTn id="44" dur="500" fill="hold"/>
                                        <p:tgtEl>
                                          <p:spTgt spid="442"/>
                                        </p:tgtEl>
                                        <p:attrNameLst>
                                          <p:attrName>ppt_x</p:attrName>
                                          <p:attrName>ppt_y</p:attrName>
                                        </p:attrNameLst>
                                      </p:cBhvr>
                                      <p:rCtr x="482" y="0"/>
                                    </p:animMotion>
                                  </p:childTnLst>
                                </p:cTn>
                              </p:par>
                              <p:par>
                                <p:cTn id="45" presetID="42" presetClass="path" presetSubtype="0" repeatCount="indefinite" fill="hold" nodeType="withEffect">
                                  <p:stCondLst>
                                    <p:cond delay="0"/>
                                  </p:stCondLst>
                                  <p:childTnLst>
                                    <p:animMotion origin="layout" path="M 2.70833E-6 -4.07407E-6 L 2.70833E-6 0.01737 " pathEditMode="relative" rAng="0" ptsTypes="AA">
                                      <p:cBhvr>
                                        <p:cTn id="46" dur="1000" fill="hold"/>
                                        <p:tgtEl>
                                          <p:spTgt spid="453"/>
                                        </p:tgtEl>
                                        <p:attrNameLst>
                                          <p:attrName>ppt_x</p:attrName>
                                          <p:attrName>ppt_y</p:attrName>
                                        </p:attrNameLst>
                                      </p:cBhvr>
                                      <p:rCtr x="0" y="856"/>
                                    </p:animMotion>
                                  </p:childTnLst>
                                </p:cTn>
                              </p:par>
                              <p:par>
                                <p:cTn id="47" presetID="63" presetClass="path" presetSubtype="0" repeatCount="indefinite" fill="hold" nodeType="withEffect">
                                  <p:stCondLst>
                                    <p:cond delay="0"/>
                                  </p:stCondLst>
                                  <p:childTnLst>
                                    <p:animMotion origin="layout" path="M 2.29167E-6 7.40741E-7 L 0.00976 7.40741E-7 " pathEditMode="relative" rAng="0" ptsTypes="AA">
                                      <p:cBhvr>
                                        <p:cTn id="48" dur="500" fill="hold"/>
                                        <p:tgtEl>
                                          <p:spTgt spid="467"/>
                                        </p:tgtEl>
                                        <p:attrNameLst>
                                          <p:attrName>ppt_x</p:attrName>
                                          <p:attrName>ppt_y</p:attrName>
                                        </p:attrNameLst>
                                      </p:cBhvr>
                                      <p:rCtr x="482" y="0"/>
                                    </p:animMotion>
                                  </p:childTnLst>
                                </p:cTn>
                              </p:par>
                              <p:par>
                                <p:cTn id="49" presetID="35" presetClass="path" presetSubtype="0" repeatCount="indefinite" fill="hold" nodeType="withEffect">
                                  <p:stCondLst>
                                    <p:cond delay="0"/>
                                  </p:stCondLst>
                                  <p:childTnLst>
                                    <p:animMotion origin="layout" path="M -8.33333E-7 3.7037E-7 L -0.01836 3.7037E-7 " pathEditMode="relative" rAng="0" ptsTypes="AA">
                                      <p:cBhvr>
                                        <p:cTn id="50" dur="2000" fill="hold"/>
                                        <p:tgtEl>
                                          <p:spTgt spid="508"/>
                                        </p:tgtEl>
                                        <p:attrNameLst>
                                          <p:attrName>ppt_x</p:attrName>
                                          <p:attrName>ppt_y</p:attrName>
                                        </p:attrNameLst>
                                      </p:cBhvr>
                                      <p:rCtr x="-924" y="0"/>
                                    </p:animMotion>
                                  </p:childTnLst>
                                </p:cTn>
                              </p:par>
                              <p:par>
                                <p:cTn id="51" presetID="35" presetClass="path" presetSubtype="0" repeatCount="indefinite" fill="hold" nodeType="withEffect">
                                  <p:stCondLst>
                                    <p:cond delay="0"/>
                                  </p:stCondLst>
                                  <p:childTnLst>
                                    <p:animMotion origin="layout" path="M -2.5E-6 4.81481E-6 L -0.01836 4.81481E-6 " pathEditMode="relative" rAng="0" ptsTypes="AA">
                                      <p:cBhvr>
                                        <p:cTn id="52" dur="2000" fill="hold"/>
                                        <p:tgtEl>
                                          <p:spTgt spid="340"/>
                                        </p:tgtEl>
                                        <p:attrNameLst>
                                          <p:attrName>ppt_x</p:attrName>
                                          <p:attrName>ppt_y</p:attrName>
                                        </p:attrNameLst>
                                      </p:cBhvr>
                                      <p:rCtr x="-924" y="0"/>
                                    </p:animMotion>
                                  </p:childTnLst>
                                </p:cTn>
                              </p:par>
                              <p:par>
                                <p:cTn id="53" presetID="64" presetClass="path" presetSubtype="0" repeatCount="indefinite" fill="hold" nodeType="withEffect">
                                  <p:stCondLst>
                                    <p:cond delay="0"/>
                                  </p:stCondLst>
                                  <p:childTnLst>
                                    <p:animMotion origin="layout" path="M -1.875E-6 3.7037E-7 L -1.875E-6 -0.01644 " pathEditMode="relative" rAng="0" ptsTypes="AA">
                                      <p:cBhvr>
                                        <p:cTn id="54" dur="500" fill="hold"/>
                                        <p:tgtEl>
                                          <p:spTgt spid="341"/>
                                        </p:tgtEl>
                                        <p:attrNameLst>
                                          <p:attrName>ppt_x</p:attrName>
                                          <p:attrName>ppt_y</p:attrName>
                                        </p:attrNameLst>
                                      </p:cBhvr>
                                      <p:rCtr x="0" y="-833"/>
                                    </p:animMotion>
                                  </p:childTnLst>
                                </p:cTn>
                              </p:par>
                              <p:par>
                                <p:cTn id="55" presetID="42" presetClass="path" presetSubtype="0" repeatCount="indefinite" fill="hold" nodeType="withEffect">
                                  <p:stCondLst>
                                    <p:cond delay="0"/>
                                  </p:stCondLst>
                                  <p:childTnLst>
                                    <p:animMotion origin="layout" path="M 2.08333E-6 -7.40741E-7 L 2.08333E-6 0.01736 " pathEditMode="relative" rAng="0" ptsTypes="AA">
                                      <p:cBhvr>
                                        <p:cTn id="56" dur="1000" fill="hold"/>
                                        <p:tgtEl>
                                          <p:spTgt spid="388"/>
                                        </p:tgtEl>
                                        <p:attrNameLst>
                                          <p:attrName>ppt_x</p:attrName>
                                          <p:attrName>ppt_y</p:attrName>
                                        </p:attrNameLst>
                                      </p:cBhvr>
                                      <p:rCtr x="0" y="8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3" name="!!dep_area">
            <a:extLst>
              <a:ext uri="{FF2B5EF4-FFF2-40B4-BE49-F238E27FC236}">
                <a16:creationId xmlns:a16="http://schemas.microsoft.com/office/drawing/2014/main" id="{14EAB75A-2E57-4213-AFF9-9E8C41359F26}"/>
              </a:ext>
            </a:extLst>
          </p:cNvPr>
          <p:cNvSpPr/>
          <p:nvPr/>
        </p:nvSpPr>
        <p:spPr bwMode="auto">
          <a:xfrm>
            <a:off x="6808825" y="2993065"/>
            <a:ext cx="1705054" cy="1140679"/>
          </a:xfrm>
          <a:prstGeom prst="roundRect">
            <a:avLst>
              <a:gd name="adj" fmla="val 6787"/>
            </a:avLst>
          </a:prstGeom>
          <a:noFill/>
          <a:ln w="12700">
            <a:solidFill>
              <a:srgbClr val="2687C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428" err="1">
              <a:solidFill>
                <a:srgbClr val="FFFFFF"/>
              </a:solidFill>
              <a:latin typeface="Segoe UI"/>
              <a:cs typeface="Segoe UI" pitchFamily="34" charset="0"/>
            </a:endParaRPr>
          </a:p>
        </p:txBody>
      </p:sp>
      <p:cxnSp>
        <p:nvCxnSpPr>
          <p:cNvPr id="508" name="!!movingline_left">
            <a:extLst>
              <a:ext uri="{FF2B5EF4-FFF2-40B4-BE49-F238E27FC236}">
                <a16:creationId xmlns:a16="http://schemas.microsoft.com/office/drawing/2014/main" id="{02786C54-137C-4AB3-8991-87D653547B80}"/>
              </a:ext>
            </a:extLst>
          </p:cNvPr>
          <p:cNvCxnSpPr>
            <a:cxnSpLocks/>
          </p:cNvCxnSpPr>
          <p:nvPr/>
        </p:nvCxnSpPr>
        <p:spPr>
          <a:xfrm>
            <a:off x="7819927" y="3529595"/>
            <a:ext cx="2250156" cy="0"/>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Freeform: Shape 91">
            <a:extLst>
              <a:ext uri="{FF2B5EF4-FFF2-40B4-BE49-F238E27FC236}">
                <a16:creationId xmlns:a16="http://schemas.microsoft.com/office/drawing/2014/main" id="{84EE8091-DB18-456F-AA5A-6C3109C02227}"/>
              </a:ext>
            </a:extLst>
          </p:cNvPr>
          <p:cNvSpPr/>
          <p:nvPr/>
        </p:nvSpPr>
        <p:spPr bwMode="blackWhite">
          <a:xfrm rot="10800000">
            <a:off x="9913090" y="3411560"/>
            <a:ext cx="310243" cy="331573"/>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Freeform: Shape 45">
            <a:extLst>
              <a:ext uri="{FF2B5EF4-FFF2-40B4-BE49-F238E27FC236}">
                <a16:creationId xmlns:a16="http://schemas.microsoft.com/office/drawing/2014/main" id="{6F996711-DF62-4DC5-BDE8-1DF93EE2E0C7}"/>
              </a:ext>
            </a:extLst>
          </p:cNvPr>
          <p:cNvSpPr/>
          <p:nvPr/>
        </p:nvSpPr>
        <p:spPr bwMode="blackWhite">
          <a:xfrm rot="10800000">
            <a:off x="10109517" y="3253703"/>
            <a:ext cx="411231" cy="331573"/>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88" name="!!movingline_down">
            <a:extLst>
              <a:ext uri="{FF2B5EF4-FFF2-40B4-BE49-F238E27FC236}">
                <a16:creationId xmlns:a16="http://schemas.microsoft.com/office/drawing/2014/main" id="{251BC210-7929-44D2-9CEF-7D6A68240516}"/>
              </a:ext>
            </a:extLst>
          </p:cNvPr>
          <p:cNvCxnSpPr>
            <a:cxnSpLocks/>
          </p:cNvCxnSpPr>
          <p:nvPr/>
        </p:nvCxnSpPr>
        <p:spPr>
          <a:xfrm>
            <a:off x="9233078" y="2123613"/>
            <a:ext cx="0" cy="1306417"/>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99" name="!!arrowup_2pt">
            <a:extLst>
              <a:ext uri="{FF2B5EF4-FFF2-40B4-BE49-F238E27FC236}">
                <a16:creationId xmlns:a16="http://schemas.microsoft.com/office/drawing/2014/main" id="{E8DFA841-608B-428C-B761-E4EFD645C109}"/>
              </a:ext>
            </a:extLst>
          </p:cNvPr>
          <p:cNvGrpSpPr/>
          <p:nvPr/>
        </p:nvGrpSpPr>
        <p:grpSpPr>
          <a:xfrm rot="5400000">
            <a:off x="9119365" y="3413509"/>
            <a:ext cx="232312" cy="76884"/>
            <a:chOff x="2615998" y="3899990"/>
            <a:chExt cx="230255" cy="76203"/>
          </a:xfrm>
        </p:grpSpPr>
        <p:sp>
          <p:nvSpPr>
            <p:cNvPr id="400" name="Rectangle 399">
              <a:extLst>
                <a:ext uri="{FF2B5EF4-FFF2-40B4-BE49-F238E27FC236}">
                  <a16:creationId xmlns:a16="http://schemas.microsoft.com/office/drawing/2014/main" id="{912B0815-070D-4F50-B6A1-4630763A05D3}"/>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3" name="Isosceles Triangle 402">
              <a:extLst>
                <a:ext uri="{FF2B5EF4-FFF2-40B4-BE49-F238E27FC236}">
                  <a16:creationId xmlns:a16="http://schemas.microsoft.com/office/drawing/2014/main" id="{FB8AF75B-F725-419A-9BF4-4B20838BA74B}"/>
                </a:ext>
              </a:extLst>
            </p:cNvPr>
            <p:cNvSpPr/>
            <p:nvPr/>
          </p:nvSpPr>
          <p:spPr bwMode="blackWhite">
            <a:xfrm rot="5400000">
              <a:off x="2615996" y="3899989"/>
              <a:ext cx="76203" cy="76200"/>
            </a:xfrm>
            <a:prstGeom prst="triangle">
              <a:avLst/>
            </a:prstGeom>
            <a:solidFill>
              <a:srgbClr val="9BF00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453" name="!!movingline_down">
            <a:extLst>
              <a:ext uri="{FF2B5EF4-FFF2-40B4-BE49-F238E27FC236}">
                <a16:creationId xmlns:a16="http://schemas.microsoft.com/office/drawing/2014/main" id="{1868C8AB-C595-43F2-B050-893242E63CF5}"/>
              </a:ext>
            </a:extLst>
          </p:cNvPr>
          <p:cNvCxnSpPr>
            <a:cxnSpLocks/>
          </p:cNvCxnSpPr>
          <p:nvPr/>
        </p:nvCxnSpPr>
        <p:spPr>
          <a:xfrm>
            <a:off x="6353196" y="1681538"/>
            <a:ext cx="0" cy="1686197"/>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72" name="!!arrowup_2pt">
            <a:extLst>
              <a:ext uri="{FF2B5EF4-FFF2-40B4-BE49-F238E27FC236}">
                <a16:creationId xmlns:a16="http://schemas.microsoft.com/office/drawing/2014/main" id="{C2F85E2C-15EC-49B9-83B4-54566A571FCD}"/>
              </a:ext>
            </a:extLst>
          </p:cNvPr>
          <p:cNvGrpSpPr/>
          <p:nvPr/>
        </p:nvGrpSpPr>
        <p:grpSpPr>
          <a:xfrm rot="5400000">
            <a:off x="6238337" y="3411919"/>
            <a:ext cx="232312" cy="76884"/>
            <a:chOff x="2615998" y="3899990"/>
            <a:chExt cx="230255" cy="76203"/>
          </a:xfrm>
        </p:grpSpPr>
        <p:sp>
          <p:nvSpPr>
            <p:cNvPr id="573" name="Rectangle 572">
              <a:extLst>
                <a:ext uri="{FF2B5EF4-FFF2-40B4-BE49-F238E27FC236}">
                  <a16:creationId xmlns:a16="http://schemas.microsoft.com/office/drawing/2014/main" id="{9FAE3091-F51D-4940-A0B5-009CA09033D4}"/>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4" name="Isosceles Triangle 573">
              <a:extLst>
                <a:ext uri="{FF2B5EF4-FFF2-40B4-BE49-F238E27FC236}">
                  <a16:creationId xmlns:a16="http://schemas.microsoft.com/office/drawing/2014/main" id="{2E643A18-CFBC-4C7D-B96A-53393F84C08F}"/>
                </a:ext>
              </a:extLst>
            </p:cNvPr>
            <p:cNvSpPr/>
            <p:nvPr/>
          </p:nvSpPr>
          <p:spPr bwMode="blackWhite">
            <a:xfrm rot="5400000">
              <a:off x="2615996" y="3899989"/>
              <a:ext cx="76203" cy="76200"/>
            </a:xfrm>
            <a:prstGeom prst="triangle">
              <a:avLst/>
            </a:prstGeom>
            <a:solidFill>
              <a:srgbClr val="9BF00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6" name="!!vm_title">
            <a:hlinkClick r:id="" action="ppaction://noaction"/>
            <a:extLst>
              <a:ext uri="{FF2B5EF4-FFF2-40B4-BE49-F238E27FC236}">
                <a16:creationId xmlns:a16="http://schemas.microsoft.com/office/drawing/2014/main" id="{8F9A7030-2C81-4484-B1B7-FDA15D3D50B7}"/>
              </a:ext>
            </a:extLst>
          </p:cNvPr>
          <p:cNvSpPr txBox="1"/>
          <p:nvPr/>
        </p:nvSpPr>
        <p:spPr>
          <a:xfrm>
            <a:off x="5800006" y="6592829"/>
            <a:ext cx="1265806" cy="350264"/>
          </a:xfrm>
          <a:prstGeom prst="rect">
            <a:avLst/>
          </a:prstGeom>
          <a:solidFill>
            <a:schemeClr val="bg1"/>
          </a:solidFill>
        </p:spPr>
        <p:txBody>
          <a:bodyPr wrap="square" rtlCol="0">
            <a:spAutoFit/>
          </a:bodyPr>
          <a:lstStyle/>
          <a:p>
            <a:pPr algn="ctr" defTabSz="932597">
              <a:defRPr/>
            </a:pPr>
            <a:r>
              <a:rPr lang="en-US" sz="816">
                <a:solidFill>
                  <a:srgbClr val="FFFFFF"/>
                </a:solidFill>
                <a:latin typeface="Segoe UI Semibold"/>
                <a:cs typeface="Segoe UI" pitchFamily="34" charset="0"/>
              </a:rPr>
              <a:t>Data Collection Rules </a:t>
            </a:r>
            <a:r>
              <a:rPr lang="en-US" sz="816">
                <a:solidFill>
                  <a:srgbClr val="0078D4">
                    <a:lumMod val="75000"/>
                  </a:srgbClr>
                </a:solidFill>
                <a:latin typeface="Segoe UI Semibold"/>
                <a:cs typeface="Segoe UI" pitchFamily="34" charset="0"/>
              </a:rPr>
              <a:t>(AMA Only)</a:t>
            </a:r>
          </a:p>
        </p:txBody>
      </p:sp>
      <p:sp>
        <p:nvSpPr>
          <p:cNvPr id="393" name="TextBox 392">
            <a:extLst>
              <a:ext uri="{FF2B5EF4-FFF2-40B4-BE49-F238E27FC236}">
                <a16:creationId xmlns:a16="http://schemas.microsoft.com/office/drawing/2014/main" id="{4CECA158-5250-47BF-9CF4-C7D23272C2E8}"/>
              </a:ext>
            </a:extLst>
          </p:cNvPr>
          <p:cNvSpPr txBox="1"/>
          <p:nvPr/>
        </p:nvSpPr>
        <p:spPr>
          <a:xfrm>
            <a:off x="14634636" y="5262563"/>
            <a:ext cx="2105894" cy="1483597"/>
          </a:xfrm>
          <a:prstGeom prst="roundRect">
            <a:avLst>
              <a:gd name="adj" fmla="val 2924"/>
            </a:avLst>
          </a:prstGeom>
          <a:solidFill>
            <a:schemeClr val="bg1"/>
          </a:solidFill>
          <a:ln w="9525">
            <a:solidFill>
              <a:srgbClr val="32D4F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rgbClr val="FFFFFF"/>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51028">
              <a:defRPr/>
            </a:pPr>
            <a:endParaRPr lang="en-US" sz="2040">
              <a:latin typeface="Segoe UI Semibold"/>
            </a:endParaRPr>
          </a:p>
        </p:txBody>
      </p:sp>
      <p:cxnSp>
        <p:nvCxnSpPr>
          <p:cNvPr id="148" name="!!movingline_up">
            <a:extLst>
              <a:ext uri="{FF2B5EF4-FFF2-40B4-BE49-F238E27FC236}">
                <a16:creationId xmlns:a16="http://schemas.microsoft.com/office/drawing/2014/main" id="{26BFF988-48C4-4679-9596-F8A18158C2A6}"/>
              </a:ext>
            </a:extLst>
          </p:cNvPr>
          <p:cNvCxnSpPr>
            <a:cxnSpLocks/>
          </p:cNvCxnSpPr>
          <p:nvPr/>
        </p:nvCxnSpPr>
        <p:spPr>
          <a:xfrm flipV="1">
            <a:off x="6358600" y="3659173"/>
            <a:ext cx="0" cy="2737910"/>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3" name="Rectangle 612">
            <a:extLst>
              <a:ext uri="{FF2B5EF4-FFF2-40B4-BE49-F238E27FC236}">
                <a16:creationId xmlns:a16="http://schemas.microsoft.com/office/drawing/2014/main" id="{7B8D5162-C3F7-4E3C-9BA7-76D4ECE5EB3F}"/>
              </a:ext>
            </a:extLst>
          </p:cNvPr>
          <p:cNvSpPr/>
          <p:nvPr/>
        </p:nvSpPr>
        <p:spPr bwMode="blackWhite">
          <a:xfrm rot="16200000">
            <a:off x="5177023" y="3230902"/>
            <a:ext cx="232309" cy="768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46" name="onpremises_area">
            <a:extLst>
              <a:ext uri="{FF2B5EF4-FFF2-40B4-BE49-F238E27FC236}">
                <a16:creationId xmlns:a16="http://schemas.microsoft.com/office/drawing/2014/main" id="{E1DD30C3-2D6A-4ED4-9690-5FB3EA2C98E7}"/>
              </a:ext>
            </a:extLst>
          </p:cNvPr>
          <p:cNvSpPr/>
          <p:nvPr/>
        </p:nvSpPr>
        <p:spPr bwMode="auto">
          <a:xfrm>
            <a:off x="3557011" y="1286593"/>
            <a:ext cx="8744549" cy="3033170"/>
          </a:xfrm>
          <a:prstGeom prst="roundRect">
            <a:avLst>
              <a:gd name="adj" fmla="val 2891"/>
            </a:avLst>
          </a:prstGeom>
          <a:noFill/>
          <a:ln w="12700">
            <a:solidFill>
              <a:srgbClr val="53B1E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000000"/>
              </a:solidFill>
              <a:latin typeface="Segoe UI"/>
              <a:cs typeface="Segoe UI" pitchFamily="34" charset="0"/>
            </a:endParaRPr>
          </a:p>
        </p:txBody>
      </p:sp>
      <p:cxnSp>
        <p:nvCxnSpPr>
          <p:cNvPr id="396" name="!!movingline_right">
            <a:extLst>
              <a:ext uri="{FF2B5EF4-FFF2-40B4-BE49-F238E27FC236}">
                <a16:creationId xmlns:a16="http://schemas.microsoft.com/office/drawing/2014/main" id="{CAA03000-A091-4417-8F39-B98888237A98}"/>
              </a:ext>
            </a:extLst>
          </p:cNvPr>
          <p:cNvCxnSpPr>
            <a:cxnSpLocks/>
          </p:cNvCxnSpPr>
          <p:nvPr/>
        </p:nvCxnSpPr>
        <p:spPr>
          <a:xfrm>
            <a:off x="5406584" y="5766707"/>
            <a:ext cx="928228" cy="0"/>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2" name="!!movingline_right">
            <a:extLst>
              <a:ext uri="{FF2B5EF4-FFF2-40B4-BE49-F238E27FC236}">
                <a16:creationId xmlns:a16="http://schemas.microsoft.com/office/drawing/2014/main" id="{83CD726D-9766-4983-A9D5-12145493DD42}"/>
              </a:ext>
            </a:extLst>
          </p:cNvPr>
          <p:cNvCxnSpPr>
            <a:cxnSpLocks/>
          </p:cNvCxnSpPr>
          <p:nvPr/>
        </p:nvCxnSpPr>
        <p:spPr>
          <a:xfrm>
            <a:off x="5392013" y="6383892"/>
            <a:ext cx="869940" cy="0"/>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448" name="TextBox 18447">
            <a:extLst>
              <a:ext uri="{FF2B5EF4-FFF2-40B4-BE49-F238E27FC236}">
                <a16:creationId xmlns:a16="http://schemas.microsoft.com/office/drawing/2014/main" id="{9B89F06F-ABE7-4AE6-9B00-2B81CCDDC508}"/>
              </a:ext>
            </a:extLst>
          </p:cNvPr>
          <p:cNvSpPr txBox="1"/>
          <p:nvPr/>
        </p:nvSpPr>
        <p:spPr>
          <a:xfrm>
            <a:off x="4041285" y="1194083"/>
            <a:ext cx="584633" cy="192135"/>
          </a:xfrm>
          <a:prstGeom prst="rect">
            <a:avLst/>
          </a:prstGeom>
          <a:solidFill>
            <a:schemeClr val="bg1"/>
          </a:solidFill>
        </p:spPr>
        <p:txBody>
          <a:bodyPr wrap="square" lIns="0" tIns="0" rIns="0" bIns="0" rtlCol="0">
            <a:spAutoFit/>
          </a:bodyPr>
          <a:lstStyle/>
          <a:p>
            <a:pPr algn="ctr" defTabSz="932597">
              <a:defRPr/>
            </a:pPr>
            <a:r>
              <a:rPr lang="en-US" sz="1224">
                <a:solidFill>
                  <a:srgbClr val="FFFFFF"/>
                </a:solidFill>
                <a:latin typeface="Segoe UI Semibold"/>
              </a:rPr>
              <a:t>Azure</a:t>
            </a:r>
          </a:p>
        </p:txBody>
      </p:sp>
      <p:sp>
        <p:nvSpPr>
          <p:cNvPr id="25" name="onpremises_area">
            <a:extLst>
              <a:ext uri="{FF2B5EF4-FFF2-40B4-BE49-F238E27FC236}">
                <a16:creationId xmlns:a16="http://schemas.microsoft.com/office/drawing/2014/main" id="{CA9A5367-144D-4279-AC4A-DEBE3A8F3A7B}"/>
              </a:ext>
            </a:extLst>
          </p:cNvPr>
          <p:cNvSpPr/>
          <p:nvPr/>
        </p:nvSpPr>
        <p:spPr bwMode="auto">
          <a:xfrm>
            <a:off x="2245910" y="4560792"/>
            <a:ext cx="7725425" cy="2380091"/>
          </a:xfrm>
          <a:prstGeom prst="roundRect">
            <a:avLst>
              <a:gd name="adj" fmla="val 2891"/>
            </a:avLst>
          </a:prstGeom>
          <a:noFill/>
          <a:ln w="12700">
            <a:solidFill>
              <a:srgbClr val="93939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000000"/>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D5865A3-0F79-4B4D-B613-C689E0B0EF10}"/>
              </a:ext>
            </a:extLst>
          </p:cNvPr>
          <p:cNvSpPr>
            <a:spLocks noGrp="1"/>
          </p:cNvSpPr>
          <p:nvPr>
            <p:ph type="title"/>
          </p:nvPr>
        </p:nvSpPr>
        <p:spPr>
          <a:prstGeom prst="rect">
            <a:avLst/>
          </a:prstGeom>
        </p:spPr>
        <p:txBody>
          <a:bodyPr/>
          <a:lstStyle/>
          <a:p>
            <a:r>
              <a:rPr lang="en-US">
                <a:solidFill>
                  <a:schemeClr val="tx1">
                    <a:lumMod val="95000"/>
                  </a:schemeClr>
                </a:solidFill>
              </a:rPr>
              <a:t>Data ingestion methods</a:t>
            </a:r>
          </a:p>
        </p:txBody>
      </p:sp>
      <p:pic>
        <p:nvPicPr>
          <p:cNvPr id="31" name="onpremises_icon">
            <a:extLst>
              <a:ext uri="{FF2B5EF4-FFF2-40B4-BE49-F238E27FC236}">
                <a16:creationId xmlns:a16="http://schemas.microsoft.com/office/drawing/2014/main" id="{85BF5CB1-31B5-4926-84CA-D6D1387112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4850" y="4320167"/>
            <a:ext cx="349726" cy="353641"/>
          </a:xfrm>
          <a:prstGeom prst="rect">
            <a:avLst/>
          </a:prstGeom>
        </p:spPr>
      </p:pic>
      <p:sp>
        <p:nvSpPr>
          <p:cNvPr id="138" name="!!vm_title">
            <a:extLst>
              <a:ext uri="{FF2B5EF4-FFF2-40B4-BE49-F238E27FC236}">
                <a16:creationId xmlns:a16="http://schemas.microsoft.com/office/drawing/2014/main" id="{927E55FB-7973-4F73-A4BE-06E04ADC2366}"/>
              </a:ext>
            </a:extLst>
          </p:cNvPr>
          <p:cNvSpPr txBox="1"/>
          <p:nvPr/>
        </p:nvSpPr>
        <p:spPr>
          <a:xfrm>
            <a:off x="4993287" y="4792543"/>
            <a:ext cx="1033380" cy="238240"/>
          </a:xfrm>
          <a:prstGeom prst="rect">
            <a:avLst/>
          </a:prstGeom>
          <a:noFill/>
        </p:spPr>
        <p:txBody>
          <a:bodyPr wrap="square" rtlCol="0">
            <a:spAutoFit/>
          </a:bodyPr>
          <a:lstStyle/>
          <a:p>
            <a:pPr algn="ctr" defTabSz="932597">
              <a:defRPr/>
            </a:pPr>
            <a:r>
              <a:rPr lang="en-US" sz="918" dirty="0">
                <a:solidFill>
                  <a:srgbClr val="FFFFFF"/>
                </a:solidFill>
                <a:latin typeface="Segoe UI Semibold"/>
                <a:cs typeface="Segoe UI" pitchFamily="34" charset="0"/>
              </a:rPr>
              <a:t>Logstash</a:t>
            </a:r>
          </a:p>
        </p:txBody>
      </p:sp>
      <p:sp>
        <p:nvSpPr>
          <p:cNvPr id="27" name="onpremises_title">
            <a:extLst>
              <a:ext uri="{FF2B5EF4-FFF2-40B4-BE49-F238E27FC236}">
                <a16:creationId xmlns:a16="http://schemas.microsoft.com/office/drawing/2014/main" id="{19DB8FE4-DDE0-4A1A-83D8-4868237F32F1}"/>
              </a:ext>
            </a:extLst>
          </p:cNvPr>
          <p:cNvSpPr txBox="1">
            <a:spLocks/>
          </p:cNvSpPr>
          <p:nvPr/>
        </p:nvSpPr>
        <p:spPr>
          <a:xfrm>
            <a:off x="2428728" y="4479420"/>
            <a:ext cx="1362865" cy="158521"/>
          </a:xfrm>
          <a:prstGeom prst="rect">
            <a:avLst/>
          </a:prstGeom>
          <a:solidFill>
            <a:srgbClr val="000000"/>
          </a:solidFill>
          <a:ln>
            <a:noFill/>
            <a:prstDash/>
          </a:ln>
          <a:effectLst/>
        </p:spPr>
        <p:txBody>
          <a:bodyPr rot="0" spcFirstLastPara="0" vertOverflow="overflow" horzOverflow="overflow" vert="horz" wrap="none" lIns="46630" tIns="0" rIns="46630" bIns="0" numCol="1" spcCol="0" rtlCol="0" fromWordArt="0" anchor="t" anchorCtr="0" forceAA="0" compatLnSpc="1">
            <a:prstTxWarp prst="textNoShape">
              <a:avLst/>
            </a:prstTxWarp>
            <a:spAutoFit/>
          </a:bodyPr>
          <a:lstStyle>
            <a:defPPr>
              <a:defRPr lang="en-US"/>
            </a:defPPr>
            <a:lvl1pPr marR="0" lvl="0" indent="0" algn="ctr" defTabSz="932742" fontAlgn="auto">
              <a:lnSpc>
                <a:spcPct val="90000"/>
              </a:lnSpc>
              <a:spcBef>
                <a:spcPct val="0"/>
              </a:spcBef>
              <a:spcAft>
                <a:spcPts val="0"/>
              </a:spcAft>
              <a:buClrTx/>
              <a:buSzTx/>
              <a:buFontTx/>
              <a:buNone/>
              <a:tabLst/>
              <a:defRPr kumimoji="0" sz="1400" b="0" i="0" u="none" strike="noStrike" cap="none" spc="0" normalizeH="0" baseline="0">
                <a:ln w="3175">
                  <a:noFill/>
                </a:ln>
                <a:gradFill>
                  <a:gsLst>
                    <a:gs pos="0">
                      <a:srgbClr val="FFFFFF"/>
                    </a:gs>
                    <a:gs pos="100000">
                      <a:srgbClr val="FFFFFF"/>
                    </a:gs>
                  </a:gsLst>
                  <a:lin ang="5400000" scaled="1"/>
                </a:gradFill>
                <a:effectLst/>
                <a:uLnTx/>
                <a:uFillTx/>
                <a:latin typeface="Segoe UI Semibold"/>
                <a:cs typeface="Segoe UI" pitchFamily="34" charset="0"/>
              </a:defRPr>
            </a:lvl1pPr>
          </a:lstStyle>
          <a:p>
            <a:pPr algn="l" defTabSz="951304">
              <a:defRPr/>
            </a:pPr>
            <a:r>
              <a:rPr lang="en-US" sz="1122"/>
              <a:t>On-premises / IaaS</a:t>
            </a:r>
          </a:p>
        </p:txBody>
      </p:sp>
      <p:sp>
        <p:nvSpPr>
          <p:cNvPr id="18444" name="!!la_title">
            <a:extLst>
              <a:ext uri="{FF2B5EF4-FFF2-40B4-BE49-F238E27FC236}">
                <a16:creationId xmlns:a16="http://schemas.microsoft.com/office/drawing/2014/main" id="{065858DB-E276-4D70-984B-F7F9EDCC9A87}"/>
              </a:ext>
            </a:extLst>
          </p:cNvPr>
          <p:cNvSpPr txBox="1"/>
          <p:nvPr/>
        </p:nvSpPr>
        <p:spPr>
          <a:xfrm>
            <a:off x="7201599" y="3560573"/>
            <a:ext cx="971741" cy="406265"/>
          </a:xfrm>
          <a:prstGeom prst="rect">
            <a:avLst/>
          </a:prstGeom>
          <a:solidFill>
            <a:schemeClr val="bg1"/>
          </a:solid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srgbClr val="FFFFFF"/>
                </a:solidFill>
                <a:effectLst/>
                <a:uLnTx/>
                <a:uFillTx/>
                <a:latin typeface="Segoe UI Semibold"/>
                <a:cs typeface="Segoe UI" pitchFamily="34" charset="0"/>
              </a:defRPr>
            </a:lvl1pPr>
          </a:lstStyle>
          <a:p>
            <a:pPr defTabSz="932597">
              <a:defRPr/>
            </a:pPr>
            <a:r>
              <a:rPr lang="en-US" sz="1020"/>
              <a:t>Log Analytics</a:t>
            </a:r>
          </a:p>
          <a:p>
            <a:pPr defTabSz="932597">
              <a:defRPr/>
            </a:pPr>
            <a:r>
              <a:rPr lang="en-US" sz="1020"/>
              <a:t>workspace</a:t>
            </a:r>
          </a:p>
        </p:txBody>
      </p:sp>
      <p:sp>
        <p:nvSpPr>
          <p:cNvPr id="267" name="!!vm_title">
            <a:hlinkClick r:id="" action="ppaction://noaction"/>
            <a:extLst>
              <a:ext uri="{FF2B5EF4-FFF2-40B4-BE49-F238E27FC236}">
                <a16:creationId xmlns:a16="http://schemas.microsoft.com/office/drawing/2014/main" id="{B357C784-1A1B-459D-8697-E9685FDFA00F}"/>
              </a:ext>
            </a:extLst>
          </p:cNvPr>
          <p:cNvSpPr txBox="1"/>
          <p:nvPr/>
        </p:nvSpPr>
        <p:spPr>
          <a:xfrm>
            <a:off x="6689458" y="5116185"/>
            <a:ext cx="1113704" cy="374846"/>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solidFill>
                  <a:srgbClr val="FFFFFF"/>
                </a:solidFill>
                <a:effectLst/>
                <a:uLnTx/>
                <a:uFillTx/>
                <a:latin typeface="Segoe UI Semibold"/>
                <a:cs typeface="Segoe UI" pitchFamily="34" charset="0"/>
              </a:defRPr>
            </a:lvl1pPr>
          </a:lstStyle>
          <a:p>
            <a:pPr defTabSz="932597">
              <a:defRPr/>
            </a:pPr>
            <a:r>
              <a:rPr lang="en-US" sz="918" dirty="0"/>
              <a:t>Windows Server</a:t>
            </a:r>
          </a:p>
          <a:p>
            <a:pPr defTabSz="932597">
              <a:defRPr/>
            </a:pPr>
            <a:r>
              <a:rPr lang="en-US" sz="918" dirty="0"/>
              <a:t>With MMA agent</a:t>
            </a:r>
          </a:p>
        </p:txBody>
      </p:sp>
      <p:sp>
        <p:nvSpPr>
          <p:cNvPr id="280" name="!!vm_title">
            <a:hlinkClick r:id="" action="ppaction://noaction"/>
            <a:extLst>
              <a:ext uri="{FF2B5EF4-FFF2-40B4-BE49-F238E27FC236}">
                <a16:creationId xmlns:a16="http://schemas.microsoft.com/office/drawing/2014/main" id="{4CC66122-9FB4-41DC-8345-5442CE0E4A14}"/>
              </a:ext>
            </a:extLst>
          </p:cNvPr>
          <p:cNvSpPr txBox="1"/>
          <p:nvPr/>
        </p:nvSpPr>
        <p:spPr>
          <a:xfrm>
            <a:off x="6709117" y="5867759"/>
            <a:ext cx="1084276" cy="382308"/>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solidFill>
                  <a:srgbClr val="FFFFFF"/>
                </a:solidFill>
                <a:effectLst/>
                <a:uLnTx/>
                <a:uFillTx/>
                <a:latin typeface="Segoe UI Semibold"/>
                <a:cs typeface="Segoe UI" pitchFamily="34" charset="0"/>
              </a:defRPr>
            </a:lvl1pPr>
          </a:lstStyle>
          <a:p>
            <a:pPr defTabSz="932597">
              <a:defRPr/>
            </a:pPr>
            <a:r>
              <a:rPr lang="en-US" sz="918"/>
              <a:t>Windows Server </a:t>
            </a:r>
          </a:p>
          <a:p>
            <a:pPr defTabSz="932597">
              <a:defRPr/>
            </a:pPr>
            <a:r>
              <a:rPr lang="en-US" sz="918"/>
              <a:t>With AMA</a:t>
            </a:r>
          </a:p>
        </p:txBody>
      </p:sp>
      <p:cxnSp>
        <p:nvCxnSpPr>
          <p:cNvPr id="325" name="!!movingline_left">
            <a:extLst>
              <a:ext uri="{FF2B5EF4-FFF2-40B4-BE49-F238E27FC236}">
                <a16:creationId xmlns:a16="http://schemas.microsoft.com/office/drawing/2014/main" id="{525495E7-5174-41E0-9DDB-3321C8D54551}"/>
              </a:ext>
            </a:extLst>
          </p:cNvPr>
          <p:cNvCxnSpPr>
            <a:cxnSpLocks/>
          </p:cNvCxnSpPr>
          <p:nvPr/>
        </p:nvCxnSpPr>
        <p:spPr>
          <a:xfrm>
            <a:off x="7435739" y="6366650"/>
            <a:ext cx="1907208" cy="0"/>
          </a:xfrm>
          <a:prstGeom prst="line">
            <a:avLst/>
          </a:prstGeom>
          <a:ln w="28575">
            <a:solidFill>
              <a:srgbClr val="50E6FF"/>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0" name="Freeform: Shape 199">
            <a:extLst>
              <a:ext uri="{FF2B5EF4-FFF2-40B4-BE49-F238E27FC236}">
                <a16:creationId xmlns:a16="http://schemas.microsoft.com/office/drawing/2014/main" id="{98DF25A3-A1D9-4B92-B4D6-190F8C3FD60C}"/>
              </a:ext>
            </a:extLst>
          </p:cNvPr>
          <p:cNvSpPr/>
          <p:nvPr/>
        </p:nvSpPr>
        <p:spPr bwMode="blackWhite">
          <a:xfrm rot="16200000">
            <a:off x="7222793" y="4730240"/>
            <a:ext cx="466536" cy="483903"/>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53" name="!!movingline_right">
            <a:extLst>
              <a:ext uri="{FF2B5EF4-FFF2-40B4-BE49-F238E27FC236}">
                <a16:creationId xmlns:a16="http://schemas.microsoft.com/office/drawing/2014/main" id="{D8ED580A-129F-4D97-9A2E-71A2C34812BD}"/>
              </a:ext>
            </a:extLst>
          </p:cNvPr>
          <p:cNvCxnSpPr>
            <a:cxnSpLocks/>
          </p:cNvCxnSpPr>
          <p:nvPr/>
        </p:nvCxnSpPr>
        <p:spPr>
          <a:xfrm>
            <a:off x="3988733" y="5124692"/>
            <a:ext cx="1403280" cy="0"/>
          </a:xfrm>
          <a:prstGeom prst="line">
            <a:avLst/>
          </a:prstGeom>
          <a:ln w="28575">
            <a:solidFill>
              <a:srgbClr val="FFC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9" name="!!movingline_up">
            <a:extLst>
              <a:ext uri="{FF2B5EF4-FFF2-40B4-BE49-F238E27FC236}">
                <a16:creationId xmlns:a16="http://schemas.microsoft.com/office/drawing/2014/main" id="{8F0EB740-302F-4605-B583-78EC8443A2D1}"/>
              </a:ext>
            </a:extLst>
          </p:cNvPr>
          <p:cNvCxnSpPr>
            <a:cxnSpLocks/>
          </p:cNvCxnSpPr>
          <p:nvPr/>
        </p:nvCxnSpPr>
        <p:spPr>
          <a:xfrm flipV="1">
            <a:off x="4119880" y="5120503"/>
            <a:ext cx="0" cy="649532"/>
          </a:xfrm>
          <a:prstGeom prst="line">
            <a:avLst/>
          </a:prstGeom>
          <a:ln w="28575">
            <a:solidFill>
              <a:srgbClr val="FFC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8" name="Freeform: Shape 237">
            <a:extLst>
              <a:ext uri="{FF2B5EF4-FFF2-40B4-BE49-F238E27FC236}">
                <a16:creationId xmlns:a16="http://schemas.microsoft.com/office/drawing/2014/main" id="{B2CD7CFE-4A38-4C04-90B3-19361963A929}"/>
              </a:ext>
            </a:extLst>
          </p:cNvPr>
          <p:cNvSpPr/>
          <p:nvPr/>
        </p:nvSpPr>
        <p:spPr bwMode="blackWhite">
          <a:xfrm rot="5400000">
            <a:off x="4013452" y="6187537"/>
            <a:ext cx="466536" cy="483903"/>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2" name="Freeform: Shape 241">
            <a:extLst>
              <a:ext uri="{FF2B5EF4-FFF2-40B4-BE49-F238E27FC236}">
                <a16:creationId xmlns:a16="http://schemas.microsoft.com/office/drawing/2014/main" id="{19205870-B7FC-41FF-9A23-2EF283BD6EC0}"/>
              </a:ext>
            </a:extLst>
          </p:cNvPr>
          <p:cNvSpPr/>
          <p:nvPr/>
        </p:nvSpPr>
        <p:spPr bwMode="blackWhite">
          <a:xfrm rot="10800000">
            <a:off x="3833264" y="4854958"/>
            <a:ext cx="466536" cy="483903"/>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85" name="!!movingline_right">
            <a:extLst>
              <a:ext uri="{FF2B5EF4-FFF2-40B4-BE49-F238E27FC236}">
                <a16:creationId xmlns:a16="http://schemas.microsoft.com/office/drawing/2014/main" id="{AFE5E8FC-3ECC-48AD-8F7A-E7D6F077CE55}"/>
              </a:ext>
            </a:extLst>
          </p:cNvPr>
          <p:cNvCxnSpPr>
            <a:cxnSpLocks/>
          </p:cNvCxnSpPr>
          <p:nvPr/>
        </p:nvCxnSpPr>
        <p:spPr>
          <a:xfrm>
            <a:off x="5401728" y="5122211"/>
            <a:ext cx="950086" cy="0"/>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1" name="!!movingline_right">
            <a:extLst>
              <a:ext uri="{FF2B5EF4-FFF2-40B4-BE49-F238E27FC236}">
                <a16:creationId xmlns:a16="http://schemas.microsoft.com/office/drawing/2014/main" id="{0FE632FC-B77F-4E7E-AB7A-3E42A427C156}"/>
              </a:ext>
            </a:extLst>
          </p:cNvPr>
          <p:cNvCxnSpPr>
            <a:cxnSpLocks/>
          </p:cNvCxnSpPr>
          <p:nvPr/>
        </p:nvCxnSpPr>
        <p:spPr>
          <a:xfrm>
            <a:off x="3746680" y="5766707"/>
            <a:ext cx="1747336" cy="0"/>
          </a:xfrm>
          <a:prstGeom prst="line">
            <a:avLst/>
          </a:prstGeom>
          <a:ln w="28575">
            <a:solidFill>
              <a:srgbClr val="FFC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5" name="!!movingline_left">
            <a:extLst>
              <a:ext uri="{FF2B5EF4-FFF2-40B4-BE49-F238E27FC236}">
                <a16:creationId xmlns:a16="http://schemas.microsoft.com/office/drawing/2014/main" id="{3B718639-BD14-413D-B64F-293B4CA8493D}"/>
              </a:ext>
            </a:extLst>
          </p:cNvPr>
          <p:cNvCxnSpPr>
            <a:cxnSpLocks/>
          </p:cNvCxnSpPr>
          <p:nvPr/>
        </p:nvCxnSpPr>
        <p:spPr>
          <a:xfrm>
            <a:off x="6407672" y="6383890"/>
            <a:ext cx="914635" cy="0"/>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BAEFBD2D-7E24-49D3-B5C8-0D3B3CDC16FF}"/>
              </a:ext>
            </a:extLst>
          </p:cNvPr>
          <p:cNvSpPr/>
          <p:nvPr/>
        </p:nvSpPr>
        <p:spPr bwMode="blackWhite">
          <a:xfrm>
            <a:off x="5706540" y="5857850"/>
            <a:ext cx="393909" cy="397824"/>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2" name="!!vm_title">
            <a:hlinkClick r:id="" action="ppaction://noaction"/>
            <a:extLst>
              <a:ext uri="{FF2B5EF4-FFF2-40B4-BE49-F238E27FC236}">
                <a16:creationId xmlns:a16="http://schemas.microsoft.com/office/drawing/2014/main" id="{C042F4F1-9B2E-4E5A-83CB-834B5708C540}"/>
              </a:ext>
            </a:extLst>
          </p:cNvPr>
          <p:cNvSpPr txBox="1"/>
          <p:nvPr/>
        </p:nvSpPr>
        <p:spPr>
          <a:xfrm>
            <a:off x="4221166" y="5015802"/>
            <a:ext cx="1019921" cy="206053"/>
          </a:xfrm>
          <a:prstGeom prst="roundRect">
            <a:avLst/>
          </a:prstGeom>
          <a:solidFill>
            <a:srgbClr val="FFC000"/>
          </a:solidFill>
        </p:spPr>
        <p:txBody>
          <a:bodyPr wrap="none" lIns="0" tIns="36717" rIns="0" bIns="36717" rtlCol="0" anchor="ctr">
            <a:spAutoFit/>
          </a:bodyPr>
          <a:lstStyle>
            <a:defPPr>
              <a:defRPr lang="en-US"/>
            </a:defPPr>
            <a:lvl1pPr algn="ctr">
              <a:defRPr sz="1000" b="1">
                <a:solidFill>
                  <a:srgbClr val="003C46"/>
                </a:solidFill>
              </a:defRPr>
            </a:lvl1pPr>
          </a:lstStyle>
          <a:p>
            <a:pPr defTabSz="932597">
              <a:defRPr/>
            </a:pPr>
            <a:r>
              <a:rPr lang="en-US" sz="714" dirty="0">
                <a:solidFill>
                  <a:srgbClr val="221A00"/>
                </a:solidFill>
                <a:latin typeface="Segoe UI"/>
              </a:rPr>
              <a:t>Syslog/CEF forwarding</a:t>
            </a:r>
          </a:p>
        </p:txBody>
      </p:sp>
      <p:sp>
        <p:nvSpPr>
          <p:cNvPr id="314" name="!!vm_title">
            <a:hlinkClick r:id="" action="ppaction://noaction"/>
            <a:extLst>
              <a:ext uri="{FF2B5EF4-FFF2-40B4-BE49-F238E27FC236}">
                <a16:creationId xmlns:a16="http://schemas.microsoft.com/office/drawing/2014/main" id="{532FFC8F-D2EE-41A8-9D03-9505000FD3BF}"/>
              </a:ext>
            </a:extLst>
          </p:cNvPr>
          <p:cNvSpPr txBox="1"/>
          <p:nvPr/>
        </p:nvSpPr>
        <p:spPr>
          <a:xfrm>
            <a:off x="7703774" y="6278089"/>
            <a:ext cx="463136" cy="177122"/>
          </a:xfrm>
          <a:prstGeom prst="roundRect">
            <a:avLst/>
          </a:prstGeom>
          <a:solidFill>
            <a:srgbClr val="50E6FF"/>
          </a:solidFill>
        </p:spPr>
        <p:txBody>
          <a:bodyPr wrap="square" lIns="0" tIns="0" rIns="0" bIns="0" rtlCol="0" anchor="ctr">
            <a:spAutoFit/>
          </a:bodyPr>
          <a:lstStyle>
            <a:defPPr>
              <a:defRPr lang="en-US"/>
            </a:defPPr>
            <a:lvl1pPr algn="ctr">
              <a:defRPr sz="1000" b="1">
                <a:solidFill>
                  <a:srgbClr val="283F03"/>
                </a:solidFill>
              </a:defRPr>
            </a:lvl1pPr>
          </a:lstStyle>
          <a:p>
            <a:pPr defTabSz="932597">
              <a:defRPr/>
            </a:pPr>
            <a:r>
              <a:rPr lang="en-US" sz="1020">
                <a:solidFill>
                  <a:srgbClr val="003C46"/>
                </a:solidFill>
                <a:latin typeface="Segoe UI"/>
              </a:rPr>
              <a:t>WEF</a:t>
            </a:r>
          </a:p>
        </p:txBody>
      </p:sp>
      <p:cxnSp>
        <p:nvCxnSpPr>
          <p:cNvPr id="442" name="!!movingline_right">
            <a:extLst>
              <a:ext uri="{FF2B5EF4-FFF2-40B4-BE49-F238E27FC236}">
                <a16:creationId xmlns:a16="http://schemas.microsoft.com/office/drawing/2014/main" id="{2A324E94-AC52-4429-AAB0-9F90F552824B}"/>
              </a:ext>
            </a:extLst>
          </p:cNvPr>
          <p:cNvCxnSpPr>
            <a:cxnSpLocks/>
          </p:cNvCxnSpPr>
          <p:nvPr/>
        </p:nvCxnSpPr>
        <p:spPr>
          <a:xfrm>
            <a:off x="4459892" y="3530365"/>
            <a:ext cx="2954387" cy="0"/>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9" name="!!arrowup_2pt">
            <a:extLst>
              <a:ext uri="{FF2B5EF4-FFF2-40B4-BE49-F238E27FC236}">
                <a16:creationId xmlns:a16="http://schemas.microsoft.com/office/drawing/2014/main" id="{08ED5A30-0E33-4E76-9D4C-8C99E91A12F5}"/>
              </a:ext>
            </a:extLst>
          </p:cNvPr>
          <p:cNvGrpSpPr/>
          <p:nvPr/>
        </p:nvGrpSpPr>
        <p:grpSpPr>
          <a:xfrm>
            <a:off x="7446381" y="3493028"/>
            <a:ext cx="232312" cy="76887"/>
            <a:chOff x="2615998" y="3899987"/>
            <a:chExt cx="230255" cy="76206"/>
          </a:xfrm>
        </p:grpSpPr>
        <p:sp>
          <p:nvSpPr>
            <p:cNvPr id="150" name="Rectangle 149">
              <a:extLst>
                <a:ext uri="{FF2B5EF4-FFF2-40B4-BE49-F238E27FC236}">
                  <a16:creationId xmlns:a16="http://schemas.microsoft.com/office/drawing/2014/main" id="{1E8185F3-25AD-4406-9ED2-1F60571323EC}"/>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1" name="Isosceles Triangle 150">
              <a:extLst>
                <a:ext uri="{FF2B5EF4-FFF2-40B4-BE49-F238E27FC236}">
                  <a16:creationId xmlns:a16="http://schemas.microsoft.com/office/drawing/2014/main" id="{E570891C-DD54-438E-BFF9-4DFD09C2E357}"/>
                </a:ext>
              </a:extLst>
            </p:cNvPr>
            <p:cNvSpPr/>
            <p:nvPr/>
          </p:nvSpPr>
          <p:spPr bwMode="blackWhite">
            <a:xfrm rot="5400000">
              <a:off x="2615996" y="3899989"/>
              <a:ext cx="76203" cy="76200"/>
            </a:xfrm>
            <a:prstGeom prst="triangle">
              <a:avLst/>
            </a:prstGeom>
            <a:solidFill>
              <a:srgbClr val="9BF00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467" name="!!movingline_right">
            <a:extLst>
              <a:ext uri="{FF2B5EF4-FFF2-40B4-BE49-F238E27FC236}">
                <a16:creationId xmlns:a16="http://schemas.microsoft.com/office/drawing/2014/main" id="{F7DEFC5D-48EB-4708-AB31-D7DD0EB97ED6}"/>
              </a:ext>
            </a:extLst>
          </p:cNvPr>
          <p:cNvCxnSpPr>
            <a:cxnSpLocks/>
          </p:cNvCxnSpPr>
          <p:nvPr/>
        </p:nvCxnSpPr>
        <p:spPr>
          <a:xfrm>
            <a:off x="2861837" y="1681538"/>
            <a:ext cx="3103820" cy="0"/>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8447" name="Graphic 18446">
            <a:extLst>
              <a:ext uri="{FF2B5EF4-FFF2-40B4-BE49-F238E27FC236}">
                <a16:creationId xmlns:a16="http://schemas.microsoft.com/office/drawing/2014/main" id="{368E5474-9201-48D1-810F-2D5D4F74C0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08213" y="1131919"/>
            <a:ext cx="360815" cy="360815"/>
          </a:xfrm>
          <a:prstGeom prst="rect">
            <a:avLst/>
          </a:prstGeom>
        </p:spPr>
      </p:pic>
      <p:sp>
        <p:nvSpPr>
          <p:cNvPr id="378" name="!!dep_title">
            <a:extLst>
              <a:ext uri="{FF2B5EF4-FFF2-40B4-BE49-F238E27FC236}">
                <a16:creationId xmlns:a16="http://schemas.microsoft.com/office/drawing/2014/main" id="{D4628746-D686-47B5-A0B6-F01F7CCD549D}"/>
              </a:ext>
            </a:extLst>
          </p:cNvPr>
          <p:cNvSpPr txBox="1">
            <a:spLocks/>
          </p:cNvSpPr>
          <p:nvPr/>
        </p:nvSpPr>
        <p:spPr>
          <a:xfrm>
            <a:off x="6930364" y="2863020"/>
            <a:ext cx="1288640" cy="254262"/>
          </a:xfrm>
          <a:prstGeom prst="rect">
            <a:avLst/>
          </a:prstGeom>
          <a:solidFill>
            <a:schemeClr val="bg1"/>
          </a:solid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srgbClr val="FFFFFF"/>
                </a:solidFill>
                <a:effectLst/>
                <a:uLnTx/>
                <a:uFillTx/>
                <a:latin typeface="Segoe UI Semibold"/>
                <a:cs typeface="Segoe UI" pitchFamily="34" charset="0"/>
              </a:defRPr>
            </a:lvl1pPr>
          </a:lstStyle>
          <a:p>
            <a:pPr defTabSz="932597">
              <a:defRPr/>
            </a:pPr>
            <a:r>
              <a:rPr lang="en-US" sz="1020"/>
              <a:t>Microsoft Sentinel</a:t>
            </a:r>
          </a:p>
        </p:txBody>
      </p:sp>
      <p:pic>
        <p:nvPicPr>
          <p:cNvPr id="379" name="!!az_icon">
            <a:extLst>
              <a:ext uri="{FF2B5EF4-FFF2-40B4-BE49-F238E27FC236}">
                <a16:creationId xmlns:a16="http://schemas.microsoft.com/office/drawing/2014/main" id="{19D933F1-EAFE-4AC2-AA45-0D79FAAA25B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51547" y="2832670"/>
            <a:ext cx="326411" cy="373041"/>
          </a:xfrm>
          <a:prstGeom prst="rect">
            <a:avLst/>
          </a:prstGeom>
        </p:spPr>
      </p:pic>
      <p:grpSp>
        <p:nvGrpSpPr>
          <p:cNvPr id="708" name="!!arrowup_2pt">
            <a:extLst>
              <a:ext uri="{FF2B5EF4-FFF2-40B4-BE49-F238E27FC236}">
                <a16:creationId xmlns:a16="http://schemas.microsoft.com/office/drawing/2014/main" id="{53278FB3-A210-47C0-8F24-D460D0448EB0}"/>
              </a:ext>
            </a:extLst>
          </p:cNvPr>
          <p:cNvGrpSpPr/>
          <p:nvPr/>
        </p:nvGrpSpPr>
        <p:grpSpPr>
          <a:xfrm rot="10800000">
            <a:off x="7249700" y="6325788"/>
            <a:ext cx="232312" cy="76887"/>
            <a:chOff x="2615998" y="3899987"/>
            <a:chExt cx="230255" cy="76206"/>
          </a:xfrm>
        </p:grpSpPr>
        <p:sp>
          <p:nvSpPr>
            <p:cNvPr id="709" name="Rectangle 708">
              <a:extLst>
                <a:ext uri="{FF2B5EF4-FFF2-40B4-BE49-F238E27FC236}">
                  <a16:creationId xmlns:a16="http://schemas.microsoft.com/office/drawing/2014/main" id="{B6B9D34F-9CBA-458B-B2CD-FBB0D8E7CF0F}"/>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0" name="Isosceles Triangle 709">
              <a:extLst>
                <a:ext uri="{FF2B5EF4-FFF2-40B4-BE49-F238E27FC236}">
                  <a16:creationId xmlns:a16="http://schemas.microsoft.com/office/drawing/2014/main" id="{1CA1C41E-7C44-46B4-8A45-BDC528583BC8}"/>
                </a:ext>
              </a:extLst>
            </p:cNvPr>
            <p:cNvSpPr/>
            <p:nvPr/>
          </p:nvSpPr>
          <p:spPr bwMode="blackWhite">
            <a:xfrm rot="5400000">
              <a:off x="2615996" y="3899989"/>
              <a:ext cx="76203" cy="76200"/>
            </a:xfrm>
            <a:prstGeom prst="triangl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81" name="vm_ama_icon">
            <a:extLst>
              <a:ext uri="{FF2B5EF4-FFF2-40B4-BE49-F238E27FC236}">
                <a16:creationId xmlns:a16="http://schemas.microsoft.com/office/drawing/2014/main" id="{85F323AE-AD1D-4FE5-B2BC-9A6A387FE3B1}"/>
              </a:ext>
            </a:extLst>
          </p:cNvPr>
          <p:cNvGrpSpPr>
            <a:grpSpLocks noChangeAspect="1"/>
          </p:cNvGrpSpPr>
          <p:nvPr/>
        </p:nvGrpSpPr>
        <p:grpSpPr>
          <a:xfrm>
            <a:off x="7071350" y="6227072"/>
            <a:ext cx="373041" cy="313639"/>
            <a:chOff x="976803" y="2843851"/>
            <a:chExt cx="788793" cy="663185"/>
          </a:xfrm>
        </p:grpSpPr>
        <p:pic>
          <p:nvPicPr>
            <p:cNvPr id="282" name="!!vm_icon" descr="Windows Virtual Machine icon">
              <a:hlinkClick r:id="" action="ppaction://noaction"/>
              <a:extLst>
                <a:ext uri="{FF2B5EF4-FFF2-40B4-BE49-F238E27FC236}">
                  <a16:creationId xmlns:a16="http://schemas.microsoft.com/office/drawing/2014/main" id="{20F645A8-33AA-4736-ABDD-6BE30C9EEFF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6803" y="2843851"/>
              <a:ext cx="663185" cy="663185"/>
            </a:xfrm>
            <a:prstGeom prst="rect">
              <a:avLst/>
            </a:prstGeom>
          </p:spPr>
        </p:pic>
        <p:grpSp>
          <p:nvGrpSpPr>
            <p:cNvPr id="283" name="Graphic 58">
              <a:extLst>
                <a:ext uri="{FF2B5EF4-FFF2-40B4-BE49-F238E27FC236}">
                  <a16:creationId xmlns:a16="http://schemas.microsoft.com/office/drawing/2014/main" id="{4A0561F1-CD81-4429-8F32-D48501C9AD58}"/>
                </a:ext>
              </a:extLst>
            </p:cNvPr>
            <p:cNvGrpSpPr/>
            <p:nvPr/>
          </p:nvGrpSpPr>
          <p:grpSpPr>
            <a:xfrm>
              <a:off x="1358330" y="3110403"/>
              <a:ext cx="407264" cy="322562"/>
              <a:chOff x="2112465" y="2876134"/>
              <a:chExt cx="519141" cy="411171"/>
            </a:xfrm>
          </p:grpSpPr>
          <p:sp>
            <p:nvSpPr>
              <p:cNvPr id="284" name="Freeform: Shape 283">
                <a:extLst>
                  <a:ext uri="{FF2B5EF4-FFF2-40B4-BE49-F238E27FC236}">
                    <a16:creationId xmlns:a16="http://schemas.microsoft.com/office/drawing/2014/main" id="{F09A907D-E922-4B33-87B9-125A4033E32D}"/>
                  </a:ext>
                </a:extLst>
              </p:cNvPr>
              <p:cNvSpPr/>
              <p:nvPr/>
            </p:nvSpPr>
            <p:spPr>
              <a:xfrm>
                <a:off x="2112465" y="2876134"/>
                <a:ext cx="519141"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285" name="Freeform: Shape 284">
                <a:extLst>
                  <a:ext uri="{FF2B5EF4-FFF2-40B4-BE49-F238E27FC236}">
                    <a16:creationId xmlns:a16="http://schemas.microsoft.com/office/drawing/2014/main" id="{E6476839-6D0A-45BA-878B-A06121A05F0D}"/>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86" name="Freeform: Shape 285">
                <a:extLst>
                  <a:ext uri="{FF2B5EF4-FFF2-40B4-BE49-F238E27FC236}">
                    <a16:creationId xmlns:a16="http://schemas.microsoft.com/office/drawing/2014/main" id="{CBC7E102-9983-4966-9DDA-C690FE1C29F7}"/>
                  </a:ext>
                </a:extLst>
              </p:cNvPr>
              <p:cNvSpPr/>
              <p:nvPr/>
            </p:nvSpPr>
            <p:spPr>
              <a:xfrm>
                <a:off x="2276703" y="3080283"/>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87" name="Freeform: Shape 286">
                <a:extLst>
                  <a:ext uri="{FF2B5EF4-FFF2-40B4-BE49-F238E27FC236}">
                    <a16:creationId xmlns:a16="http://schemas.microsoft.com/office/drawing/2014/main" id="{D0C1AC5B-86DE-48DD-B7DF-D759D4452D57}"/>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88" name="Freeform: Shape 287">
                <a:extLst>
                  <a:ext uri="{FF2B5EF4-FFF2-40B4-BE49-F238E27FC236}">
                    <a16:creationId xmlns:a16="http://schemas.microsoft.com/office/drawing/2014/main" id="{4D666C93-FB69-43AF-A05A-208246615769}"/>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89" name="Freeform: Shape 288">
                <a:extLst>
                  <a:ext uri="{FF2B5EF4-FFF2-40B4-BE49-F238E27FC236}">
                    <a16:creationId xmlns:a16="http://schemas.microsoft.com/office/drawing/2014/main" id="{45479E8F-67DF-4E04-A81E-CD460F96F5E3}"/>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90" name="Freeform: Shape 289">
                <a:extLst>
                  <a:ext uri="{FF2B5EF4-FFF2-40B4-BE49-F238E27FC236}">
                    <a16:creationId xmlns:a16="http://schemas.microsoft.com/office/drawing/2014/main" id="{93A3BD9B-2F4A-468D-A8AD-AA98554BC005}"/>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91" name="Freeform: Shape 290">
                <a:extLst>
                  <a:ext uri="{FF2B5EF4-FFF2-40B4-BE49-F238E27FC236}">
                    <a16:creationId xmlns:a16="http://schemas.microsoft.com/office/drawing/2014/main" id="{840C4212-B4A6-42E2-B91C-BDD29FFB0330}"/>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92" name="Freeform: Shape 291">
                <a:extLst>
                  <a:ext uri="{FF2B5EF4-FFF2-40B4-BE49-F238E27FC236}">
                    <a16:creationId xmlns:a16="http://schemas.microsoft.com/office/drawing/2014/main" id="{469CFD22-0AC3-4172-A648-E6272E4213A9}"/>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sp>
        <p:nvSpPr>
          <p:cNvPr id="712" name="Rectangle 711">
            <a:extLst>
              <a:ext uri="{FF2B5EF4-FFF2-40B4-BE49-F238E27FC236}">
                <a16:creationId xmlns:a16="http://schemas.microsoft.com/office/drawing/2014/main" id="{C4E0774B-BFA1-492D-A934-894C3B13831F}"/>
              </a:ext>
            </a:extLst>
          </p:cNvPr>
          <p:cNvSpPr/>
          <p:nvPr/>
        </p:nvSpPr>
        <p:spPr bwMode="blackWhite">
          <a:xfrm rot="10800000">
            <a:off x="7249701" y="4976065"/>
            <a:ext cx="232309" cy="768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14" name="!!arrowup_2pt">
            <a:extLst>
              <a:ext uri="{FF2B5EF4-FFF2-40B4-BE49-F238E27FC236}">
                <a16:creationId xmlns:a16="http://schemas.microsoft.com/office/drawing/2014/main" id="{3D9606E2-9839-4AA7-826B-C406E1B59579}"/>
              </a:ext>
            </a:extLst>
          </p:cNvPr>
          <p:cNvGrpSpPr/>
          <p:nvPr/>
        </p:nvGrpSpPr>
        <p:grpSpPr>
          <a:xfrm>
            <a:off x="5302835" y="5086249"/>
            <a:ext cx="232312" cy="76887"/>
            <a:chOff x="2615998" y="3899987"/>
            <a:chExt cx="230255" cy="76206"/>
          </a:xfrm>
        </p:grpSpPr>
        <p:sp>
          <p:nvSpPr>
            <p:cNvPr id="715" name="Rectangle 714">
              <a:extLst>
                <a:ext uri="{FF2B5EF4-FFF2-40B4-BE49-F238E27FC236}">
                  <a16:creationId xmlns:a16="http://schemas.microsoft.com/office/drawing/2014/main" id="{5AB6F5DE-9299-475E-A852-D7930952F9AD}"/>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6" name="Isosceles Triangle 715">
              <a:extLst>
                <a:ext uri="{FF2B5EF4-FFF2-40B4-BE49-F238E27FC236}">
                  <a16:creationId xmlns:a16="http://schemas.microsoft.com/office/drawing/2014/main" id="{D8EC925B-14FC-433D-A6BB-CEBD62AFBE81}"/>
                </a:ext>
              </a:extLst>
            </p:cNvPr>
            <p:cNvSpPr/>
            <p:nvPr/>
          </p:nvSpPr>
          <p:spPr bwMode="blackWhite">
            <a:xfrm rot="5400000">
              <a:off x="2615996" y="3899989"/>
              <a:ext cx="76203" cy="76200"/>
            </a:xfrm>
            <a:prstGeom prst="triangl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17" name="!!arrowup_2pt">
            <a:extLst>
              <a:ext uri="{FF2B5EF4-FFF2-40B4-BE49-F238E27FC236}">
                <a16:creationId xmlns:a16="http://schemas.microsoft.com/office/drawing/2014/main" id="{9F17D663-51AD-4298-B5D9-A60E4D36CC27}"/>
              </a:ext>
            </a:extLst>
          </p:cNvPr>
          <p:cNvGrpSpPr/>
          <p:nvPr/>
        </p:nvGrpSpPr>
        <p:grpSpPr>
          <a:xfrm>
            <a:off x="5295181" y="5733001"/>
            <a:ext cx="232312" cy="76887"/>
            <a:chOff x="2615998" y="3899987"/>
            <a:chExt cx="230255" cy="76206"/>
          </a:xfrm>
        </p:grpSpPr>
        <p:sp>
          <p:nvSpPr>
            <p:cNvPr id="718" name="Rectangle 717">
              <a:extLst>
                <a:ext uri="{FF2B5EF4-FFF2-40B4-BE49-F238E27FC236}">
                  <a16:creationId xmlns:a16="http://schemas.microsoft.com/office/drawing/2014/main" id="{59D3D7E0-96BB-424D-A3AC-CC37F757106C}"/>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9" name="Isosceles Triangle 718">
              <a:extLst>
                <a:ext uri="{FF2B5EF4-FFF2-40B4-BE49-F238E27FC236}">
                  <a16:creationId xmlns:a16="http://schemas.microsoft.com/office/drawing/2014/main" id="{74C45F21-AD10-4FF2-BA57-3C2F29EF0D9B}"/>
                </a:ext>
              </a:extLst>
            </p:cNvPr>
            <p:cNvSpPr/>
            <p:nvPr/>
          </p:nvSpPr>
          <p:spPr bwMode="blackWhite">
            <a:xfrm rot="5400000">
              <a:off x="2615996" y="3899989"/>
              <a:ext cx="76203" cy="76200"/>
            </a:xfrm>
            <a:prstGeom prst="triangl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0" name="Group 59">
            <a:extLst>
              <a:ext uri="{FF2B5EF4-FFF2-40B4-BE49-F238E27FC236}">
                <a16:creationId xmlns:a16="http://schemas.microsoft.com/office/drawing/2014/main" id="{980F3B0E-467D-484F-BE10-EDF7098A8045}"/>
              </a:ext>
            </a:extLst>
          </p:cNvPr>
          <p:cNvGrpSpPr/>
          <p:nvPr/>
        </p:nvGrpSpPr>
        <p:grpSpPr>
          <a:xfrm>
            <a:off x="10109517" y="2769237"/>
            <a:ext cx="1782535" cy="186521"/>
            <a:chOff x="9911327" y="2667555"/>
            <a:chExt cx="1747742" cy="182880"/>
          </a:xfrm>
        </p:grpSpPr>
        <p:pic>
          <p:nvPicPr>
            <p:cNvPr id="10" name="MS logo gray - EMF">
              <a:extLst>
                <a:ext uri="{FF2B5EF4-FFF2-40B4-BE49-F238E27FC236}">
                  <a16:creationId xmlns:a16="http://schemas.microsoft.com/office/drawing/2014/main" id="{3C7954F6-E2A5-4ADA-9F92-7914DD692981}"/>
                </a:ext>
                <a:ext uri="{C183D7F6-B498-43B3-948B-1728B52AA6E4}">
                  <adec:decorative xmlns:adec="http://schemas.microsoft.com/office/drawing/2017/decorative" val="1"/>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r="77975"/>
            <a:stretch/>
          </p:blipFill>
          <p:spPr bwMode="black">
            <a:xfrm>
              <a:off x="9911327" y="2667555"/>
              <a:ext cx="188098" cy="182880"/>
            </a:xfrm>
            <a:prstGeom prst="rect">
              <a:avLst/>
            </a:prstGeom>
          </p:spPr>
        </p:pic>
        <p:sp>
          <p:nvSpPr>
            <p:cNvPr id="17" name="TextBox 16">
              <a:extLst>
                <a:ext uri="{FF2B5EF4-FFF2-40B4-BE49-F238E27FC236}">
                  <a16:creationId xmlns:a16="http://schemas.microsoft.com/office/drawing/2014/main" id="{29B457C9-50DE-4717-B5EF-71A25535FA5B}"/>
                </a:ext>
              </a:extLst>
            </p:cNvPr>
            <p:cNvSpPr txBox="1"/>
            <p:nvPr/>
          </p:nvSpPr>
          <p:spPr>
            <a:xfrm>
              <a:off x="10141331" y="2688367"/>
              <a:ext cx="1517738" cy="141257"/>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Defender for Cloud Apps</a:t>
              </a:r>
            </a:p>
          </p:txBody>
        </p:sp>
      </p:grpSp>
      <p:sp>
        <p:nvSpPr>
          <p:cNvPr id="19" name="TextBox 18">
            <a:extLst>
              <a:ext uri="{FF2B5EF4-FFF2-40B4-BE49-F238E27FC236}">
                <a16:creationId xmlns:a16="http://schemas.microsoft.com/office/drawing/2014/main" id="{4666D5D2-582D-4DA8-98F5-DF786D41A178}"/>
              </a:ext>
            </a:extLst>
          </p:cNvPr>
          <p:cNvSpPr txBox="1"/>
          <p:nvPr/>
        </p:nvSpPr>
        <p:spPr>
          <a:xfrm>
            <a:off x="10336158" y="2548074"/>
            <a:ext cx="1269318" cy="144069"/>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Defender for Cloud</a:t>
            </a:r>
          </a:p>
        </p:txBody>
      </p:sp>
      <p:grpSp>
        <p:nvGrpSpPr>
          <p:cNvPr id="62" name="Group 61">
            <a:extLst>
              <a:ext uri="{FF2B5EF4-FFF2-40B4-BE49-F238E27FC236}">
                <a16:creationId xmlns:a16="http://schemas.microsoft.com/office/drawing/2014/main" id="{9770F880-5B00-48C3-BCF7-2888F7B59DF4}"/>
              </a:ext>
            </a:extLst>
          </p:cNvPr>
          <p:cNvGrpSpPr/>
          <p:nvPr/>
        </p:nvGrpSpPr>
        <p:grpSpPr>
          <a:xfrm>
            <a:off x="10109518" y="2289086"/>
            <a:ext cx="1940081" cy="186521"/>
            <a:chOff x="9911327" y="2215828"/>
            <a:chExt cx="1902213" cy="182880"/>
          </a:xfrm>
        </p:grpSpPr>
        <p:pic>
          <p:nvPicPr>
            <p:cNvPr id="9" name="Content Placeholder 2">
              <a:extLst>
                <a:ext uri="{FF2B5EF4-FFF2-40B4-BE49-F238E27FC236}">
                  <a16:creationId xmlns:a16="http://schemas.microsoft.com/office/drawing/2014/main" id="{5D874E8C-0E3E-4BAB-993B-C0DA170AE60E}"/>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911327" y="2215828"/>
              <a:ext cx="182883" cy="182880"/>
            </a:xfrm>
            <a:prstGeom prst="rect">
              <a:avLst/>
            </a:prstGeom>
          </p:spPr>
        </p:pic>
        <p:sp>
          <p:nvSpPr>
            <p:cNvPr id="20" name="TextBox 19">
              <a:extLst>
                <a:ext uri="{FF2B5EF4-FFF2-40B4-BE49-F238E27FC236}">
                  <a16:creationId xmlns:a16="http://schemas.microsoft.com/office/drawing/2014/main" id="{FE1C6FE2-438C-4108-8D71-FE06FBA7ACEF}"/>
                </a:ext>
              </a:extLst>
            </p:cNvPr>
            <p:cNvSpPr txBox="1"/>
            <p:nvPr/>
          </p:nvSpPr>
          <p:spPr>
            <a:xfrm>
              <a:off x="10143591" y="2236640"/>
              <a:ext cx="1669949" cy="141257"/>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Azure AD Identity Protection</a:t>
              </a:r>
            </a:p>
          </p:txBody>
        </p:sp>
      </p:grpSp>
      <p:grpSp>
        <p:nvGrpSpPr>
          <p:cNvPr id="66" name="Group 65">
            <a:extLst>
              <a:ext uri="{FF2B5EF4-FFF2-40B4-BE49-F238E27FC236}">
                <a16:creationId xmlns:a16="http://schemas.microsoft.com/office/drawing/2014/main" id="{5226C9BE-A06D-4013-B103-513C6A4216FE}"/>
              </a:ext>
            </a:extLst>
          </p:cNvPr>
          <p:cNvGrpSpPr/>
          <p:nvPr/>
        </p:nvGrpSpPr>
        <p:grpSpPr>
          <a:xfrm>
            <a:off x="10109517" y="2059514"/>
            <a:ext cx="1715845" cy="186521"/>
            <a:chOff x="9911327" y="1985050"/>
            <a:chExt cx="1682354" cy="182880"/>
          </a:xfrm>
        </p:grpSpPr>
        <p:pic>
          <p:nvPicPr>
            <p:cNvPr id="13" name="Graphic 12">
              <a:extLst>
                <a:ext uri="{FF2B5EF4-FFF2-40B4-BE49-F238E27FC236}">
                  <a16:creationId xmlns:a16="http://schemas.microsoft.com/office/drawing/2014/main" id="{BFBF966A-E223-4A8B-BB7E-26E4F8275C5A}"/>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911327" y="1985050"/>
              <a:ext cx="182880" cy="182880"/>
            </a:xfrm>
            <a:prstGeom prst="rect">
              <a:avLst/>
            </a:prstGeom>
          </p:spPr>
        </p:pic>
        <p:sp>
          <p:nvSpPr>
            <p:cNvPr id="21" name="TextBox 20">
              <a:extLst>
                <a:ext uri="{FF2B5EF4-FFF2-40B4-BE49-F238E27FC236}">
                  <a16:creationId xmlns:a16="http://schemas.microsoft.com/office/drawing/2014/main" id="{A93965B7-31E8-40E8-BE76-9E213E353734}"/>
                </a:ext>
              </a:extLst>
            </p:cNvPr>
            <p:cNvSpPr txBox="1"/>
            <p:nvPr/>
          </p:nvSpPr>
          <p:spPr>
            <a:xfrm>
              <a:off x="10143591" y="2005862"/>
              <a:ext cx="1450090" cy="141257"/>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Azure Activity</a:t>
              </a:r>
            </a:p>
          </p:txBody>
        </p:sp>
      </p:grpSp>
      <p:grpSp>
        <p:nvGrpSpPr>
          <p:cNvPr id="67" name="Group 66">
            <a:extLst>
              <a:ext uri="{FF2B5EF4-FFF2-40B4-BE49-F238E27FC236}">
                <a16:creationId xmlns:a16="http://schemas.microsoft.com/office/drawing/2014/main" id="{206D7EE8-8369-4106-A790-14E4F5752F5A}"/>
              </a:ext>
            </a:extLst>
          </p:cNvPr>
          <p:cNvGrpSpPr/>
          <p:nvPr/>
        </p:nvGrpSpPr>
        <p:grpSpPr>
          <a:xfrm>
            <a:off x="10109518" y="1810007"/>
            <a:ext cx="1722788" cy="186521"/>
            <a:chOff x="9911327" y="1774678"/>
            <a:chExt cx="1689161" cy="182880"/>
          </a:xfrm>
        </p:grpSpPr>
        <p:pic>
          <p:nvPicPr>
            <p:cNvPr id="7" name="Content Placeholder 2">
              <a:extLst>
                <a:ext uri="{FF2B5EF4-FFF2-40B4-BE49-F238E27FC236}">
                  <a16:creationId xmlns:a16="http://schemas.microsoft.com/office/drawing/2014/main" id="{17D0B3A1-80BA-42A2-8B03-94190D6D9EC7}"/>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911327" y="1774678"/>
              <a:ext cx="182883" cy="182880"/>
            </a:xfrm>
            <a:prstGeom prst="rect">
              <a:avLst/>
            </a:prstGeom>
          </p:spPr>
        </p:pic>
        <p:sp>
          <p:nvSpPr>
            <p:cNvPr id="22" name="TextBox 21">
              <a:extLst>
                <a:ext uri="{FF2B5EF4-FFF2-40B4-BE49-F238E27FC236}">
                  <a16:creationId xmlns:a16="http://schemas.microsoft.com/office/drawing/2014/main" id="{84A776DD-D09C-4566-9BAA-AD9C7E8CD118}"/>
                </a:ext>
              </a:extLst>
            </p:cNvPr>
            <p:cNvSpPr txBox="1"/>
            <p:nvPr/>
          </p:nvSpPr>
          <p:spPr>
            <a:xfrm>
              <a:off x="10150398" y="1795490"/>
              <a:ext cx="1450090" cy="141257"/>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Azure Active Directory</a:t>
              </a:r>
            </a:p>
          </p:txBody>
        </p:sp>
      </p:grpSp>
      <p:grpSp>
        <p:nvGrpSpPr>
          <p:cNvPr id="57" name="Group 56">
            <a:extLst>
              <a:ext uri="{FF2B5EF4-FFF2-40B4-BE49-F238E27FC236}">
                <a16:creationId xmlns:a16="http://schemas.microsoft.com/office/drawing/2014/main" id="{6C547DAA-BEC6-4299-B8DB-B93674C6A501}"/>
              </a:ext>
            </a:extLst>
          </p:cNvPr>
          <p:cNvGrpSpPr/>
          <p:nvPr/>
        </p:nvGrpSpPr>
        <p:grpSpPr>
          <a:xfrm>
            <a:off x="10109518" y="3458330"/>
            <a:ext cx="1589412" cy="186521"/>
            <a:chOff x="9911327" y="3287623"/>
            <a:chExt cx="1558389" cy="182880"/>
          </a:xfrm>
        </p:grpSpPr>
        <p:pic>
          <p:nvPicPr>
            <p:cNvPr id="6" name="Picture 281">
              <a:extLst>
                <a:ext uri="{FF2B5EF4-FFF2-40B4-BE49-F238E27FC236}">
                  <a16:creationId xmlns:a16="http://schemas.microsoft.com/office/drawing/2014/main" id="{3D62229B-6352-4E06-A870-7F62DEDACDAB}"/>
                </a:ext>
                <a:ext uri="{C183D7F6-B498-43B3-948B-1728B52AA6E4}">
                  <adec:decorative xmlns:adec="http://schemas.microsoft.com/office/drawing/2017/decorative" val="1"/>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a:stretch/>
          </p:blipFill>
          <p:spPr bwMode="auto">
            <a:xfrm>
              <a:off x="9911327" y="3287623"/>
              <a:ext cx="192072" cy="18288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998D3AD8-2C60-48AB-892B-7D01F044FD29}"/>
                </a:ext>
              </a:extLst>
            </p:cNvPr>
            <p:cNvSpPr txBox="1"/>
            <p:nvPr/>
          </p:nvSpPr>
          <p:spPr>
            <a:xfrm>
              <a:off x="10143591" y="3308435"/>
              <a:ext cx="1326125" cy="141257"/>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Defender for O365</a:t>
              </a:r>
            </a:p>
          </p:txBody>
        </p:sp>
      </p:grpSp>
      <p:sp>
        <p:nvSpPr>
          <p:cNvPr id="18450" name="!!wb_title">
            <a:extLst>
              <a:ext uri="{FF2B5EF4-FFF2-40B4-BE49-F238E27FC236}">
                <a16:creationId xmlns:a16="http://schemas.microsoft.com/office/drawing/2014/main" id="{291A1ED0-1A5E-484C-9635-B26753608A71}"/>
              </a:ext>
            </a:extLst>
          </p:cNvPr>
          <p:cNvSpPr txBox="1"/>
          <p:nvPr/>
        </p:nvSpPr>
        <p:spPr>
          <a:xfrm>
            <a:off x="10022996" y="1439412"/>
            <a:ext cx="1637311" cy="254262"/>
          </a:xfrm>
          <a:prstGeom prst="rect">
            <a:avLst/>
          </a:prstGeom>
          <a:solidFill>
            <a:schemeClr val="bg1"/>
          </a:solid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srgbClr val="FFFFFF"/>
                </a:solidFill>
                <a:effectLst/>
                <a:uLnTx/>
                <a:uFillTx/>
                <a:latin typeface="Segoe UI Semibold"/>
                <a:cs typeface="Segoe UI" pitchFamily="34" charset="0"/>
              </a:defRPr>
            </a:lvl1pPr>
          </a:lstStyle>
          <a:p>
            <a:pPr defTabSz="932597">
              <a:defRPr/>
            </a:pPr>
            <a:r>
              <a:rPr lang="en-US" sz="1020"/>
              <a:t>Native Data Connectors</a:t>
            </a:r>
          </a:p>
        </p:txBody>
      </p:sp>
      <p:pic>
        <p:nvPicPr>
          <p:cNvPr id="18449" name="Graphic 18448">
            <a:extLst>
              <a:ext uri="{FF2B5EF4-FFF2-40B4-BE49-F238E27FC236}">
                <a16:creationId xmlns:a16="http://schemas.microsoft.com/office/drawing/2014/main" id="{E01A08EE-7691-45B0-956A-52107BB9D88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788822" y="1379485"/>
            <a:ext cx="373041" cy="373041"/>
          </a:xfrm>
          <a:prstGeom prst="rect">
            <a:avLst/>
          </a:prstGeom>
        </p:spPr>
      </p:pic>
      <p:grpSp>
        <p:nvGrpSpPr>
          <p:cNvPr id="752" name="Group 751">
            <a:extLst>
              <a:ext uri="{FF2B5EF4-FFF2-40B4-BE49-F238E27FC236}">
                <a16:creationId xmlns:a16="http://schemas.microsoft.com/office/drawing/2014/main" id="{D44CC4D4-12B2-488F-8A85-9615D3A37765}"/>
              </a:ext>
            </a:extLst>
          </p:cNvPr>
          <p:cNvGrpSpPr/>
          <p:nvPr/>
        </p:nvGrpSpPr>
        <p:grpSpPr>
          <a:xfrm>
            <a:off x="14826743" y="5455499"/>
            <a:ext cx="1688858" cy="1147432"/>
            <a:chOff x="4800600" y="1981200"/>
            <a:chExt cx="2415963" cy="1641436"/>
          </a:xfrm>
        </p:grpSpPr>
        <p:pic>
          <p:nvPicPr>
            <p:cNvPr id="753" name="Picture 752" descr="A picture containing computer, computer, sky&#10;&#10;Description automatically generated">
              <a:extLst>
                <a:ext uri="{FF2B5EF4-FFF2-40B4-BE49-F238E27FC236}">
                  <a16:creationId xmlns:a16="http://schemas.microsoft.com/office/drawing/2014/main" id="{FEF9D23C-F325-4B18-A7B0-868B9C7A571A}"/>
                </a:ext>
              </a:extLst>
            </p:cNvPr>
            <p:cNvPicPr>
              <a:picLocks noChangeAspect="1"/>
            </p:cNvPicPr>
            <p:nvPr/>
          </p:nvPicPr>
          <p:blipFill rotWithShape="1">
            <a:blip r:embed="rId19" cstate="print">
              <a:lum bright="70000" contrast="-70000"/>
              <a:extLst>
                <a:ext uri="{28A0092B-C50C-407E-A947-70E740481C1C}">
                  <a14:useLocalDpi xmlns:a14="http://schemas.microsoft.com/office/drawing/2010/main" val="0"/>
                </a:ext>
              </a:extLst>
            </a:blip>
            <a:srcRect l="51290" t="68219" r="39420"/>
            <a:stretch/>
          </p:blipFill>
          <p:spPr>
            <a:xfrm>
              <a:off x="4800600" y="3263903"/>
              <a:ext cx="486568" cy="358733"/>
            </a:xfrm>
            <a:prstGeom prst="rect">
              <a:avLst/>
            </a:prstGeom>
          </p:spPr>
        </p:pic>
        <p:pic>
          <p:nvPicPr>
            <p:cNvPr id="754" name="Graphic 594">
              <a:extLst>
                <a:ext uri="{FF2B5EF4-FFF2-40B4-BE49-F238E27FC236}">
                  <a16:creationId xmlns:a16="http://schemas.microsoft.com/office/drawing/2014/main" id="{94BA0D29-36A4-4438-8C12-CB92D7DE11EA}"/>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800600" y="2357257"/>
              <a:ext cx="649867" cy="145317"/>
            </a:xfrm>
            <a:prstGeom prst="rect">
              <a:avLst/>
            </a:prstGeom>
          </p:spPr>
        </p:pic>
        <p:pic>
          <p:nvPicPr>
            <p:cNvPr id="755" name="Picture 754" descr="A screen shot of a building&#10;&#10;Description automatically generated">
              <a:extLst>
                <a:ext uri="{FF2B5EF4-FFF2-40B4-BE49-F238E27FC236}">
                  <a16:creationId xmlns:a16="http://schemas.microsoft.com/office/drawing/2014/main" id="{C2D9D991-F3B2-45F0-8D94-DDACB7E79BF1}"/>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800600" y="1996540"/>
              <a:ext cx="360251" cy="138822"/>
            </a:xfrm>
            <a:prstGeom prst="rect">
              <a:avLst/>
            </a:prstGeom>
          </p:spPr>
        </p:pic>
        <p:pic>
          <p:nvPicPr>
            <p:cNvPr id="756" name="Picture 755" descr="Logo&#10;&#10;Description automatically generated">
              <a:extLst>
                <a:ext uri="{FF2B5EF4-FFF2-40B4-BE49-F238E27FC236}">
                  <a16:creationId xmlns:a16="http://schemas.microsoft.com/office/drawing/2014/main" id="{91F5DCE6-1C86-4F18-98E8-49B1FBA69467}"/>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6532472" y="1981200"/>
              <a:ext cx="621571" cy="240868"/>
            </a:xfrm>
            <a:prstGeom prst="rect">
              <a:avLst/>
            </a:prstGeom>
          </p:spPr>
        </p:pic>
        <p:pic>
          <p:nvPicPr>
            <p:cNvPr id="757" name="Picture 756" descr="Text&#10;&#10;Description automatically generated">
              <a:extLst>
                <a:ext uri="{FF2B5EF4-FFF2-40B4-BE49-F238E27FC236}">
                  <a16:creationId xmlns:a16="http://schemas.microsoft.com/office/drawing/2014/main" id="{5290ECCD-B369-4C78-8454-B28373C5DF05}"/>
                </a:ext>
              </a:extLst>
            </p:cNvPr>
            <p:cNvPicPr>
              <a:picLocks noChangeAspect="1"/>
            </p:cNvPicPr>
            <p:nvPr/>
          </p:nvPicPr>
          <p:blipFill>
            <a:blip r:embed="rId24"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474593" y="2713102"/>
              <a:ext cx="741970" cy="246316"/>
            </a:xfrm>
            <a:prstGeom prst="rect">
              <a:avLst/>
            </a:prstGeom>
          </p:spPr>
        </p:pic>
        <p:pic>
          <p:nvPicPr>
            <p:cNvPr id="758" name="Picture 757" descr="A picture containing logo&#10;&#10;Description automatically generated">
              <a:extLst>
                <a:ext uri="{FF2B5EF4-FFF2-40B4-BE49-F238E27FC236}">
                  <a16:creationId xmlns:a16="http://schemas.microsoft.com/office/drawing/2014/main" id="{1F808BAE-4279-466F-BD94-B68516F215F5}"/>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800600" y="2741976"/>
              <a:ext cx="584162" cy="188569"/>
            </a:xfrm>
            <a:prstGeom prst="rect">
              <a:avLst/>
            </a:prstGeom>
          </p:spPr>
        </p:pic>
        <p:pic>
          <p:nvPicPr>
            <p:cNvPr id="759" name="Picture 758" descr="Icon&#10;&#10;Description automatically generated">
              <a:extLst>
                <a:ext uri="{FF2B5EF4-FFF2-40B4-BE49-F238E27FC236}">
                  <a16:creationId xmlns:a16="http://schemas.microsoft.com/office/drawing/2014/main" id="{2C0F70F8-28D2-4D5F-BAFF-B0CEC2E3BB5F}"/>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5657801" y="2293844"/>
              <a:ext cx="254350" cy="246316"/>
            </a:xfrm>
            <a:prstGeom prst="rect">
              <a:avLst/>
            </a:prstGeom>
          </p:spPr>
        </p:pic>
        <p:pic>
          <p:nvPicPr>
            <p:cNvPr id="760" name="Picture 759" descr="A picture containing drawing&#10;&#10;Description automatically generated">
              <a:extLst>
                <a:ext uri="{FF2B5EF4-FFF2-40B4-BE49-F238E27FC236}">
                  <a16:creationId xmlns:a16="http://schemas.microsoft.com/office/drawing/2014/main" id="{9675D65E-0D9F-44DA-B933-158D4E5A2FC5}"/>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6060211" y="2382936"/>
              <a:ext cx="807406" cy="138207"/>
            </a:xfrm>
            <a:prstGeom prst="rect">
              <a:avLst/>
            </a:prstGeom>
          </p:spPr>
        </p:pic>
        <p:pic>
          <p:nvPicPr>
            <p:cNvPr id="761" name="Picture 760" descr="Logo&#10;&#10;Description automatically generated">
              <a:extLst>
                <a:ext uri="{FF2B5EF4-FFF2-40B4-BE49-F238E27FC236}">
                  <a16:creationId xmlns:a16="http://schemas.microsoft.com/office/drawing/2014/main" id="{2FAD6A71-EA3A-4CAC-B4CF-A86B7FC6631C}"/>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6084848" y="3263903"/>
              <a:ext cx="638001" cy="94124"/>
            </a:xfrm>
            <a:prstGeom prst="rect">
              <a:avLst/>
            </a:prstGeom>
          </p:spPr>
        </p:pic>
        <p:pic>
          <p:nvPicPr>
            <p:cNvPr id="762" name="Picture 761" descr="A picture containing clock, drawing&#10;&#10;Description automatically generated">
              <a:extLst>
                <a:ext uri="{FF2B5EF4-FFF2-40B4-BE49-F238E27FC236}">
                  <a16:creationId xmlns:a16="http://schemas.microsoft.com/office/drawing/2014/main" id="{7122B9B1-7E4B-4496-9F18-F1168C15B3D3}"/>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5442767" y="3412265"/>
              <a:ext cx="566930" cy="104313"/>
            </a:xfrm>
            <a:prstGeom prst="rect">
              <a:avLst/>
            </a:prstGeom>
          </p:spPr>
        </p:pic>
        <p:grpSp>
          <p:nvGrpSpPr>
            <p:cNvPr id="763" name="Group 762">
              <a:extLst>
                <a:ext uri="{FF2B5EF4-FFF2-40B4-BE49-F238E27FC236}">
                  <a16:creationId xmlns:a16="http://schemas.microsoft.com/office/drawing/2014/main" id="{9B59F6B1-044F-4380-9A6A-2B72D95F20A6}"/>
                </a:ext>
              </a:extLst>
            </p:cNvPr>
            <p:cNvGrpSpPr/>
            <p:nvPr/>
          </p:nvGrpSpPr>
          <p:grpSpPr>
            <a:xfrm>
              <a:off x="6876803" y="3273027"/>
              <a:ext cx="323182" cy="75875"/>
              <a:chOff x="11747105" y="3392325"/>
              <a:chExt cx="402854" cy="97663"/>
            </a:xfrm>
          </p:grpSpPr>
          <p:sp>
            <p:nvSpPr>
              <p:cNvPr id="773" name="Oval 772">
                <a:extLst>
                  <a:ext uri="{FF2B5EF4-FFF2-40B4-BE49-F238E27FC236}">
                    <a16:creationId xmlns:a16="http://schemas.microsoft.com/office/drawing/2014/main" id="{F962C9C6-8C15-44E4-9BF0-B7371760C57E}"/>
                  </a:ext>
                </a:extLst>
              </p:cNvPr>
              <p:cNvSpPr/>
              <p:nvPr/>
            </p:nvSpPr>
            <p:spPr bwMode="auto">
              <a:xfrm flipV="1">
                <a:off x="11747105" y="3392359"/>
                <a:ext cx="97626" cy="97626"/>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4" name="Oval 773">
                <a:extLst>
                  <a:ext uri="{FF2B5EF4-FFF2-40B4-BE49-F238E27FC236}">
                    <a16:creationId xmlns:a16="http://schemas.microsoft.com/office/drawing/2014/main" id="{82ACE0AC-D3BE-4C78-A758-650023E077A8}"/>
                  </a:ext>
                </a:extLst>
              </p:cNvPr>
              <p:cNvSpPr/>
              <p:nvPr/>
            </p:nvSpPr>
            <p:spPr bwMode="auto">
              <a:xfrm flipV="1">
                <a:off x="11899729" y="3392362"/>
                <a:ext cx="97626" cy="97626"/>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5" name="Oval 774">
                <a:extLst>
                  <a:ext uri="{FF2B5EF4-FFF2-40B4-BE49-F238E27FC236}">
                    <a16:creationId xmlns:a16="http://schemas.microsoft.com/office/drawing/2014/main" id="{9CE61C88-C848-4EEF-990B-4F913C3300C6}"/>
                  </a:ext>
                </a:extLst>
              </p:cNvPr>
              <p:cNvSpPr/>
              <p:nvPr/>
            </p:nvSpPr>
            <p:spPr bwMode="auto">
              <a:xfrm flipV="1">
                <a:off x="12052333" y="3392325"/>
                <a:ext cx="97626" cy="97626"/>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64" name="Group 763">
              <a:extLst>
                <a:ext uri="{FF2B5EF4-FFF2-40B4-BE49-F238E27FC236}">
                  <a16:creationId xmlns:a16="http://schemas.microsoft.com/office/drawing/2014/main" id="{7EC755C2-D6CE-45F3-9F72-ECCC41C65CA1}"/>
                </a:ext>
              </a:extLst>
            </p:cNvPr>
            <p:cNvGrpSpPr/>
            <p:nvPr/>
          </p:nvGrpSpPr>
          <p:grpSpPr>
            <a:xfrm>
              <a:off x="5384762" y="1981200"/>
              <a:ext cx="965818" cy="180635"/>
              <a:chOff x="5710686" y="1981200"/>
              <a:chExt cx="1504682" cy="281417"/>
            </a:xfrm>
          </p:grpSpPr>
          <p:pic>
            <p:nvPicPr>
              <p:cNvPr id="771" name="Picture 770" descr="A picture containing shape&#10;&#10;Description automatically generated">
                <a:extLst>
                  <a:ext uri="{FF2B5EF4-FFF2-40B4-BE49-F238E27FC236}">
                    <a16:creationId xmlns:a16="http://schemas.microsoft.com/office/drawing/2014/main" id="{126705F9-96D4-4EC9-AC81-E27B73559D5D}"/>
                  </a:ext>
                </a:extLst>
              </p:cNvPr>
              <p:cNvPicPr>
                <a:picLocks noChangeAspect="1"/>
              </p:cNvPicPr>
              <p:nvPr/>
            </p:nvPicPr>
            <p:blipFill rotWithShape="1">
              <a:blip r:embed="rId30" cstate="print">
                <a:extLst>
                  <a:ext uri="{28A0092B-C50C-407E-A947-70E740481C1C}">
                    <a14:useLocalDpi xmlns:a14="http://schemas.microsoft.com/office/drawing/2010/main" val="0"/>
                  </a:ext>
                </a:extLst>
              </a:blip>
              <a:srcRect t="-8128"/>
              <a:stretch/>
            </p:blipFill>
            <p:spPr>
              <a:xfrm>
                <a:off x="6934200" y="1981200"/>
                <a:ext cx="281168" cy="281417"/>
              </a:xfrm>
              <a:prstGeom prst="rect">
                <a:avLst/>
              </a:prstGeom>
            </p:spPr>
          </p:pic>
          <p:pic>
            <p:nvPicPr>
              <p:cNvPr id="772" name="Picture 771" descr="A picture containing shape&#10;&#10;Description automatically generated">
                <a:extLst>
                  <a:ext uri="{FF2B5EF4-FFF2-40B4-BE49-F238E27FC236}">
                    <a16:creationId xmlns:a16="http://schemas.microsoft.com/office/drawing/2014/main" id="{3FFD4112-1320-4F44-A59F-D23837B674A6}"/>
                  </a:ext>
                </a:extLst>
              </p:cNvPr>
              <p:cNvPicPr>
                <a:picLocks noChangeAspect="1"/>
              </p:cNvPicPr>
              <p:nvPr/>
            </p:nvPicPr>
            <p:blipFill rotWithShape="1">
              <a:blip r:embed="rId31" cstate="print">
                <a:lum bright="70000" contrast="-70000"/>
                <a:extLst>
                  <a:ext uri="{28A0092B-C50C-407E-A947-70E740481C1C}">
                    <a14:useLocalDpi xmlns:a14="http://schemas.microsoft.com/office/drawing/2010/main" val="0"/>
                  </a:ext>
                </a:extLst>
              </a:blip>
              <a:srcRect/>
              <a:stretch/>
            </p:blipFill>
            <p:spPr>
              <a:xfrm>
                <a:off x="5710686" y="2002934"/>
                <a:ext cx="1276592" cy="215317"/>
              </a:xfrm>
              <a:prstGeom prst="rect">
                <a:avLst/>
              </a:prstGeom>
            </p:spPr>
          </p:pic>
        </p:grpSp>
        <p:grpSp>
          <p:nvGrpSpPr>
            <p:cNvPr id="765" name="Group 764">
              <a:extLst>
                <a:ext uri="{FF2B5EF4-FFF2-40B4-BE49-F238E27FC236}">
                  <a16:creationId xmlns:a16="http://schemas.microsoft.com/office/drawing/2014/main" id="{84AC55C1-F27E-49D2-AD10-979DA955CE1A}"/>
                </a:ext>
              </a:extLst>
            </p:cNvPr>
            <p:cNvGrpSpPr/>
            <p:nvPr/>
          </p:nvGrpSpPr>
          <p:grpSpPr>
            <a:xfrm>
              <a:off x="5606273" y="2739642"/>
              <a:ext cx="744307" cy="190903"/>
              <a:chOff x="6136065" y="3649686"/>
              <a:chExt cx="1159582" cy="297414"/>
            </a:xfrm>
          </p:grpSpPr>
          <p:pic>
            <p:nvPicPr>
              <p:cNvPr id="769" name="Picture 768" descr="A picture containing shape&#10;&#10;Description automatically generated">
                <a:extLst>
                  <a:ext uri="{FF2B5EF4-FFF2-40B4-BE49-F238E27FC236}">
                    <a16:creationId xmlns:a16="http://schemas.microsoft.com/office/drawing/2014/main" id="{082F2625-2C06-4B6B-B56E-C4A528B1444F}"/>
                  </a:ext>
                </a:extLst>
              </p:cNvPr>
              <p:cNvPicPr>
                <a:picLocks noChangeAspect="1"/>
              </p:cNvPicPr>
              <p:nvPr/>
            </p:nvPicPr>
            <p:blipFill rotWithShape="1">
              <a:blip r:embed="rId32" cstate="print">
                <a:lum bright="70000" contrast="-70000"/>
                <a:extLst>
                  <a:ext uri="{28A0092B-C50C-407E-A947-70E740481C1C}">
                    <a14:useLocalDpi xmlns:a14="http://schemas.microsoft.com/office/drawing/2010/main" val="0"/>
                  </a:ext>
                </a:extLst>
              </a:blip>
              <a:srcRect/>
              <a:stretch/>
            </p:blipFill>
            <p:spPr>
              <a:xfrm>
                <a:off x="6385561" y="3700361"/>
                <a:ext cx="910086" cy="241783"/>
              </a:xfrm>
              <a:prstGeom prst="rect">
                <a:avLst/>
              </a:prstGeom>
            </p:spPr>
          </p:pic>
          <p:pic>
            <p:nvPicPr>
              <p:cNvPr id="770" name="Picture 769" descr="A picture containing shape&#10;&#10;Description automatically generated">
                <a:extLst>
                  <a:ext uri="{FF2B5EF4-FFF2-40B4-BE49-F238E27FC236}">
                    <a16:creationId xmlns:a16="http://schemas.microsoft.com/office/drawing/2014/main" id="{C3EB50C6-77DC-469D-8B07-238643EED6DB}"/>
                  </a:ext>
                </a:extLst>
              </p:cNvPr>
              <p:cNvPicPr>
                <a:picLocks noChangeAspect="1"/>
              </p:cNvPicPr>
              <p:nvPr/>
            </p:nvPicPr>
            <p:blipFill rotWithShape="1">
              <a:blip r:embed="rId33" cstate="print">
                <a:extLst>
                  <a:ext uri="{28A0092B-C50C-407E-A947-70E740481C1C}">
                    <a14:useLocalDpi xmlns:a14="http://schemas.microsoft.com/office/drawing/2010/main" val="0"/>
                  </a:ext>
                </a:extLst>
              </a:blip>
              <a:srcRect/>
              <a:stretch/>
            </p:blipFill>
            <p:spPr>
              <a:xfrm>
                <a:off x="6136065" y="3649686"/>
                <a:ext cx="264736" cy="297414"/>
              </a:xfrm>
              <a:prstGeom prst="rect">
                <a:avLst/>
              </a:prstGeom>
            </p:spPr>
          </p:pic>
        </p:grpSp>
        <p:grpSp>
          <p:nvGrpSpPr>
            <p:cNvPr id="766" name="Group 765">
              <a:extLst>
                <a:ext uri="{FF2B5EF4-FFF2-40B4-BE49-F238E27FC236}">
                  <a16:creationId xmlns:a16="http://schemas.microsoft.com/office/drawing/2014/main" id="{EAB29C06-283B-47EA-A4FF-85BC70F945ED}"/>
                </a:ext>
              </a:extLst>
            </p:cNvPr>
            <p:cNvGrpSpPr/>
            <p:nvPr/>
          </p:nvGrpSpPr>
          <p:grpSpPr>
            <a:xfrm>
              <a:off x="5026706" y="3055838"/>
              <a:ext cx="1047430" cy="175386"/>
              <a:chOff x="8792552" y="1472580"/>
              <a:chExt cx="1631828" cy="273240"/>
            </a:xfrm>
          </p:grpSpPr>
          <p:pic>
            <p:nvPicPr>
              <p:cNvPr id="767" name="Picture 766" descr="Logo, company name&#10;&#10;Description automatically generated">
                <a:extLst>
                  <a:ext uri="{FF2B5EF4-FFF2-40B4-BE49-F238E27FC236}">
                    <a16:creationId xmlns:a16="http://schemas.microsoft.com/office/drawing/2014/main" id="{0CCB35B5-9834-4DB2-82CC-6622FBAA3C72}"/>
                  </a:ext>
                </a:extLst>
              </p:cNvPr>
              <p:cNvPicPr>
                <a:picLocks noChangeAspect="1"/>
              </p:cNvPicPr>
              <p:nvPr/>
            </p:nvPicPr>
            <p:blipFill rotWithShape="1">
              <a:blip r:embed="rId34" cstate="print">
                <a:lum bright="70000" contrast="-70000"/>
                <a:extLst>
                  <a:ext uri="{28A0092B-C50C-407E-A947-70E740481C1C}">
                    <a14:useLocalDpi xmlns:a14="http://schemas.microsoft.com/office/drawing/2010/main" val="0"/>
                  </a:ext>
                </a:extLst>
              </a:blip>
              <a:srcRect/>
              <a:stretch/>
            </p:blipFill>
            <p:spPr>
              <a:xfrm>
                <a:off x="9205413" y="1515676"/>
                <a:ext cx="1218967" cy="230144"/>
              </a:xfrm>
              <a:prstGeom prst="rect">
                <a:avLst/>
              </a:prstGeom>
            </p:spPr>
          </p:pic>
          <p:pic>
            <p:nvPicPr>
              <p:cNvPr id="768" name="Picture 767" descr="Logo, company name&#10;&#10;Description automatically generated">
                <a:extLst>
                  <a:ext uri="{FF2B5EF4-FFF2-40B4-BE49-F238E27FC236}">
                    <a16:creationId xmlns:a16="http://schemas.microsoft.com/office/drawing/2014/main" id="{62C9A80D-9DF6-46AE-B893-D55C8E3079BC}"/>
                  </a:ext>
                </a:extLst>
              </p:cNvPr>
              <p:cNvPicPr>
                <a:picLocks noChangeAspect="1"/>
              </p:cNvPicPr>
              <p:nvPr/>
            </p:nvPicPr>
            <p:blipFill rotWithShape="1">
              <a:blip r:embed="rId35" cstate="print">
                <a:extLst>
                  <a:ext uri="{28A0092B-C50C-407E-A947-70E740481C1C}">
                    <a14:useLocalDpi xmlns:a14="http://schemas.microsoft.com/office/drawing/2010/main" val="0"/>
                  </a:ext>
                </a:extLst>
              </a:blip>
              <a:srcRect/>
              <a:stretch/>
            </p:blipFill>
            <p:spPr>
              <a:xfrm>
                <a:off x="8792552" y="1472580"/>
                <a:ext cx="427648" cy="246398"/>
              </a:xfrm>
              <a:prstGeom prst="rect">
                <a:avLst/>
              </a:prstGeom>
            </p:spPr>
          </p:pic>
        </p:grpSp>
      </p:grpSp>
      <p:pic>
        <p:nvPicPr>
          <p:cNvPr id="3" name="Picture 2" descr="See the source image">
            <a:extLst>
              <a:ext uri="{FF2B5EF4-FFF2-40B4-BE49-F238E27FC236}">
                <a16:creationId xmlns:a16="http://schemas.microsoft.com/office/drawing/2014/main" id="{723E59C4-DAC8-4EDC-8B73-37E0612FB2F0}"/>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6118492" y="6112925"/>
            <a:ext cx="494162" cy="494162"/>
          </a:xfrm>
          <a:prstGeom prst="rect">
            <a:avLst/>
          </a:prstGeom>
          <a:noFill/>
          <a:extLst>
            <a:ext uri="{909E8E84-426E-40DD-AFC4-6F175D3DCCD1}">
              <a14:hiddenFill xmlns:a14="http://schemas.microsoft.com/office/drawing/2010/main">
                <a:solidFill>
                  <a:srgbClr val="FFFFFF"/>
                </a:solidFill>
              </a14:hiddenFill>
            </a:ext>
          </a:extLst>
        </p:spPr>
      </p:pic>
      <p:grpSp>
        <p:nvGrpSpPr>
          <p:cNvPr id="119" name="Group 118">
            <a:extLst>
              <a:ext uri="{FF2B5EF4-FFF2-40B4-BE49-F238E27FC236}">
                <a16:creationId xmlns:a16="http://schemas.microsoft.com/office/drawing/2014/main" id="{350457DB-D3BA-47B2-83BB-8C4ED14629CE}"/>
              </a:ext>
            </a:extLst>
          </p:cNvPr>
          <p:cNvGrpSpPr/>
          <p:nvPr/>
        </p:nvGrpSpPr>
        <p:grpSpPr>
          <a:xfrm>
            <a:off x="8441634" y="5507430"/>
            <a:ext cx="1244141" cy="1220564"/>
            <a:chOff x="8300846" y="5074891"/>
            <a:chExt cx="1219857" cy="1196740"/>
          </a:xfrm>
        </p:grpSpPr>
        <p:sp>
          <p:nvSpPr>
            <p:cNvPr id="120" name="!!syslog_area">
              <a:extLst>
                <a:ext uri="{FF2B5EF4-FFF2-40B4-BE49-F238E27FC236}">
                  <a16:creationId xmlns:a16="http://schemas.microsoft.com/office/drawing/2014/main" id="{DD10630A-9503-4367-943B-A43279EB193F}"/>
                </a:ext>
              </a:extLst>
            </p:cNvPr>
            <p:cNvSpPr/>
            <p:nvPr/>
          </p:nvSpPr>
          <p:spPr bwMode="auto">
            <a:xfrm>
              <a:off x="8300846" y="5211849"/>
              <a:ext cx="1219857" cy="1059782"/>
            </a:xfrm>
            <a:prstGeom prst="roundRect">
              <a:avLst>
                <a:gd name="adj" fmla="val 2891"/>
              </a:avLst>
            </a:prstGeom>
            <a:solidFill>
              <a:schemeClr val="bg1"/>
            </a:solidFill>
            <a:ln w="9525">
              <a:solidFill>
                <a:schemeClr val="bg2">
                  <a:lumMod val="40000"/>
                  <a:lumOff val="6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000000"/>
                </a:solidFill>
                <a:latin typeface="Segoe UI"/>
                <a:ea typeface="Segoe UI" pitchFamily="34" charset="0"/>
                <a:cs typeface="Segoe UI" pitchFamily="34" charset="0"/>
              </a:endParaRPr>
            </a:p>
          </p:txBody>
        </p:sp>
        <p:pic>
          <p:nvPicPr>
            <p:cNvPr id="121" name="!!vm_icon" descr="Windows Virtual Machine icon">
              <a:hlinkClick r:id="" action="ppaction://noaction"/>
              <a:extLst>
                <a:ext uri="{FF2B5EF4-FFF2-40B4-BE49-F238E27FC236}">
                  <a16:creationId xmlns:a16="http://schemas.microsoft.com/office/drawing/2014/main" id="{47590F2A-DFDA-4236-BF7A-D7691747738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99077" y="5469061"/>
              <a:ext cx="365760" cy="365760"/>
            </a:xfrm>
            <a:prstGeom prst="rect">
              <a:avLst/>
            </a:prstGeom>
          </p:spPr>
        </p:pic>
        <p:pic>
          <p:nvPicPr>
            <p:cNvPr id="122" name="!!vm_icon" descr="Windows Virtual Machine icon">
              <a:hlinkClick r:id="" action="ppaction://noaction"/>
              <a:extLst>
                <a:ext uri="{FF2B5EF4-FFF2-40B4-BE49-F238E27FC236}">
                  <a16:creationId xmlns:a16="http://schemas.microsoft.com/office/drawing/2014/main" id="{8E9C6F11-F9EF-43D6-A490-CF6CC7212B4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36680" y="5631127"/>
              <a:ext cx="365760" cy="365760"/>
            </a:xfrm>
            <a:prstGeom prst="rect">
              <a:avLst/>
            </a:prstGeom>
          </p:spPr>
        </p:pic>
        <p:pic>
          <p:nvPicPr>
            <p:cNvPr id="123" name="!!vm_icon" descr="Windows Virtual Machine icon">
              <a:hlinkClick r:id="" action="ppaction://noaction"/>
              <a:extLst>
                <a:ext uri="{FF2B5EF4-FFF2-40B4-BE49-F238E27FC236}">
                  <a16:creationId xmlns:a16="http://schemas.microsoft.com/office/drawing/2014/main" id="{CE68F530-8715-4885-A14B-07D08C87DE3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54487" y="5792189"/>
              <a:ext cx="365760" cy="365760"/>
            </a:xfrm>
            <a:prstGeom prst="rect">
              <a:avLst/>
            </a:prstGeom>
          </p:spPr>
        </p:pic>
        <p:sp>
          <p:nvSpPr>
            <p:cNvPr id="124" name="!!syslog_title">
              <a:extLst>
                <a:ext uri="{FF2B5EF4-FFF2-40B4-BE49-F238E27FC236}">
                  <a16:creationId xmlns:a16="http://schemas.microsoft.com/office/drawing/2014/main" id="{DE111827-A989-4E9E-9A13-9AA9C78A7030}"/>
                </a:ext>
              </a:extLst>
            </p:cNvPr>
            <p:cNvSpPr txBox="1">
              <a:spLocks/>
            </p:cNvSpPr>
            <p:nvPr/>
          </p:nvSpPr>
          <p:spPr>
            <a:xfrm>
              <a:off x="8555782" y="5074891"/>
              <a:ext cx="677430" cy="282513"/>
            </a:xfrm>
            <a:prstGeom prst="rect">
              <a:avLst/>
            </a:prstGeom>
            <a:solidFill>
              <a:srgbClr val="000000"/>
            </a:solidFill>
            <a:ln>
              <a:noFill/>
              <a:prstDash/>
            </a:ln>
            <a:effectLst/>
          </p:spPr>
          <p:txBody>
            <a:bodyPr rot="0" spcFirstLastPara="0" vertOverflow="overflow" horzOverflow="overflow" vert="horz" wrap="none" lIns="46630" tIns="0" rIns="46630" bIns="0" numCol="1" spcCol="0" rtlCol="0" fromWordArt="0" anchor="t" anchorCtr="0" forceAA="0" compatLnSpc="1">
              <a:prstTxWarp prst="textNoShape">
                <a:avLst/>
              </a:prstTxWarp>
              <a:spAutoFit/>
            </a:bodyPr>
            <a:lstStyle>
              <a:defPPr>
                <a:defRPr lang="en-US"/>
              </a:defPPr>
              <a:lvl1pPr marR="0" lvl="0" indent="0" algn="ctr" defTabSz="932742" fontAlgn="auto">
                <a:lnSpc>
                  <a:spcPct val="90000"/>
                </a:lnSpc>
                <a:spcBef>
                  <a:spcPct val="0"/>
                </a:spcBef>
                <a:spcAft>
                  <a:spcPts val="0"/>
                </a:spcAft>
                <a:buClrTx/>
                <a:buSzTx/>
                <a:buFontTx/>
                <a:buNone/>
                <a:tabLst/>
                <a:defRPr kumimoji="0" sz="1400" b="0" i="0" u="none" strike="noStrike" cap="none" spc="0" normalizeH="0" baseline="0">
                  <a:ln w="3175">
                    <a:noFill/>
                  </a:ln>
                  <a:gradFill>
                    <a:gsLst>
                      <a:gs pos="0">
                        <a:srgbClr val="FFFFFF"/>
                      </a:gs>
                      <a:gs pos="100000">
                        <a:srgbClr val="FFFFFF"/>
                      </a:gs>
                    </a:gsLst>
                    <a:lin ang="5400000" scaled="1"/>
                  </a:gradFill>
                  <a:effectLst/>
                  <a:uLnTx/>
                  <a:uFillTx/>
                  <a:latin typeface="Segoe UI Semibold"/>
                  <a:cs typeface="Segoe UI" pitchFamily="34" charset="0"/>
                </a:defRPr>
              </a:lvl1pPr>
            </a:lstStyle>
            <a:p>
              <a:pPr defTabSz="951304">
                <a:defRPr/>
              </a:pPr>
              <a:r>
                <a:rPr lang="en-US" sz="1020">
                  <a:solidFill>
                    <a:srgbClr val="EBEBEB">
                      <a:lumMod val="90000"/>
                    </a:srgbClr>
                  </a:solidFill>
                </a:rPr>
                <a:t>Windows </a:t>
              </a:r>
            </a:p>
            <a:p>
              <a:pPr defTabSz="951304">
                <a:defRPr/>
              </a:pPr>
              <a:r>
                <a:rPr lang="en-US" sz="1020">
                  <a:solidFill>
                    <a:srgbClr val="EBEBEB">
                      <a:lumMod val="90000"/>
                    </a:srgbClr>
                  </a:solidFill>
                </a:rPr>
                <a:t>Servers</a:t>
              </a:r>
            </a:p>
          </p:txBody>
        </p:sp>
      </p:grpSp>
      <p:cxnSp>
        <p:nvCxnSpPr>
          <p:cNvPr id="134" name="!!movingline_left">
            <a:extLst>
              <a:ext uri="{FF2B5EF4-FFF2-40B4-BE49-F238E27FC236}">
                <a16:creationId xmlns:a16="http://schemas.microsoft.com/office/drawing/2014/main" id="{E20E0A4C-E79F-44AE-BDFC-E5A4FA5F3EB0}"/>
              </a:ext>
            </a:extLst>
          </p:cNvPr>
          <p:cNvCxnSpPr>
            <a:cxnSpLocks/>
          </p:cNvCxnSpPr>
          <p:nvPr/>
        </p:nvCxnSpPr>
        <p:spPr>
          <a:xfrm>
            <a:off x="6295954" y="5598137"/>
            <a:ext cx="988467" cy="0"/>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9" name="Group 88">
            <a:extLst>
              <a:ext uri="{FF2B5EF4-FFF2-40B4-BE49-F238E27FC236}">
                <a16:creationId xmlns:a16="http://schemas.microsoft.com/office/drawing/2014/main" id="{EA5F7456-60BC-4889-B034-AA4B90367954}"/>
              </a:ext>
            </a:extLst>
          </p:cNvPr>
          <p:cNvGrpSpPr/>
          <p:nvPr/>
        </p:nvGrpSpPr>
        <p:grpSpPr>
          <a:xfrm>
            <a:off x="7069778" y="5465806"/>
            <a:ext cx="373041" cy="313639"/>
            <a:chOff x="6137960" y="5359120"/>
            <a:chExt cx="365760" cy="307517"/>
          </a:xfrm>
        </p:grpSpPr>
        <p:pic>
          <p:nvPicPr>
            <p:cNvPr id="269" name="!!vm_icon" descr="Windows Virtual Machine icon">
              <a:hlinkClick r:id="" action="ppaction://noaction"/>
              <a:extLst>
                <a:ext uri="{FF2B5EF4-FFF2-40B4-BE49-F238E27FC236}">
                  <a16:creationId xmlns:a16="http://schemas.microsoft.com/office/drawing/2014/main" id="{ECB9240B-344E-4D6D-9324-A60231D6343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37960" y="5359120"/>
              <a:ext cx="307516" cy="307517"/>
            </a:xfrm>
            <a:prstGeom prst="rect">
              <a:avLst/>
            </a:prstGeom>
          </p:spPr>
        </p:pic>
        <p:grpSp>
          <p:nvGrpSpPr>
            <p:cNvPr id="270" name="Graphic 58">
              <a:extLst>
                <a:ext uri="{FF2B5EF4-FFF2-40B4-BE49-F238E27FC236}">
                  <a16:creationId xmlns:a16="http://schemas.microsoft.com/office/drawing/2014/main" id="{6EE2BF96-DC14-4AC8-81B9-572C3E59A695}"/>
                </a:ext>
              </a:extLst>
            </p:cNvPr>
            <p:cNvGrpSpPr/>
            <p:nvPr/>
          </p:nvGrpSpPr>
          <p:grpSpPr>
            <a:xfrm>
              <a:off x="6314873" y="5482719"/>
              <a:ext cx="188847" cy="149571"/>
              <a:chOff x="2112465" y="2876133"/>
              <a:chExt cx="519142" cy="411171"/>
            </a:xfrm>
          </p:grpSpPr>
          <p:sp>
            <p:nvSpPr>
              <p:cNvPr id="271" name="Freeform: Shape 270">
                <a:extLst>
                  <a:ext uri="{FF2B5EF4-FFF2-40B4-BE49-F238E27FC236}">
                    <a16:creationId xmlns:a16="http://schemas.microsoft.com/office/drawing/2014/main" id="{FA4ADEB4-9F01-4D78-A52F-932F15E6AF8F}"/>
                  </a:ext>
                </a:extLst>
              </p:cNvPr>
              <p:cNvSpPr/>
              <p:nvPr/>
            </p:nvSpPr>
            <p:spPr>
              <a:xfrm>
                <a:off x="2112465" y="2876133"/>
                <a:ext cx="519142"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272" name="Freeform: Shape 271">
                <a:extLst>
                  <a:ext uri="{FF2B5EF4-FFF2-40B4-BE49-F238E27FC236}">
                    <a16:creationId xmlns:a16="http://schemas.microsoft.com/office/drawing/2014/main" id="{4664A804-BC3C-4D12-AF07-8D7210B946DC}"/>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73" name="Freeform: Shape 272">
                <a:extLst>
                  <a:ext uri="{FF2B5EF4-FFF2-40B4-BE49-F238E27FC236}">
                    <a16:creationId xmlns:a16="http://schemas.microsoft.com/office/drawing/2014/main" id="{3F769B0A-D339-42CC-9829-B2775B61A0D4}"/>
                  </a:ext>
                </a:extLst>
              </p:cNvPr>
              <p:cNvSpPr/>
              <p:nvPr/>
            </p:nvSpPr>
            <p:spPr>
              <a:xfrm>
                <a:off x="2276703" y="3080283"/>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74" name="Freeform: Shape 273">
                <a:extLst>
                  <a:ext uri="{FF2B5EF4-FFF2-40B4-BE49-F238E27FC236}">
                    <a16:creationId xmlns:a16="http://schemas.microsoft.com/office/drawing/2014/main" id="{F6B333C0-9DEA-42C5-817C-A8202A2F4A5E}"/>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75" name="Freeform: Shape 274">
                <a:extLst>
                  <a:ext uri="{FF2B5EF4-FFF2-40B4-BE49-F238E27FC236}">
                    <a16:creationId xmlns:a16="http://schemas.microsoft.com/office/drawing/2014/main" id="{5232BAFE-3871-4AC7-A572-E2177DE9C9B3}"/>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76" name="Freeform: Shape 275">
                <a:extLst>
                  <a:ext uri="{FF2B5EF4-FFF2-40B4-BE49-F238E27FC236}">
                    <a16:creationId xmlns:a16="http://schemas.microsoft.com/office/drawing/2014/main" id="{DE973FA1-F368-40D6-AB9A-88DD4F0EA1F2}"/>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77" name="Freeform: Shape 276">
                <a:extLst>
                  <a:ext uri="{FF2B5EF4-FFF2-40B4-BE49-F238E27FC236}">
                    <a16:creationId xmlns:a16="http://schemas.microsoft.com/office/drawing/2014/main" id="{F0BE74A9-09D8-41AB-A5FE-275C91D806F6}"/>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78" name="Freeform: Shape 277">
                <a:extLst>
                  <a:ext uri="{FF2B5EF4-FFF2-40B4-BE49-F238E27FC236}">
                    <a16:creationId xmlns:a16="http://schemas.microsoft.com/office/drawing/2014/main" id="{097FF72E-1762-425C-8453-00C9E8B7F3F8}"/>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79" name="Freeform: Shape 278">
                <a:extLst>
                  <a:ext uri="{FF2B5EF4-FFF2-40B4-BE49-F238E27FC236}">
                    <a16:creationId xmlns:a16="http://schemas.microsoft.com/office/drawing/2014/main" id="{86F51002-266D-4AC0-AAED-B0BC27C36078}"/>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cxnSp>
        <p:nvCxnSpPr>
          <p:cNvPr id="340" name="!!movingline_left">
            <a:extLst>
              <a:ext uri="{FF2B5EF4-FFF2-40B4-BE49-F238E27FC236}">
                <a16:creationId xmlns:a16="http://schemas.microsoft.com/office/drawing/2014/main" id="{B3F21AE9-EAC4-4EDF-A734-146115CE4102}"/>
              </a:ext>
            </a:extLst>
          </p:cNvPr>
          <p:cNvCxnSpPr>
            <a:cxnSpLocks/>
          </p:cNvCxnSpPr>
          <p:nvPr/>
        </p:nvCxnSpPr>
        <p:spPr>
          <a:xfrm>
            <a:off x="15165880" y="4888436"/>
            <a:ext cx="1297873" cy="0"/>
          </a:xfrm>
          <a:prstGeom prst="line">
            <a:avLst/>
          </a:prstGeom>
          <a:ln w="28575">
            <a:solidFill>
              <a:schemeClr val="bg1">
                <a:lumMod val="50000"/>
                <a:lumOff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1" name="!!movingline_up">
            <a:extLst>
              <a:ext uri="{FF2B5EF4-FFF2-40B4-BE49-F238E27FC236}">
                <a16:creationId xmlns:a16="http://schemas.microsoft.com/office/drawing/2014/main" id="{9B452215-F32E-47C9-9F65-7664DFCC74A0}"/>
              </a:ext>
            </a:extLst>
          </p:cNvPr>
          <p:cNvCxnSpPr>
            <a:cxnSpLocks/>
          </p:cNvCxnSpPr>
          <p:nvPr/>
        </p:nvCxnSpPr>
        <p:spPr>
          <a:xfrm flipV="1">
            <a:off x="15731230" y="4896971"/>
            <a:ext cx="0" cy="345019"/>
          </a:xfrm>
          <a:prstGeom prst="line">
            <a:avLst/>
          </a:prstGeom>
          <a:ln w="28575">
            <a:solidFill>
              <a:schemeClr val="bg1">
                <a:lumMod val="50000"/>
                <a:lumOff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Freeform: Shape 39">
            <a:extLst>
              <a:ext uri="{FF2B5EF4-FFF2-40B4-BE49-F238E27FC236}">
                <a16:creationId xmlns:a16="http://schemas.microsoft.com/office/drawing/2014/main" id="{92EC0288-67EF-4E84-9EAD-9693CACC0370}"/>
              </a:ext>
            </a:extLst>
          </p:cNvPr>
          <p:cNvSpPr/>
          <p:nvPr/>
        </p:nvSpPr>
        <p:spPr bwMode="blackWhite">
          <a:xfrm rot="16200000">
            <a:off x="15738885" y="4603293"/>
            <a:ext cx="393339" cy="483903"/>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vm_title">
            <a:hlinkClick r:id="" action="ppaction://noaction"/>
            <a:extLst>
              <a:ext uri="{FF2B5EF4-FFF2-40B4-BE49-F238E27FC236}">
                <a16:creationId xmlns:a16="http://schemas.microsoft.com/office/drawing/2014/main" id="{23781F2B-1E29-4AD2-AC62-7AB1A055FC52}"/>
              </a:ext>
            </a:extLst>
          </p:cNvPr>
          <p:cNvSpPr txBox="1"/>
          <p:nvPr/>
        </p:nvSpPr>
        <p:spPr>
          <a:xfrm>
            <a:off x="15930534" y="4654949"/>
            <a:ext cx="1129236" cy="526377"/>
          </a:xfrm>
          <a:prstGeom prst="rect">
            <a:avLst/>
          </a:prstGeom>
          <a:solidFill>
            <a:schemeClr val="bg1"/>
          </a:solid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solidFill>
                  <a:srgbClr val="FFFFFF"/>
                </a:solidFill>
                <a:effectLst/>
                <a:uLnTx/>
                <a:uFillTx/>
                <a:latin typeface="Segoe UI Semibold"/>
                <a:cs typeface="Segoe UI" pitchFamily="34" charset="0"/>
              </a:defRPr>
            </a:lvl1pPr>
          </a:lstStyle>
          <a:p>
            <a:pPr defTabSz="932597">
              <a:defRPr/>
            </a:pPr>
            <a:r>
              <a:rPr lang="en-US" sz="918"/>
              <a:t>Defender for IoT</a:t>
            </a:r>
          </a:p>
          <a:p>
            <a:pPr defTabSz="932597">
              <a:defRPr/>
            </a:pPr>
            <a:r>
              <a:rPr lang="en-US" sz="918"/>
              <a:t>Online/Offline Sensor</a:t>
            </a:r>
          </a:p>
        </p:txBody>
      </p:sp>
      <p:sp>
        <p:nvSpPr>
          <p:cNvPr id="394" name="!!syslog_title">
            <a:extLst>
              <a:ext uri="{FF2B5EF4-FFF2-40B4-BE49-F238E27FC236}">
                <a16:creationId xmlns:a16="http://schemas.microsoft.com/office/drawing/2014/main" id="{C53E5D2F-9C14-4C24-9B57-10DBC330B411}"/>
              </a:ext>
            </a:extLst>
          </p:cNvPr>
          <p:cNvSpPr txBox="1">
            <a:spLocks/>
          </p:cNvSpPr>
          <p:nvPr/>
        </p:nvSpPr>
        <p:spPr>
          <a:xfrm>
            <a:off x="14718428" y="5186530"/>
            <a:ext cx="1343028" cy="172909"/>
          </a:xfrm>
          <a:prstGeom prst="rect">
            <a:avLst/>
          </a:prstGeom>
          <a:solidFill>
            <a:srgbClr val="000000"/>
          </a:solidFill>
          <a:ln>
            <a:noFill/>
            <a:prstDash/>
          </a:ln>
          <a:effectLst/>
        </p:spPr>
        <p:txBody>
          <a:bodyPr rot="0" spcFirstLastPara="0" vertOverflow="overflow" horzOverflow="overflow" vert="horz" wrap="square" lIns="46630" tIns="0" rIns="46630" bIns="0" numCol="1" spcCol="0" rtlCol="0" fromWordArt="0" anchor="t" anchorCtr="0" forceAA="0" compatLnSpc="1">
            <a:prstTxWarp prst="textNoShape">
              <a:avLst/>
            </a:prstTxWarp>
            <a:spAutoFit/>
          </a:bodyPr>
          <a:lstStyle>
            <a:defPPr>
              <a:defRPr lang="en-US"/>
            </a:defPPr>
            <a:lvl1pPr marR="0" lvl="0" indent="0" algn="ctr" defTabSz="932742" fontAlgn="auto">
              <a:lnSpc>
                <a:spcPct val="90000"/>
              </a:lnSpc>
              <a:spcBef>
                <a:spcPct val="0"/>
              </a:spcBef>
              <a:spcAft>
                <a:spcPts val="0"/>
              </a:spcAft>
              <a:buClrTx/>
              <a:buSzTx/>
              <a:buFontTx/>
              <a:buNone/>
              <a:tabLst/>
              <a:defRPr kumimoji="0" sz="1400" b="0" i="0" u="none" strike="noStrike" cap="none" spc="0" normalizeH="0" baseline="0">
                <a:ln w="3175">
                  <a:noFill/>
                </a:ln>
                <a:gradFill>
                  <a:gsLst>
                    <a:gs pos="0">
                      <a:srgbClr val="FFFFFF"/>
                    </a:gs>
                    <a:gs pos="100000">
                      <a:srgbClr val="FFFFFF"/>
                    </a:gs>
                  </a:gsLst>
                  <a:lin ang="5400000" scaled="1"/>
                </a:gradFill>
                <a:effectLst/>
                <a:uLnTx/>
                <a:uFillTx/>
                <a:latin typeface="Segoe UI Semibold"/>
                <a:cs typeface="Segoe UI" pitchFamily="34" charset="0"/>
              </a:defRPr>
            </a:lvl1pPr>
          </a:lstStyle>
          <a:p>
            <a:pPr defTabSz="951304">
              <a:defRPr/>
            </a:pPr>
            <a:r>
              <a:rPr lang="en-US" sz="1224">
                <a:solidFill>
                  <a:srgbClr val="EBEBEB">
                    <a:lumMod val="90000"/>
                  </a:srgbClr>
                </a:solidFill>
              </a:rPr>
              <a:t>IOT/OT Network</a:t>
            </a:r>
          </a:p>
        </p:txBody>
      </p:sp>
      <p:sp>
        <p:nvSpPr>
          <p:cNvPr id="367" name="Freeform: Shape 366">
            <a:extLst>
              <a:ext uri="{FF2B5EF4-FFF2-40B4-BE49-F238E27FC236}">
                <a16:creationId xmlns:a16="http://schemas.microsoft.com/office/drawing/2014/main" id="{A97856FF-3324-4848-BBAA-05FA973C7C46}"/>
              </a:ext>
            </a:extLst>
          </p:cNvPr>
          <p:cNvSpPr/>
          <p:nvPr/>
        </p:nvSpPr>
        <p:spPr bwMode="blackWhite">
          <a:xfrm rot="10800000">
            <a:off x="6377558" y="4994367"/>
            <a:ext cx="310243" cy="331573"/>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88" name="!!firewall" descr="Azure Firewall Manager">
            <a:extLst>
              <a:ext uri="{FF2B5EF4-FFF2-40B4-BE49-F238E27FC236}">
                <a16:creationId xmlns:a16="http://schemas.microsoft.com/office/drawing/2014/main" id="{E991FBFD-4D45-4B30-8EC6-301D5FE0CED4}"/>
              </a:ext>
            </a:extLst>
          </p:cNvPr>
          <p:cNvGrpSpPr/>
          <p:nvPr/>
        </p:nvGrpSpPr>
        <p:grpSpPr>
          <a:xfrm>
            <a:off x="6168053" y="4428351"/>
            <a:ext cx="498402" cy="402002"/>
            <a:chOff x="5001707" y="4454945"/>
            <a:chExt cx="488674" cy="394155"/>
          </a:xfrm>
        </p:grpSpPr>
        <p:sp>
          <p:nvSpPr>
            <p:cNvPr id="489" name="Freeform: Shape 488">
              <a:extLst>
                <a:ext uri="{FF2B5EF4-FFF2-40B4-BE49-F238E27FC236}">
                  <a16:creationId xmlns:a16="http://schemas.microsoft.com/office/drawing/2014/main" id="{AC27C961-93DF-4AC0-A440-07DFFCB85B4D}"/>
                </a:ext>
              </a:extLst>
            </p:cNvPr>
            <p:cNvSpPr/>
            <p:nvPr/>
          </p:nvSpPr>
          <p:spPr>
            <a:xfrm>
              <a:off x="5001707" y="4454945"/>
              <a:ext cx="387399" cy="215281"/>
            </a:xfrm>
            <a:custGeom>
              <a:avLst/>
              <a:gdLst>
                <a:gd name="connsiteX0" fmla="*/ 214660 w 387399"/>
                <a:gd name="connsiteY0" fmla="*/ 131029 h 215281"/>
                <a:gd name="connsiteX1" fmla="*/ 222955 w 387399"/>
                <a:gd name="connsiteY1" fmla="*/ 122474 h 215281"/>
                <a:gd name="connsiteX2" fmla="*/ 341946 w 387399"/>
                <a:gd name="connsiteY2" fmla="*/ 85662 h 215281"/>
                <a:gd name="connsiteX3" fmla="*/ 386794 w 387399"/>
                <a:gd name="connsiteY3" fmla="*/ 98883 h 215281"/>
                <a:gd name="connsiteX4" fmla="*/ 386794 w 387399"/>
                <a:gd name="connsiteY4" fmla="*/ 15668 h 215281"/>
                <a:gd name="connsiteX5" fmla="*/ 379214 w 387399"/>
                <a:gd name="connsiteY5" fmla="*/ 602 h 215281"/>
                <a:gd name="connsiteX6" fmla="*/ 373832 w 387399"/>
                <a:gd name="connsiteY6" fmla="*/ 113 h 215281"/>
                <a:gd name="connsiteX7" fmla="*/ 16083 w 387399"/>
                <a:gd name="connsiteY7" fmla="*/ 113 h 215281"/>
                <a:gd name="connsiteX8" fmla="*/ 37 w 387399"/>
                <a:gd name="connsiteY8" fmla="*/ 14065 h 215281"/>
                <a:gd name="connsiteX9" fmla="*/ 10 w 387399"/>
                <a:gd name="connsiteY9" fmla="*/ 15668 h 215281"/>
                <a:gd name="connsiteX10" fmla="*/ 10 w 387399"/>
                <a:gd name="connsiteY10" fmla="*/ 199727 h 215281"/>
                <a:gd name="connsiteX11" fmla="*/ 15565 w 387399"/>
                <a:gd name="connsiteY11" fmla="*/ 215281 h 215281"/>
                <a:gd name="connsiteX12" fmla="*/ 214660 w 387399"/>
                <a:gd name="connsiteY12" fmla="*/ 215281 h 215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7399" h="215281">
                  <a:moveTo>
                    <a:pt x="214660" y="131029"/>
                  </a:moveTo>
                  <a:cubicBezTo>
                    <a:pt x="214660" y="125325"/>
                    <a:pt x="217252" y="122474"/>
                    <a:pt x="222955" y="122474"/>
                  </a:cubicBezTo>
                  <a:cubicBezTo>
                    <a:pt x="302282" y="119363"/>
                    <a:pt x="285172" y="85662"/>
                    <a:pt x="341946" y="85662"/>
                  </a:cubicBezTo>
                  <a:cubicBezTo>
                    <a:pt x="357987" y="84645"/>
                    <a:pt x="373871" y="89328"/>
                    <a:pt x="386794" y="98883"/>
                  </a:cubicBezTo>
                  <a:lnTo>
                    <a:pt x="386794" y="15668"/>
                  </a:lnTo>
                  <a:cubicBezTo>
                    <a:pt x="388860" y="9414"/>
                    <a:pt x="385467" y="2670"/>
                    <a:pt x="379214" y="602"/>
                  </a:cubicBezTo>
                  <a:cubicBezTo>
                    <a:pt x="377482" y="30"/>
                    <a:pt x="375639" y="-138"/>
                    <a:pt x="373832" y="113"/>
                  </a:cubicBezTo>
                  <a:lnTo>
                    <a:pt x="16083" y="113"/>
                  </a:lnTo>
                  <a:cubicBezTo>
                    <a:pt x="7799" y="-465"/>
                    <a:pt x="615" y="5781"/>
                    <a:pt x="37" y="14065"/>
                  </a:cubicBezTo>
                  <a:cubicBezTo>
                    <a:pt x="-1" y="14598"/>
                    <a:pt x="-9" y="15134"/>
                    <a:pt x="10" y="15668"/>
                  </a:cubicBezTo>
                  <a:lnTo>
                    <a:pt x="10" y="199727"/>
                  </a:lnTo>
                  <a:cubicBezTo>
                    <a:pt x="629" y="208047"/>
                    <a:pt x="7244" y="214662"/>
                    <a:pt x="15565" y="215281"/>
                  </a:cubicBezTo>
                  <a:lnTo>
                    <a:pt x="214660" y="215281"/>
                  </a:lnTo>
                  <a:close/>
                </a:path>
              </a:pathLst>
            </a:custGeom>
            <a:solidFill>
              <a:srgbClr val="821010"/>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490" name="Freeform: Shape 489">
              <a:extLst>
                <a:ext uri="{FF2B5EF4-FFF2-40B4-BE49-F238E27FC236}">
                  <a16:creationId xmlns:a16="http://schemas.microsoft.com/office/drawing/2014/main" id="{40B9EA1D-2F27-4CC0-A59F-13A0331FC75A}"/>
                </a:ext>
              </a:extLst>
            </p:cNvPr>
            <p:cNvSpPr/>
            <p:nvPr/>
          </p:nvSpPr>
          <p:spPr>
            <a:xfrm>
              <a:off x="5025567" y="4475797"/>
              <a:ext cx="106287" cy="46662"/>
            </a:xfrm>
            <a:custGeom>
              <a:avLst/>
              <a:gdLst>
                <a:gd name="connsiteX0" fmla="*/ 0 w 106287"/>
                <a:gd name="connsiteY0" fmla="*/ 0 h 46662"/>
                <a:gd name="connsiteX1" fmla="*/ 106288 w 106287"/>
                <a:gd name="connsiteY1" fmla="*/ 0 h 46662"/>
                <a:gd name="connsiteX2" fmla="*/ 106288 w 106287"/>
                <a:gd name="connsiteY2" fmla="*/ 46663 h 46662"/>
                <a:gd name="connsiteX3" fmla="*/ 0 w 106287"/>
                <a:gd name="connsiteY3" fmla="*/ 46663 h 46662"/>
              </a:gdLst>
              <a:ahLst/>
              <a:cxnLst>
                <a:cxn ang="0">
                  <a:pos x="connsiteX0" y="connsiteY0"/>
                </a:cxn>
                <a:cxn ang="0">
                  <a:pos x="connsiteX1" y="connsiteY1"/>
                </a:cxn>
                <a:cxn ang="0">
                  <a:pos x="connsiteX2" y="connsiteY2"/>
                </a:cxn>
                <a:cxn ang="0">
                  <a:pos x="connsiteX3" y="connsiteY3"/>
                </a:cxn>
              </a:cxnLst>
              <a:rect l="l" t="t" r="r" b="b"/>
              <a:pathLst>
                <a:path w="106287" h="46662">
                  <a:moveTo>
                    <a:pt x="0" y="0"/>
                  </a:moveTo>
                  <a:lnTo>
                    <a:pt x="106288" y="0"/>
                  </a:lnTo>
                  <a:lnTo>
                    <a:pt x="106288" y="46663"/>
                  </a:lnTo>
                  <a:lnTo>
                    <a:pt x="0" y="46663"/>
                  </a:lnTo>
                  <a:close/>
                </a:path>
              </a:pathLst>
            </a:custGeom>
            <a:solidFill>
              <a:srgbClr val="E62323"/>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492" name="Freeform: Shape 491">
              <a:extLst>
                <a:ext uri="{FF2B5EF4-FFF2-40B4-BE49-F238E27FC236}">
                  <a16:creationId xmlns:a16="http://schemas.microsoft.com/office/drawing/2014/main" id="{19F0737E-0E32-401D-A321-75C1035C04DF}"/>
                </a:ext>
              </a:extLst>
            </p:cNvPr>
            <p:cNvSpPr/>
            <p:nvPr/>
          </p:nvSpPr>
          <p:spPr>
            <a:xfrm>
              <a:off x="5144817" y="4475797"/>
              <a:ext cx="106287" cy="46662"/>
            </a:xfrm>
            <a:custGeom>
              <a:avLst/>
              <a:gdLst>
                <a:gd name="connsiteX0" fmla="*/ 0 w 106287"/>
                <a:gd name="connsiteY0" fmla="*/ 0 h 46662"/>
                <a:gd name="connsiteX1" fmla="*/ 106288 w 106287"/>
                <a:gd name="connsiteY1" fmla="*/ 0 h 46662"/>
                <a:gd name="connsiteX2" fmla="*/ 106288 w 106287"/>
                <a:gd name="connsiteY2" fmla="*/ 46663 h 46662"/>
                <a:gd name="connsiteX3" fmla="*/ 0 w 106287"/>
                <a:gd name="connsiteY3" fmla="*/ 46663 h 46662"/>
              </a:gdLst>
              <a:ahLst/>
              <a:cxnLst>
                <a:cxn ang="0">
                  <a:pos x="connsiteX0" y="connsiteY0"/>
                </a:cxn>
                <a:cxn ang="0">
                  <a:pos x="connsiteX1" y="connsiteY1"/>
                </a:cxn>
                <a:cxn ang="0">
                  <a:pos x="connsiteX2" y="connsiteY2"/>
                </a:cxn>
                <a:cxn ang="0">
                  <a:pos x="connsiteX3" y="connsiteY3"/>
                </a:cxn>
              </a:cxnLst>
              <a:rect l="l" t="t" r="r" b="b"/>
              <a:pathLst>
                <a:path w="106287" h="46662">
                  <a:moveTo>
                    <a:pt x="0" y="0"/>
                  </a:moveTo>
                  <a:lnTo>
                    <a:pt x="106288" y="0"/>
                  </a:lnTo>
                  <a:lnTo>
                    <a:pt x="106288" y="46663"/>
                  </a:lnTo>
                  <a:lnTo>
                    <a:pt x="0" y="46663"/>
                  </a:lnTo>
                  <a:close/>
                </a:path>
              </a:pathLst>
            </a:custGeom>
            <a:solidFill>
              <a:srgbClr val="FF7381"/>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493" name="Freeform: Shape 492">
              <a:extLst>
                <a:ext uri="{FF2B5EF4-FFF2-40B4-BE49-F238E27FC236}">
                  <a16:creationId xmlns:a16="http://schemas.microsoft.com/office/drawing/2014/main" id="{A6E02FB2-5615-4836-8767-A3E021E8B635}"/>
                </a:ext>
              </a:extLst>
            </p:cNvPr>
            <p:cNvSpPr/>
            <p:nvPr/>
          </p:nvSpPr>
          <p:spPr>
            <a:xfrm>
              <a:off x="5266659" y="4475797"/>
              <a:ext cx="106287" cy="46662"/>
            </a:xfrm>
            <a:custGeom>
              <a:avLst/>
              <a:gdLst>
                <a:gd name="connsiteX0" fmla="*/ 0 w 106287"/>
                <a:gd name="connsiteY0" fmla="*/ 0 h 46662"/>
                <a:gd name="connsiteX1" fmla="*/ 106288 w 106287"/>
                <a:gd name="connsiteY1" fmla="*/ 0 h 46662"/>
                <a:gd name="connsiteX2" fmla="*/ 106288 w 106287"/>
                <a:gd name="connsiteY2" fmla="*/ 46663 h 46662"/>
                <a:gd name="connsiteX3" fmla="*/ 0 w 106287"/>
                <a:gd name="connsiteY3" fmla="*/ 46663 h 46662"/>
              </a:gdLst>
              <a:ahLst/>
              <a:cxnLst>
                <a:cxn ang="0">
                  <a:pos x="connsiteX0" y="connsiteY0"/>
                </a:cxn>
                <a:cxn ang="0">
                  <a:pos x="connsiteX1" y="connsiteY1"/>
                </a:cxn>
                <a:cxn ang="0">
                  <a:pos x="connsiteX2" y="connsiteY2"/>
                </a:cxn>
                <a:cxn ang="0">
                  <a:pos x="connsiteX3" y="connsiteY3"/>
                </a:cxn>
              </a:cxnLst>
              <a:rect l="l" t="t" r="r" b="b"/>
              <a:pathLst>
                <a:path w="106287" h="46662">
                  <a:moveTo>
                    <a:pt x="0" y="0"/>
                  </a:moveTo>
                  <a:lnTo>
                    <a:pt x="106288" y="0"/>
                  </a:lnTo>
                  <a:lnTo>
                    <a:pt x="106288" y="46663"/>
                  </a:lnTo>
                  <a:lnTo>
                    <a:pt x="0" y="46663"/>
                  </a:lnTo>
                  <a:close/>
                </a:path>
              </a:pathLst>
            </a:custGeom>
            <a:solidFill>
              <a:srgbClr val="E62323"/>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494" name="Freeform: Shape 493">
              <a:extLst>
                <a:ext uri="{FF2B5EF4-FFF2-40B4-BE49-F238E27FC236}">
                  <a16:creationId xmlns:a16="http://schemas.microsoft.com/office/drawing/2014/main" id="{4F34C119-FAE8-4B5F-99FB-8DEAB1F5D78F}"/>
                </a:ext>
              </a:extLst>
            </p:cNvPr>
            <p:cNvSpPr/>
            <p:nvPr/>
          </p:nvSpPr>
          <p:spPr>
            <a:xfrm>
              <a:off x="5025567" y="4540607"/>
              <a:ext cx="44070" cy="46662"/>
            </a:xfrm>
            <a:custGeom>
              <a:avLst/>
              <a:gdLst>
                <a:gd name="connsiteX0" fmla="*/ 0 w 44070"/>
                <a:gd name="connsiteY0" fmla="*/ 0 h 46662"/>
                <a:gd name="connsiteX1" fmla="*/ 44071 w 44070"/>
                <a:gd name="connsiteY1" fmla="*/ 0 h 46662"/>
                <a:gd name="connsiteX2" fmla="*/ 44071 w 44070"/>
                <a:gd name="connsiteY2" fmla="*/ 46663 h 46662"/>
                <a:gd name="connsiteX3" fmla="*/ 0 w 44070"/>
                <a:gd name="connsiteY3" fmla="*/ 46663 h 46662"/>
              </a:gdLst>
              <a:ahLst/>
              <a:cxnLst>
                <a:cxn ang="0">
                  <a:pos x="connsiteX0" y="connsiteY0"/>
                </a:cxn>
                <a:cxn ang="0">
                  <a:pos x="connsiteX1" y="connsiteY1"/>
                </a:cxn>
                <a:cxn ang="0">
                  <a:pos x="connsiteX2" y="connsiteY2"/>
                </a:cxn>
                <a:cxn ang="0">
                  <a:pos x="connsiteX3" y="connsiteY3"/>
                </a:cxn>
              </a:cxnLst>
              <a:rect l="l" t="t" r="r" b="b"/>
              <a:pathLst>
                <a:path w="44070" h="46662">
                  <a:moveTo>
                    <a:pt x="0" y="0"/>
                  </a:moveTo>
                  <a:lnTo>
                    <a:pt x="44071" y="0"/>
                  </a:lnTo>
                  <a:lnTo>
                    <a:pt x="44071" y="46663"/>
                  </a:lnTo>
                  <a:lnTo>
                    <a:pt x="0" y="46663"/>
                  </a:lnTo>
                  <a:close/>
                </a:path>
              </a:pathLst>
            </a:custGeom>
            <a:solidFill>
              <a:srgbClr val="E62323"/>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495" name="Freeform: Shape 494">
              <a:extLst>
                <a:ext uri="{FF2B5EF4-FFF2-40B4-BE49-F238E27FC236}">
                  <a16:creationId xmlns:a16="http://schemas.microsoft.com/office/drawing/2014/main" id="{DAAAC4F9-DBC6-46AE-A32E-0EEF12628C41}"/>
                </a:ext>
              </a:extLst>
            </p:cNvPr>
            <p:cNvSpPr/>
            <p:nvPr/>
          </p:nvSpPr>
          <p:spPr>
            <a:xfrm>
              <a:off x="5085192" y="4540607"/>
              <a:ext cx="106287" cy="46662"/>
            </a:xfrm>
            <a:custGeom>
              <a:avLst/>
              <a:gdLst>
                <a:gd name="connsiteX0" fmla="*/ 0 w 106287"/>
                <a:gd name="connsiteY0" fmla="*/ 0 h 46662"/>
                <a:gd name="connsiteX1" fmla="*/ 106288 w 106287"/>
                <a:gd name="connsiteY1" fmla="*/ 0 h 46662"/>
                <a:gd name="connsiteX2" fmla="*/ 106288 w 106287"/>
                <a:gd name="connsiteY2" fmla="*/ 46663 h 46662"/>
                <a:gd name="connsiteX3" fmla="*/ 0 w 106287"/>
                <a:gd name="connsiteY3" fmla="*/ 46663 h 46662"/>
              </a:gdLst>
              <a:ahLst/>
              <a:cxnLst>
                <a:cxn ang="0">
                  <a:pos x="connsiteX0" y="connsiteY0"/>
                </a:cxn>
                <a:cxn ang="0">
                  <a:pos x="connsiteX1" y="connsiteY1"/>
                </a:cxn>
                <a:cxn ang="0">
                  <a:pos x="connsiteX2" y="connsiteY2"/>
                </a:cxn>
                <a:cxn ang="0">
                  <a:pos x="connsiteX3" y="connsiteY3"/>
                </a:cxn>
              </a:cxnLst>
              <a:rect l="l" t="t" r="r" b="b"/>
              <a:pathLst>
                <a:path w="106287" h="46662">
                  <a:moveTo>
                    <a:pt x="0" y="0"/>
                  </a:moveTo>
                  <a:lnTo>
                    <a:pt x="106288" y="0"/>
                  </a:lnTo>
                  <a:lnTo>
                    <a:pt x="106288" y="46663"/>
                  </a:lnTo>
                  <a:lnTo>
                    <a:pt x="0" y="46663"/>
                  </a:lnTo>
                  <a:close/>
                </a:path>
              </a:pathLst>
            </a:custGeom>
            <a:solidFill>
              <a:srgbClr val="FF7381"/>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497" name="Freeform: Shape 496">
              <a:extLst>
                <a:ext uri="{FF2B5EF4-FFF2-40B4-BE49-F238E27FC236}">
                  <a16:creationId xmlns:a16="http://schemas.microsoft.com/office/drawing/2014/main" id="{8E98AA5E-F6A8-48B4-9CBD-4624253CCB6A}"/>
                </a:ext>
              </a:extLst>
            </p:cNvPr>
            <p:cNvSpPr/>
            <p:nvPr/>
          </p:nvSpPr>
          <p:spPr>
            <a:xfrm>
              <a:off x="5204442" y="4540607"/>
              <a:ext cx="106287" cy="46662"/>
            </a:xfrm>
            <a:custGeom>
              <a:avLst/>
              <a:gdLst>
                <a:gd name="connsiteX0" fmla="*/ 0 w 106287"/>
                <a:gd name="connsiteY0" fmla="*/ 46663 h 46662"/>
                <a:gd name="connsiteX1" fmla="*/ 11925 w 106287"/>
                <a:gd name="connsiteY1" fmla="*/ 46663 h 46662"/>
                <a:gd name="connsiteX2" fmla="*/ 11925 w 106287"/>
                <a:gd name="connsiteY2" fmla="*/ 46663 h 46662"/>
                <a:gd name="connsiteX3" fmla="*/ 20221 w 106287"/>
                <a:gd name="connsiteY3" fmla="*/ 38108 h 46662"/>
                <a:gd name="connsiteX4" fmla="*/ 106288 w 106287"/>
                <a:gd name="connsiteY4" fmla="*/ 7518 h 46662"/>
                <a:gd name="connsiteX5" fmla="*/ 106288 w 106287"/>
                <a:gd name="connsiteY5" fmla="*/ 0 h 46662"/>
                <a:gd name="connsiteX6" fmla="*/ 0 w 106287"/>
                <a:gd name="connsiteY6" fmla="*/ 0 h 4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87" h="46662">
                  <a:moveTo>
                    <a:pt x="0" y="46663"/>
                  </a:moveTo>
                  <a:lnTo>
                    <a:pt x="11925" y="46663"/>
                  </a:lnTo>
                  <a:lnTo>
                    <a:pt x="11925" y="46663"/>
                  </a:lnTo>
                  <a:cubicBezTo>
                    <a:pt x="11925" y="40960"/>
                    <a:pt x="14517" y="38108"/>
                    <a:pt x="20221" y="38108"/>
                  </a:cubicBezTo>
                  <a:cubicBezTo>
                    <a:pt x="78290" y="36034"/>
                    <a:pt x="84771" y="17369"/>
                    <a:pt x="106288" y="7518"/>
                  </a:cubicBezTo>
                  <a:lnTo>
                    <a:pt x="106288" y="0"/>
                  </a:lnTo>
                  <a:lnTo>
                    <a:pt x="0" y="0"/>
                  </a:lnTo>
                  <a:close/>
                </a:path>
              </a:pathLst>
            </a:custGeom>
            <a:solidFill>
              <a:srgbClr val="E62323"/>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499" name="Freeform: Shape 498">
              <a:extLst>
                <a:ext uri="{FF2B5EF4-FFF2-40B4-BE49-F238E27FC236}">
                  <a16:creationId xmlns:a16="http://schemas.microsoft.com/office/drawing/2014/main" id="{108E97B9-0607-407C-85A6-3AD9EC0DD2BC}"/>
                </a:ext>
              </a:extLst>
            </p:cNvPr>
            <p:cNvSpPr/>
            <p:nvPr/>
          </p:nvSpPr>
          <p:spPr>
            <a:xfrm>
              <a:off x="5025567" y="4602824"/>
              <a:ext cx="106287" cy="46662"/>
            </a:xfrm>
            <a:custGeom>
              <a:avLst/>
              <a:gdLst>
                <a:gd name="connsiteX0" fmla="*/ 0 w 106287"/>
                <a:gd name="connsiteY0" fmla="*/ 0 h 46662"/>
                <a:gd name="connsiteX1" fmla="*/ 106288 w 106287"/>
                <a:gd name="connsiteY1" fmla="*/ 0 h 46662"/>
                <a:gd name="connsiteX2" fmla="*/ 106288 w 106287"/>
                <a:gd name="connsiteY2" fmla="*/ 46663 h 46662"/>
                <a:gd name="connsiteX3" fmla="*/ 0 w 106287"/>
                <a:gd name="connsiteY3" fmla="*/ 46663 h 46662"/>
              </a:gdLst>
              <a:ahLst/>
              <a:cxnLst>
                <a:cxn ang="0">
                  <a:pos x="connsiteX0" y="connsiteY0"/>
                </a:cxn>
                <a:cxn ang="0">
                  <a:pos x="connsiteX1" y="connsiteY1"/>
                </a:cxn>
                <a:cxn ang="0">
                  <a:pos x="connsiteX2" y="connsiteY2"/>
                </a:cxn>
                <a:cxn ang="0">
                  <a:pos x="connsiteX3" y="connsiteY3"/>
                </a:cxn>
              </a:cxnLst>
              <a:rect l="l" t="t" r="r" b="b"/>
              <a:pathLst>
                <a:path w="106287" h="46662">
                  <a:moveTo>
                    <a:pt x="0" y="0"/>
                  </a:moveTo>
                  <a:lnTo>
                    <a:pt x="106288" y="0"/>
                  </a:lnTo>
                  <a:lnTo>
                    <a:pt x="106288" y="46663"/>
                  </a:lnTo>
                  <a:lnTo>
                    <a:pt x="0" y="46663"/>
                  </a:lnTo>
                  <a:close/>
                </a:path>
              </a:pathLst>
            </a:custGeom>
            <a:solidFill>
              <a:srgbClr val="E62323"/>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500" name="Freeform: Shape 499">
              <a:extLst>
                <a:ext uri="{FF2B5EF4-FFF2-40B4-BE49-F238E27FC236}">
                  <a16:creationId xmlns:a16="http://schemas.microsoft.com/office/drawing/2014/main" id="{91F52386-A3D6-4592-B0D2-E46822504CD1}"/>
                </a:ext>
              </a:extLst>
            </p:cNvPr>
            <p:cNvSpPr/>
            <p:nvPr/>
          </p:nvSpPr>
          <p:spPr>
            <a:xfrm>
              <a:off x="5144817" y="4602824"/>
              <a:ext cx="71549" cy="46662"/>
            </a:xfrm>
            <a:custGeom>
              <a:avLst/>
              <a:gdLst>
                <a:gd name="connsiteX0" fmla="*/ 0 w 71549"/>
                <a:gd name="connsiteY0" fmla="*/ 0 h 46662"/>
                <a:gd name="connsiteX1" fmla="*/ 71550 w 71549"/>
                <a:gd name="connsiteY1" fmla="*/ 0 h 46662"/>
                <a:gd name="connsiteX2" fmla="*/ 71550 w 71549"/>
                <a:gd name="connsiteY2" fmla="*/ 46663 h 46662"/>
                <a:gd name="connsiteX3" fmla="*/ 0 w 71549"/>
                <a:gd name="connsiteY3" fmla="*/ 46663 h 46662"/>
              </a:gdLst>
              <a:ahLst/>
              <a:cxnLst>
                <a:cxn ang="0">
                  <a:pos x="connsiteX0" y="connsiteY0"/>
                </a:cxn>
                <a:cxn ang="0">
                  <a:pos x="connsiteX1" y="connsiteY1"/>
                </a:cxn>
                <a:cxn ang="0">
                  <a:pos x="connsiteX2" y="connsiteY2"/>
                </a:cxn>
                <a:cxn ang="0">
                  <a:pos x="connsiteX3" y="connsiteY3"/>
                </a:cxn>
              </a:cxnLst>
              <a:rect l="l" t="t" r="r" b="b"/>
              <a:pathLst>
                <a:path w="71549" h="46662">
                  <a:moveTo>
                    <a:pt x="0" y="0"/>
                  </a:moveTo>
                  <a:lnTo>
                    <a:pt x="71550" y="0"/>
                  </a:lnTo>
                  <a:lnTo>
                    <a:pt x="71550" y="46663"/>
                  </a:lnTo>
                  <a:lnTo>
                    <a:pt x="0" y="46663"/>
                  </a:lnTo>
                  <a:close/>
                </a:path>
              </a:pathLst>
            </a:custGeom>
            <a:solidFill>
              <a:srgbClr val="FF7381"/>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501" name="Freeform: Shape 500">
              <a:extLst>
                <a:ext uri="{FF2B5EF4-FFF2-40B4-BE49-F238E27FC236}">
                  <a16:creationId xmlns:a16="http://schemas.microsoft.com/office/drawing/2014/main" id="{26353B2E-D815-44C0-8263-EE0ED594543C}"/>
                </a:ext>
              </a:extLst>
            </p:cNvPr>
            <p:cNvSpPr/>
            <p:nvPr/>
          </p:nvSpPr>
          <p:spPr>
            <a:xfrm>
              <a:off x="5202627" y="4561346"/>
              <a:ext cx="287754" cy="287754"/>
            </a:xfrm>
            <a:custGeom>
              <a:avLst/>
              <a:gdLst>
                <a:gd name="connsiteX0" fmla="*/ 0 w 287754"/>
                <a:gd name="connsiteY0" fmla="*/ 0 h 287754"/>
                <a:gd name="connsiteX1" fmla="*/ 287755 w 287754"/>
                <a:gd name="connsiteY1" fmla="*/ 0 h 287754"/>
                <a:gd name="connsiteX2" fmla="*/ 287755 w 287754"/>
                <a:gd name="connsiteY2" fmla="*/ 287755 h 287754"/>
                <a:gd name="connsiteX3" fmla="*/ 0 w 287754"/>
                <a:gd name="connsiteY3" fmla="*/ 287755 h 287754"/>
              </a:gdLst>
              <a:ahLst/>
              <a:cxnLst>
                <a:cxn ang="0">
                  <a:pos x="connsiteX0" y="connsiteY0"/>
                </a:cxn>
                <a:cxn ang="0">
                  <a:pos x="connsiteX1" y="connsiteY1"/>
                </a:cxn>
                <a:cxn ang="0">
                  <a:pos x="connsiteX2" y="connsiteY2"/>
                </a:cxn>
                <a:cxn ang="0">
                  <a:pos x="connsiteX3" y="connsiteY3"/>
                </a:cxn>
              </a:cxnLst>
              <a:rect l="l" t="t" r="r" b="b"/>
              <a:pathLst>
                <a:path w="287754" h="287754">
                  <a:moveTo>
                    <a:pt x="0" y="0"/>
                  </a:moveTo>
                  <a:lnTo>
                    <a:pt x="287755" y="0"/>
                  </a:lnTo>
                  <a:lnTo>
                    <a:pt x="287755" y="287755"/>
                  </a:lnTo>
                  <a:lnTo>
                    <a:pt x="0" y="287755"/>
                  </a:lnTo>
                  <a:close/>
                </a:path>
              </a:pathLst>
            </a:custGeom>
            <a:no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502" name="Freeform: Shape 501">
              <a:extLst>
                <a:ext uri="{FF2B5EF4-FFF2-40B4-BE49-F238E27FC236}">
                  <a16:creationId xmlns:a16="http://schemas.microsoft.com/office/drawing/2014/main" id="{14445E11-C13D-42D1-A48F-353333F72B0B}"/>
                </a:ext>
              </a:extLst>
            </p:cNvPr>
            <p:cNvSpPr/>
            <p:nvPr/>
          </p:nvSpPr>
          <p:spPr>
            <a:xfrm>
              <a:off x="5228501" y="4554865"/>
              <a:ext cx="235956" cy="288078"/>
            </a:xfrm>
            <a:custGeom>
              <a:avLst/>
              <a:gdLst>
                <a:gd name="connsiteX0" fmla="*/ 235957 w 235956"/>
                <a:gd name="connsiteY0" fmla="*/ 134804 h 288078"/>
                <a:gd name="connsiteX1" fmla="*/ 122151 w 235956"/>
                <a:gd name="connsiteY1" fmla="*/ 287495 h 288078"/>
                <a:gd name="connsiteX2" fmla="*/ 113855 w 235956"/>
                <a:gd name="connsiteY2" fmla="*/ 287495 h 288078"/>
                <a:gd name="connsiteX3" fmla="*/ 50 w 235956"/>
                <a:gd name="connsiteY3" fmla="*/ 134804 h 288078"/>
                <a:gd name="connsiteX4" fmla="*/ 50 w 235956"/>
                <a:gd name="connsiteY4" fmla="*/ 41478 h 288078"/>
                <a:gd name="connsiteX5" fmla="*/ 6173 w 235956"/>
                <a:gd name="connsiteY5" fmla="*/ 33701 h 288078"/>
                <a:gd name="connsiteX6" fmla="*/ 7827 w 235956"/>
                <a:gd name="connsiteY6" fmla="*/ 33701 h 288078"/>
                <a:gd name="connsiteX7" fmla="*/ 116707 w 235956"/>
                <a:gd name="connsiteY7" fmla="*/ 0 h 288078"/>
                <a:gd name="connsiteX8" fmla="*/ 225587 w 235956"/>
                <a:gd name="connsiteY8" fmla="*/ 33701 h 288078"/>
                <a:gd name="connsiteX9" fmla="*/ 233364 w 235956"/>
                <a:gd name="connsiteY9" fmla="*/ 39825 h 288078"/>
                <a:gd name="connsiteX10" fmla="*/ 233364 w 235956"/>
                <a:gd name="connsiteY10" fmla="*/ 41478 h 28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956" h="288078">
                  <a:moveTo>
                    <a:pt x="235957" y="134804"/>
                  </a:moveTo>
                  <a:cubicBezTo>
                    <a:pt x="235957" y="212575"/>
                    <a:pt x="146519" y="280755"/>
                    <a:pt x="122151" y="287495"/>
                  </a:cubicBezTo>
                  <a:cubicBezTo>
                    <a:pt x="119439" y="288273"/>
                    <a:pt x="116567" y="288273"/>
                    <a:pt x="113855" y="287495"/>
                  </a:cubicBezTo>
                  <a:cubicBezTo>
                    <a:pt x="89487" y="280755"/>
                    <a:pt x="50" y="212316"/>
                    <a:pt x="50" y="134804"/>
                  </a:cubicBezTo>
                  <a:lnTo>
                    <a:pt x="50" y="41478"/>
                  </a:lnTo>
                  <a:cubicBezTo>
                    <a:pt x="-407" y="37640"/>
                    <a:pt x="2335" y="34157"/>
                    <a:pt x="6173" y="33701"/>
                  </a:cubicBezTo>
                  <a:cubicBezTo>
                    <a:pt x="6723" y="33636"/>
                    <a:pt x="7278" y="33636"/>
                    <a:pt x="7827" y="33701"/>
                  </a:cubicBezTo>
                  <a:cubicBezTo>
                    <a:pt x="80414" y="31109"/>
                    <a:pt x="64859" y="0"/>
                    <a:pt x="116707" y="0"/>
                  </a:cubicBezTo>
                  <a:cubicBezTo>
                    <a:pt x="168555" y="0"/>
                    <a:pt x="153000" y="31109"/>
                    <a:pt x="225587" y="33701"/>
                  </a:cubicBezTo>
                  <a:cubicBezTo>
                    <a:pt x="229426" y="33244"/>
                    <a:pt x="232908" y="35986"/>
                    <a:pt x="233364" y="39825"/>
                  </a:cubicBezTo>
                  <a:cubicBezTo>
                    <a:pt x="233429" y="40374"/>
                    <a:pt x="233429" y="40929"/>
                    <a:pt x="233364" y="41478"/>
                  </a:cubicBezTo>
                  <a:close/>
                </a:path>
              </a:pathLst>
            </a:custGeom>
            <a:solidFill>
              <a:srgbClr val="DFA500"/>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503" name="Freeform: Shape 502">
              <a:extLst>
                <a:ext uri="{FF2B5EF4-FFF2-40B4-BE49-F238E27FC236}">
                  <a16:creationId xmlns:a16="http://schemas.microsoft.com/office/drawing/2014/main" id="{944C4DE6-909E-43C0-917E-B92CAC54A764}"/>
                </a:ext>
              </a:extLst>
            </p:cNvPr>
            <p:cNvSpPr/>
            <p:nvPr/>
          </p:nvSpPr>
          <p:spPr>
            <a:xfrm>
              <a:off x="5238921" y="4567827"/>
              <a:ext cx="215167" cy="264423"/>
            </a:xfrm>
            <a:custGeom>
              <a:avLst/>
              <a:gdLst>
                <a:gd name="connsiteX0" fmla="*/ 106288 w 215167"/>
                <a:gd name="connsiteY0" fmla="*/ 132212 h 264423"/>
                <a:gd name="connsiteX1" fmla="*/ 106288 w 215167"/>
                <a:gd name="connsiteY1" fmla="*/ 0 h 264423"/>
                <a:gd name="connsiteX2" fmla="*/ 207391 w 215167"/>
                <a:gd name="connsiteY2" fmla="*/ 31109 h 264423"/>
                <a:gd name="connsiteX3" fmla="*/ 215168 w 215167"/>
                <a:gd name="connsiteY3" fmla="*/ 38886 h 264423"/>
                <a:gd name="connsiteX4" fmla="*/ 215168 w 215167"/>
                <a:gd name="connsiteY4" fmla="*/ 38886 h 264423"/>
                <a:gd name="connsiteX5" fmla="*/ 215168 w 215167"/>
                <a:gd name="connsiteY5" fmla="*/ 129619 h 264423"/>
                <a:gd name="connsiteX6" fmla="*/ 106288 w 215167"/>
                <a:gd name="connsiteY6" fmla="*/ 132212 h 264423"/>
                <a:gd name="connsiteX7" fmla="*/ 0 w 215167"/>
                <a:gd name="connsiteY7" fmla="*/ 132212 h 264423"/>
                <a:gd name="connsiteX8" fmla="*/ 103695 w 215167"/>
                <a:gd name="connsiteY8" fmla="*/ 261831 h 264423"/>
                <a:gd name="connsiteX9" fmla="*/ 108880 w 215167"/>
                <a:gd name="connsiteY9" fmla="*/ 264423 h 264423"/>
                <a:gd name="connsiteX10" fmla="*/ 108880 w 215167"/>
                <a:gd name="connsiteY10" fmla="*/ 264423 h 264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167" h="264423">
                  <a:moveTo>
                    <a:pt x="106288" y="132212"/>
                  </a:moveTo>
                  <a:lnTo>
                    <a:pt x="106288" y="0"/>
                  </a:lnTo>
                  <a:cubicBezTo>
                    <a:pt x="155543" y="0"/>
                    <a:pt x="139989" y="28516"/>
                    <a:pt x="207391" y="31109"/>
                  </a:cubicBezTo>
                  <a:cubicBezTo>
                    <a:pt x="211575" y="31363"/>
                    <a:pt x="214914" y="34700"/>
                    <a:pt x="215168" y="38886"/>
                  </a:cubicBezTo>
                  <a:lnTo>
                    <a:pt x="215168" y="38886"/>
                  </a:lnTo>
                  <a:lnTo>
                    <a:pt x="215168" y="129619"/>
                  </a:lnTo>
                  <a:close/>
                  <a:moveTo>
                    <a:pt x="106288" y="132212"/>
                  </a:moveTo>
                  <a:lnTo>
                    <a:pt x="0" y="132212"/>
                  </a:lnTo>
                  <a:cubicBezTo>
                    <a:pt x="5185" y="199614"/>
                    <a:pt x="85549" y="251461"/>
                    <a:pt x="103695" y="261831"/>
                  </a:cubicBezTo>
                  <a:lnTo>
                    <a:pt x="108880" y="264423"/>
                  </a:lnTo>
                  <a:lnTo>
                    <a:pt x="108880" y="264423"/>
                  </a:lnTo>
                  <a:close/>
                </a:path>
              </a:pathLst>
            </a:custGeom>
            <a:solidFill>
              <a:srgbClr val="FFD70F"/>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504" name="Freeform: Shape 503">
              <a:extLst>
                <a:ext uri="{FF2B5EF4-FFF2-40B4-BE49-F238E27FC236}">
                  <a16:creationId xmlns:a16="http://schemas.microsoft.com/office/drawing/2014/main" id="{72A08A7C-F753-4EB6-8C25-FA392F0914D0}"/>
                </a:ext>
              </a:extLst>
            </p:cNvPr>
            <p:cNvSpPr/>
            <p:nvPr/>
          </p:nvSpPr>
          <p:spPr>
            <a:xfrm>
              <a:off x="5238921" y="4569123"/>
              <a:ext cx="106287" cy="132211"/>
            </a:xfrm>
            <a:custGeom>
              <a:avLst/>
              <a:gdLst>
                <a:gd name="connsiteX0" fmla="*/ 5185 w 106287"/>
                <a:gd name="connsiteY0" fmla="*/ 31109 h 132211"/>
                <a:gd name="connsiteX1" fmla="*/ 106288 w 106287"/>
                <a:gd name="connsiteY1" fmla="*/ 0 h 132211"/>
                <a:gd name="connsiteX2" fmla="*/ 106288 w 106287"/>
                <a:gd name="connsiteY2" fmla="*/ 132212 h 132211"/>
                <a:gd name="connsiteX3" fmla="*/ 0 w 106287"/>
                <a:gd name="connsiteY3" fmla="*/ 132212 h 132211"/>
                <a:gd name="connsiteX4" fmla="*/ 0 w 106287"/>
                <a:gd name="connsiteY4" fmla="*/ 37590 h 132211"/>
                <a:gd name="connsiteX5" fmla="*/ 5185 w 106287"/>
                <a:gd name="connsiteY5" fmla="*/ 31109 h 13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287" h="132211">
                  <a:moveTo>
                    <a:pt x="5185" y="31109"/>
                  </a:moveTo>
                  <a:cubicBezTo>
                    <a:pt x="72587" y="28516"/>
                    <a:pt x="57032" y="0"/>
                    <a:pt x="106288" y="0"/>
                  </a:cubicBezTo>
                  <a:lnTo>
                    <a:pt x="106288" y="132212"/>
                  </a:lnTo>
                  <a:lnTo>
                    <a:pt x="0" y="132212"/>
                  </a:lnTo>
                  <a:lnTo>
                    <a:pt x="0" y="37590"/>
                  </a:lnTo>
                  <a:cubicBezTo>
                    <a:pt x="0" y="32405"/>
                    <a:pt x="2592" y="31109"/>
                    <a:pt x="5185" y="31109"/>
                  </a:cubicBezTo>
                  <a:close/>
                </a:path>
              </a:pathLst>
            </a:custGeom>
            <a:solidFill>
              <a:srgbClr val="FFD400"/>
            </a:solidFill>
            <a:ln w="25400" cap="flat">
              <a:noFill/>
              <a:prstDash val="solid"/>
              <a:miter/>
            </a:ln>
          </p:spPr>
          <p:txBody>
            <a:bodyPr rtlCol="0" anchor="ctr"/>
            <a:lstStyle/>
            <a:p>
              <a:pPr defTabSz="932597">
                <a:defRPr/>
              </a:pPr>
              <a:endParaRPr lang="en-US" sz="1836">
                <a:solidFill>
                  <a:srgbClr val="FFFFFF"/>
                </a:solidFill>
                <a:latin typeface="Segoe UI"/>
              </a:endParaRPr>
            </a:p>
          </p:txBody>
        </p:sp>
      </p:grpSp>
      <p:sp>
        <p:nvSpPr>
          <p:cNvPr id="14" name="TextBox 13">
            <a:extLst>
              <a:ext uri="{FF2B5EF4-FFF2-40B4-BE49-F238E27FC236}">
                <a16:creationId xmlns:a16="http://schemas.microsoft.com/office/drawing/2014/main" id="{3957E920-709E-458D-9D83-6CEE4FF987A6}"/>
              </a:ext>
            </a:extLst>
          </p:cNvPr>
          <p:cNvSpPr txBox="1"/>
          <p:nvPr/>
        </p:nvSpPr>
        <p:spPr>
          <a:xfrm>
            <a:off x="8810505" y="2155278"/>
            <a:ext cx="862513" cy="388586"/>
          </a:xfrm>
          <a:prstGeom prst="rect">
            <a:avLst/>
          </a:prstGeom>
          <a:solidFill>
            <a:schemeClr val="bg1"/>
          </a:solidFill>
        </p:spPr>
        <p:txBody>
          <a:bodyPr wrap="none" lIns="0" tIns="0" rIns="0" bIns="0" rtlCol="0" anchor="ctr" anchorCtr="0">
            <a:noAutofit/>
          </a:bodyPr>
          <a:lstStyle/>
          <a:p>
            <a:pPr algn="ctr" defTabSz="932597">
              <a:defRPr/>
            </a:pPr>
            <a:r>
              <a:rPr lang="en-US" sz="918">
                <a:solidFill>
                  <a:srgbClr val="FFFFFF"/>
                </a:solidFill>
                <a:latin typeface="Segoe UI Semibold"/>
                <a:cs typeface="Segoe UI" pitchFamily="34" charset="0"/>
              </a:rPr>
              <a:t>Azure Diagnostic</a:t>
            </a:r>
          </a:p>
          <a:p>
            <a:pPr algn="ctr" defTabSz="932597">
              <a:defRPr/>
            </a:pPr>
            <a:r>
              <a:rPr lang="en-US" sz="918">
                <a:solidFill>
                  <a:srgbClr val="FFFFFF"/>
                </a:solidFill>
                <a:latin typeface="Segoe UI Semibold"/>
                <a:cs typeface="Segoe UI" pitchFamily="34" charset="0"/>
              </a:rPr>
              <a:t>Logs</a:t>
            </a:r>
          </a:p>
        </p:txBody>
      </p:sp>
      <p:grpSp>
        <p:nvGrpSpPr>
          <p:cNvPr id="357" name="!!onprem_server">
            <a:extLst>
              <a:ext uri="{FF2B5EF4-FFF2-40B4-BE49-F238E27FC236}">
                <a16:creationId xmlns:a16="http://schemas.microsoft.com/office/drawing/2014/main" id="{72B748B7-EC01-409A-9B1F-E6771E2598CD}"/>
              </a:ext>
              <a:ext uri="{C183D7F6-B498-43B3-948B-1728B52AA6E4}">
                <adec:decorative xmlns:adec="http://schemas.microsoft.com/office/drawing/2017/decorative" val="1"/>
              </a:ext>
            </a:extLst>
          </p:cNvPr>
          <p:cNvGrpSpPr>
            <a:grpSpLocks noChangeAspect="1"/>
          </p:cNvGrpSpPr>
          <p:nvPr/>
        </p:nvGrpSpPr>
        <p:grpSpPr>
          <a:xfrm>
            <a:off x="14886805" y="4687698"/>
            <a:ext cx="170456" cy="290228"/>
            <a:chOff x="6566036" y="2614540"/>
            <a:chExt cx="479588" cy="816573"/>
          </a:xfrm>
        </p:grpSpPr>
        <p:sp>
          <p:nvSpPr>
            <p:cNvPr id="362" name="Freeform: Shape 361">
              <a:extLst>
                <a:ext uri="{FF2B5EF4-FFF2-40B4-BE49-F238E27FC236}">
                  <a16:creationId xmlns:a16="http://schemas.microsoft.com/office/drawing/2014/main" id="{9F55F3B9-9A42-4798-9061-56A78E260074}"/>
                </a:ext>
              </a:extLst>
            </p:cNvPr>
            <p:cNvSpPr/>
            <p:nvPr/>
          </p:nvSpPr>
          <p:spPr>
            <a:xfrm>
              <a:off x="6566036" y="2614540"/>
              <a:ext cx="479588" cy="816573"/>
            </a:xfrm>
            <a:custGeom>
              <a:avLst/>
              <a:gdLst>
                <a:gd name="connsiteX0" fmla="*/ 479588 w 479588"/>
                <a:gd name="connsiteY0" fmla="*/ 788745 h 816573"/>
                <a:gd name="connsiteX1" fmla="*/ 451759 w 479588"/>
                <a:gd name="connsiteY1" fmla="*/ 816574 h 816573"/>
                <a:gd name="connsiteX2" fmla="*/ 27833 w 479588"/>
                <a:gd name="connsiteY2" fmla="*/ 816574 h 816573"/>
                <a:gd name="connsiteX3" fmla="*/ 4 w 479588"/>
                <a:gd name="connsiteY3" fmla="*/ 788745 h 816573"/>
                <a:gd name="connsiteX4" fmla="*/ 4 w 479588"/>
                <a:gd name="connsiteY4" fmla="*/ 27829 h 816573"/>
                <a:gd name="connsiteX5" fmla="*/ 26839 w 479588"/>
                <a:gd name="connsiteY5" fmla="*/ 0 h 816573"/>
                <a:gd name="connsiteX6" fmla="*/ 451759 w 479588"/>
                <a:gd name="connsiteY6" fmla="*/ 0 h 816573"/>
                <a:gd name="connsiteX7" fmla="*/ 479588 w 479588"/>
                <a:gd name="connsiteY7" fmla="*/ 27829 h 81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588" h="816573">
                  <a:moveTo>
                    <a:pt x="479588" y="788745"/>
                  </a:moveTo>
                  <a:cubicBezTo>
                    <a:pt x="479337" y="804010"/>
                    <a:pt x="467024" y="816322"/>
                    <a:pt x="451759" y="816574"/>
                  </a:cubicBezTo>
                  <a:lnTo>
                    <a:pt x="27833" y="816574"/>
                  </a:lnTo>
                  <a:cubicBezTo>
                    <a:pt x="12464" y="816574"/>
                    <a:pt x="4" y="804115"/>
                    <a:pt x="4" y="788745"/>
                  </a:cubicBezTo>
                  <a:lnTo>
                    <a:pt x="4" y="27829"/>
                  </a:lnTo>
                  <a:cubicBezTo>
                    <a:pt x="-257" y="12739"/>
                    <a:pt x="11750" y="288"/>
                    <a:pt x="26839" y="0"/>
                  </a:cubicBezTo>
                  <a:lnTo>
                    <a:pt x="451759" y="0"/>
                  </a:lnTo>
                  <a:cubicBezTo>
                    <a:pt x="467130" y="0"/>
                    <a:pt x="479588" y="12459"/>
                    <a:pt x="479588" y="27829"/>
                  </a:cubicBezTo>
                  <a:close/>
                </a:path>
              </a:pathLst>
            </a:custGeom>
            <a:solidFill>
              <a:srgbClr val="949494"/>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363" name="Freeform: Shape 362">
              <a:extLst>
                <a:ext uri="{FF2B5EF4-FFF2-40B4-BE49-F238E27FC236}">
                  <a16:creationId xmlns:a16="http://schemas.microsoft.com/office/drawing/2014/main" id="{C37B344E-072D-4D2E-9B11-3DE18C08EBFF}"/>
                </a:ext>
              </a:extLst>
            </p:cNvPr>
            <p:cNvSpPr/>
            <p:nvPr/>
          </p:nvSpPr>
          <p:spPr>
            <a:xfrm>
              <a:off x="6636371" y="2694147"/>
              <a:ext cx="344766" cy="259194"/>
            </a:xfrm>
            <a:custGeom>
              <a:avLst/>
              <a:gdLst>
                <a:gd name="connsiteX0" fmla="*/ 2 w 344766"/>
                <a:gd name="connsiteY0" fmla="*/ 206577 h 259194"/>
                <a:gd name="connsiteX1" fmla="*/ 51801 w 344766"/>
                <a:gd name="connsiteY1" fmla="*/ 154835 h 259194"/>
                <a:gd name="connsiteX2" fmla="*/ 291096 w 344766"/>
                <a:gd name="connsiteY2" fmla="*/ 154835 h 259194"/>
                <a:gd name="connsiteX3" fmla="*/ 344766 w 344766"/>
                <a:gd name="connsiteY3" fmla="*/ 205542 h 259194"/>
                <a:gd name="connsiteX4" fmla="*/ 344767 w 344766"/>
                <a:gd name="connsiteY4" fmla="*/ 205583 h 259194"/>
                <a:gd name="connsiteX5" fmla="*/ 344767 w 344766"/>
                <a:gd name="connsiteY5" fmla="*/ 206577 h 259194"/>
                <a:gd name="connsiteX6" fmla="*/ 344767 w 344766"/>
                <a:gd name="connsiteY6" fmla="*/ 206577 h 259194"/>
                <a:gd name="connsiteX7" fmla="*/ 292500 w 344766"/>
                <a:gd name="connsiteY7" fmla="*/ 259195 h 259194"/>
                <a:gd name="connsiteX8" fmla="*/ 51801 w 344766"/>
                <a:gd name="connsiteY8" fmla="*/ 259195 h 259194"/>
                <a:gd name="connsiteX9" fmla="*/ 2 w 344766"/>
                <a:gd name="connsiteY9" fmla="*/ 206579 h 259194"/>
                <a:gd name="connsiteX10" fmla="*/ 2 w 344766"/>
                <a:gd name="connsiteY10" fmla="*/ 206577 h 259194"/>
                <a:gd name="connsiteX11" fmla="*/ 51801 w 344766"/>
                <a:gd name="connsiteY11" fmla="*/ 104030 h 259194"/>
                <a:gd name="connsiteX12" fmla="*/ 292090 w 344766"/>
                <a:gd name="connsiteY12" fmla="*/ 104030 h 259194"/>
                <a:gd name="connsiteX13" fmla="*/ 344708 w 344766"/>
                <a:gd name="connsiteY13" fmla="*/ 52289 h 259194"/>
                <a:gd name="connsiteX14" fmla="*/ 344708 w 344766"/>
                <a:gd name="connsiteY14" fmla="*/ 52289 h 259194"/>
                <a:gd name="connsiteX15" fmla="*/ 344708 w 344766"/>
                <a:gd name="connsiteY15" fmla="*/ 50769 h 259194"/>
                <a:gd name="connsiteX16" fmla="*/ 291079 w 344766"/>
                <a:gd name="connsiteY16" fmla="*/ 20 h 259194"/>
                <a:gd name="connsiteX17" fmla="*/ 291038 w 344766"/>
                <a:gd name="connsiteY17" fmla="*/ 21 h 259194"/>
                <a:gd name="connsiteX18" fmla="*/ 51801 w 344766"/>
                <a:gd name="connsiteY18" fmla="*/ 21 h 259194"/>
                <a:gd name="connsiteX19" fmla="*/ 1541 w 344766"/>
                <a:gd name="connsiteY19" fmla="*/ 53770 h 259194"/>
                <a:gd name="connsiteX20" fmla="*/ 51801 w 344766"/>
                <a:gd name="connsiteY20" fmla="*/ 104030 h 25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66" h="259194">
                  <a:moveTo>
                    <a:pt x="2" y="206577"/>
                  </a:moveTo>
                  <a:cubicBezTo>
                    <a:pt x="256" y="178084"/>
                    <a:pt x="23308" y="155058"/>
                    <a:pt x="51801" y="154835"/>
                  </a:cubicBezTo>
                  <a:lnTo>
                    <a:pt x="291096" y="154835"/>
                  </a:lnTo>
                  <a:cubicBezTo>
                    <a:pt x="319919" y="154018"/>
                    <a:pt x="343948" y="176719"/>
                    <a:pt x="344766" y="205542"/>
                  </a:cubicBezTo>
                  <a:cubicBezTo>
                    <a:pt x="344766" y="205555"/>
                    <a:pt x="344766" y="205569"/>
                    <a:pt x="344767" y="205583"/>
                  </a:cubicBezTo>
                  <a:lnTo>
                    <a:pt x="344767" y="206577"/>
                  </a:lnTo>
                  <a:lnTo>
                    <a:pt x="344767" y="206577"/>
                  </a:lnTo>
                  <a:cubicBezTo>
                    <a:pt x="344767" y="235500"/>
                    <a:pt x="321423" y="259002"/>
                    <a:pt x="292500" y="259195"/>
                  </a:cubicBezTo>
                  <a:lnTo>
                    <a:pt x="51801" y="259195"/>
                  </a:lnTo>
                  <a:cubicBezTo>
                    <a:pt x="22968" y="258970"/>
                    <a:pt x="-223" y="235413"/>
                    <a:pt x="2" y="206579"/>
                  </a:cubicBezTo>
                  <a:cubicBezTo>
                    <a:pt x="2" y="206579"/>
                    <a:pt x="2" y="206578"/>
                    <a:pt x="2" y="206577"/>
                  </a:cubicBezTo>
                  <a:close/>
                  <a:moveTo>
                    <a:pt x="51801" y="104030"/>
                  </a:moveTo>
                  <a:lnTo>
                    <a:pt x="292090" y="104030"/>
                  </a:lnTo>
                  <a:cubicBezTo>
                    <a:pt x="320902" y="104257"/>
                    <a:pt x="344451" y="81100"/>
                    <a:pt x="344708" y="52289"/>
                  </a:cubicBezTo>
                  <a:lnTo>
                    <a:pt x="344708" y="52289"/>
                  </a:lnTo>
                  <a:cubicBezTo>
                    <a:pt x="344738" y="51782"/>
                    <a:pt x="344738" y="51275"/>
                    <a:pt x="344708" y="50769"/>
                  </a:cubicBezTo>
                  <a:cubicBezTo>
                    <a:pt x="343913" y="21946"/>
                    <a:pt x="319902" y="-775"/>
                    <a:pt x="291079" y="20"/>
                  </a:cubicBezTo>
                  <a:cubicBezTo>
                    <a:pt x="291065" y="21"/>
                    <a:pt x="291051" y="21"/>
                    <a:pt x="291038" y="21"/>
                  </a:cubicBezTo>
                  <a:lnTo>
                    <a:pt x="51801" y="21"/>
                  </a:lnTo>
                  <a:cubicBezTo>
                    <a:pt x="23080" y="984"/>
                    <a:pt x="578" y="25048"/>
                    <a:pt x="1541" y="53770"/>
                  </a:cubicBezTo>
                  <a:cubicBezTo>
                    <a:pt x="2459" y="81139"/>
                    <a:pt x="24432" y="103112"/>
                    <a:pt x="51801" y="104030"/>
                  </a:cubicBezTo>
                  <a:close/>
                </a:path>
              </a:pathLst>
            </a:custGeom>
            <a:solidFill>
              <a:srgbClr val="003067"/>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365" name="Freeform: Shape 364">
              <a:extLst>
                <a:ext uri="{FF2B5EF4-FFF2-40B4-BE49-F238E27FC236}">
                  <a16:creationId xmlns:a16="http://schemas.microsoft.com/office/drawing/2014/main" id="{84370A69-4EE5-4081-A129-95F069124BF2}"/>
                </a:ext>
              </a:extLst>
            </p:cNvPr>
            <p:cNvSpPr/>
            <p:nvPr/>
          </p:nvSpPr>
          <p:spPr>
            <a:xfrm>
              <a:off x="6655783" y="2711240"/>
              <a:ext cx="70157" cy="224562"/>
            </a:xfrm>
            <a:custGeom>
              <a:avLst/>
              <a:gdLst>
                <a:gd name="connsiteX0" fmla="*/ 35079 w 70157"/>
                <a:gd name="connsiteY0" fmla="*/ 0 h 224562"/>
                <a:gd name="connsiteX1" fmla="*/ 70157 w 70157"/>
                <a:gd name="connsiteY1" fmla="*/ 35079 h 224562"/>
                <a:gd name="connsiteX2" fmla="*/ 35079 w 70157"/>
                <a:gd name="connsiteY2" fmla="*/ 70157 h 224562"/>
                <a:gd name="connsiteX3" fmla="*/ 0 w 70157"/>
                <a:gd name="connsiteY3" fmla="*/ 35079 h 224562"/>
                <a:gd name="connsiteX4" fmla="*/ 35079 w 70157"/>
                <a:gd name="connsiteY4" fmla="*/ 0 h 224562"/>
                <a:gd name="connsiteX5" fmla="*/ 0 w 70157"/>
                <a:gd name="connsiteY5" fmla="*/ 189483 h 224562"/>
                <a:gd name="connsiteX6" fmla="*/ 35079 w 70157"/>
                <a:gd name="connsiteY6" fmla="*/ 224562 h 224562"/>
                <a:gd name="connsiteX7" fmla="*/ 70157 w 70157"/>
                <a:gd name="connsiteY7" fmla="*/ 189483 h 224562"/>
                <a:gd name="connsiteX8" fmla="*/ 35079 w 70157"/>
                <a:gd name="connsiteY8" fmla="*/ 154405 h 224562"/>
                <a:gd name="connsiteX9" fmla="*/ 0 w 70157"/>
                <a:gd name="connsiteY9" fmla="*/ 189483 h 22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157" h="224562">
                  <a:moveTo>
                    <a:pt x="35079" y="0"/>
                  </a:moveTo>
                  <a:cubicBezTo>
                    <a:pt x="54452" y="0"/>
                    <a:pt x="70157" y="15705"/>
                    <a:pt x="70157" y="35079"/>
                  </a:cubicBezTo>
                  <a:cubicBezTo>
                    <a:pt x="70157" y="54452"/>
                    <a:pt x="54452" y="70157"/>
                    <a:pt x="35079" y="70157"/>
                  </a:cubicBezTo>
                  <a:cubicBezTo>
                    <a:pt x="15705" y="70157"/>
                    <a:pt x="0" y="54452"/>
                    <a:pt x="0" y="35079"/>
                  </a:cubicBezTo>
                  <a:cubicBezTo>
                    <a:pt x="0" y="15705"/>
                    <a:pt x="15705" y="0"/>
                    <a:pt x="35079" y="0"/>
                  </a:cubicBezTo>
                  <a:close/>
                  <a:moveTo>
                    <a:pt x="0" y="189483"/>
                  </a:moveTo>
                  <a:cubicBezTo>
                    <a:pt x="0" y="208857"/>
                    <a:pt x="15705" y="224562"/>
                    <a:pt x="35079" y="224562"/>
                  </a:cubicBezTo>
                  <a:cubicBezTo>
                    <a:pt x="54452" y="224562"/>
                    <a:pt x="70157" y="208857"/>
                    <a:pt x="70157" y="189483"/>
                  </a:cubicBezTo>
                  <a:cubicBezTo>
                    <a:pt x="70157" y="170110"/>
                    <a:pt x="54452" y="154405"/>
                    <a:pt x="35079" y="154405"/>
                  </a:cubicBezTo>
                  <a:cubicBezTo>
                    <a:pt x="15705" y="154405"/>
                    <a:pt x="0" y="170110"/>
                    <a:pt x="0" y="189483"/>
                  </a:cubicBezTo>
                  <a:close/>
                </a:path>
              </a:pathLst>
            </a:custGeom>
            <a:solidFill>
              <a:srgbClr val="50E6FF"/>
            </a:solidFill>
            <a:ln w="58208" cap="flat">
              <a:noFill/>
              <a:prstDash val="solid"/>
              <a:miter/>
            </a:ln>
          </p:spPr>
          <p:txBody>
            <a:bodyPr rtlCol="0" anchor="ctr"/>
            <a:lstStyle/>
            <a:p>
              <a:pPr defTabSz="932597">
                <a:defRPr/>
              </a:pPr>
              <a:endParaRPr lang="en-US" sz="1836">
                <a:solidFill>
                  <a:srgbClr val="FFFFFF"/>
                </a:solidFill>
                <a:latin typeface="Segoe UI"/>
              </a:endParaRPr>
            </a:p>
          </p:txBody>
        </p:sp>
      </p:grpSp>
      <p:sp>
        <p:nvSpPr>
          <p:cNvPr id="38" name="Freeform: Shape 37">
            <a:extLst>
              <a:ext uri="{FF2B5EF4-FFF2-40B4-BE49-F238E27FC236}">
                <a16:creationId xmlns:a16="http://schemas.microsoft.com/office/drawing/2014/main" id="{022A9F72-A051-4968-987A-B731C07BC824}"/>
              </a:ext>
            </a:extLst>
          </p:cNvPr>
          <p:cNvSpPr/>
          <p:nvPr/>
        </p:nvSpPr>
        <p:spPr bwMode="blackWhite">
          <a:xfrm rot="10800000">
            <a:off x="5104753" y="2773239"/>
            <a:ext cx="578754" cy="711427"/>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9" name="Graphic 48">
            <a:extLst>
              <a:ext uri="{FF2B5EF4-FFF2-40B4-BE49-F238E27FC236}">
                <a16:creationId xmlns:a16="http://schemas.microsoft.com/office/drawing/2014/main" id="{1495A5F0-4851-43F1-A5E5-F70EC370E5A0}"/>
              </a:ext>
            </a:extLst>
          </p:cNvPr>
          <p:cNvPicPr>
            <a:picLocks noChangeAspect="1"/>
          </p:cNvPicPr>
          <p:nvPr/>
        </p:nvPicPr>
        <p:blipFill>
          <a:blip r:embed="rId37" cstate="print">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9001805" y="1798668"/>
            <a:ext cx="471135" cy="504571"/>
          </a:xfrm>
          <a:prstGeom prst="rect">
            <a:avLst/>
          </a:prstGeom>
        </p:spPr>
      </p:pic>
      <p:sp>
        <p:nvSpPr>
          <p:cNvPr id="331" name="TextBox 330">
            <a:extLst>
              <a:ext uri="{FF2B5EF4-FFF2-40B4-BE49-F238E27FC236}">
                <a16:creationId xmlns:a16="http://schemas.microsoft.com/office/drawing/2014/main" id="{EEB60E0A-6970-4CA3-B34E-6BF151DFD2DE}"/>
              </a:ext>
            </a:extLst>
          </p:cNvPr>
          <p:cNvSpPr txBox="1"/>
          <p:nvPr/>
        </p:nvSpPr>
        <p:spPr>
          <a:xfrm>
            <a:off x="386876" y="1134946"/>
            <a:ext cx="2530638" cy="2927037"/>
          </a:xfrm>
          <a:prstGeom prst="roundRect">
            <a:avLst>
              <a:gd name="adj" fmla="val 2924"/>
            </a:avLst>
          </a:prstGeom>
          <a:solidFill>
            <a:schemeClr val="bg1"/>
          </a:solidFill>
          <a:ln w="12700">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rgbClr val="FFFFFF"/>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51028">
              <a:defRPr/>
            </a:pPr>
            <a:endParaRPr lang="en-US" sz="2040">
              <a:latin typeface="Segoe UI Semibold"/>
            </a:endParaRPr>
          </a:p>
        </p:txBody>
      </p:sp>
      <p:pic>
        <p:nvPicPr>
          <p:cNvPr id="423" name="!!cs" descr="A close up of a logo&#10;&#10;Description automatically generated">
            <a:extLst>
              <a:ext uri="{FF2B5EF4-FFF2-40B4-BE49-F238E27FC236}">
                <a16:creationId xmlns:a16="http://schemas.microsoft.com/office/drawing/2014/main" id="{D941013D-1546-4AEB-A49D-473DFD68244B}"/>
              </a:ext>
            </a:extLst>
          </p:cNvPr>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571339" y="3415031"/>
            <a:ext cx="554328" cy="371398"/>
          </a:xfrm>
          <a:prstGeom prst="rect">
            <a:avLst/>
          </a:prstGeom>
        </p:spPr>
      </p:pic>
      <p:pic>
        <p:nvPicPr>
          <p:cNvPr id="424" name="Picture 423" descr="A close up of a logo&#10;&#10;Description generated with high confidence">
            <a:extLst>
              <a:ext uri="{FF2B5EF4-FFF2-40B4-BE49-F238E27FC236}">
                <a16:creationId xmlns:a16="http://schemas.microsoft.com/office/drawing/2014/main" id="{BEC1DD00-8C18-4DC0-A99E-7A50AC8CDCE3}"/>
              </a:ext>
            </a:extLst>
          </p:cNvPr>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1478196" y="2897278"/>
            <a:ext cx="630703" cy="401356"/>
          </a:xfrm>
          <a:prstGeom prst="rect">
            <a:avLst/>
          </a:prstGeom>
          <a:effectLst>
            <a:outerShdw blurRad="50800" dist="38100" dir="2700000" algn="tl" rotWithShape="0">
              <a:schemeClr val="tx2">
                <a:lumMod val="75000"/>
                <a:alpha val="40000"/>
              </a:schemeClr>
            </a:outerShdw>
          </a:effectLst>
        </p:spPr>
      </p:pic>
      <p:pic>
        <p:nvPicPr>
          <p:cNvPr id="425" name="Picture 424">
            <a:extLst>
              <a:ext uri="{FF2B5EF4-FFF2-40B4-BE49-F238E27FC236}">
                <a16:creationId xmlns:a16="http://schemas.microsoft.com/office/drawing/2014/main" id="{6BBFCC4F-C6F2-4DC6-8E80-04EE68BECE14}"/>
              </a:ext>
            </a:extLst>
          </p:cNvPr>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2300281" y="2035366"/>
            <a:ext cx="374882" cy="274914"/>
          </a:xfrm>
          <a:prstGeom prst="rect">
            <a:avLst/>
          </a:prstGeom>
        </p:spPr>
      </p:pic>
      <p:pic>
        <p:nvPicPr>
          <p:cNvPr id="427" name="Picture 426">
            <a:extLst>
              <a:ext uri="{FF2B5EF4-FFF2-40B4-BE49-F238E27FC236}">
                <a16:creationId xmlns:a16="http://schemas.microsoft.com/office/drawing/2014/main" id="{6E5360EC-53B4-4E54-BA5D-88362F232820}"/>
              </a:ext>
            </a:extLst>
          </p:cNvPr>
          <p:cNvPicPr>
            <a:picLocks noChangeAspect="1"/>
          </p:cNvPicPr>
          <p:nvPr/>
        </p:nvPicPr>
        <p:blipFill rotWithShape="1">
          <a:blip r:embed="rId42" cstate="print">
            <a:lum bright="70000" contrast="-70000"/>
            <a:extLst>
              <a:ext uri="{28A0092B-C50C-407E-A947-70E740481C1C}">
                <a14:useLocalDpi xmlns:a14="http://schemas.microsoft.com/office/drawing/2010/main" val="0"/>
              </a:ext>
            </a:extLst>
          </a:blip>
          <a:srcRect/>
          <a:stretch/>
        </p:blipFill>
        <p:spPr>
          <a:xfrm>
            <a:off x="547822" y="1706567"/>
            <a:ext cx="971778" cy="222674"/>
          </a:xfrm>
          <a:prstGeom prst="rect">
            <a:avLst/>
          </a:prstGeom>
          <a:effectLst>
            <a:outerShdw blurRad="50800" dist="38100" dir="2700000" algn="tl" rotWithShape="0">
              <a:schemeClr val="tx2">
                <a:lumMod val="75000"/>
                <a:alpha val="40000"/>
              </a:schemeClr>
            </a:outerShdw>
          </a:effectLst>
        </p:spPr>
      </p:pic>
      <p:pic>
        <p:nvPicPr>
          <p:cNvPr id="428" name="Picture 427">
            <a:extLst>
              <a:ext uri="{FF2B5EF4-FFF2-40B4-BE49-F238E27FC236}">
                <a16:creationId xmlns:a16="http://schemas.microsoft.com/office/drawing/2014/main" id="{3DC1E5A2-29BD-4DE8-922D-36DC210B4DFB}"/>
              </a:ext>
            </a:extLst>
          </p:cNvPr>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787981" y="3050142"/>
            <a:ext cx="524861" cy="169704"/>
          </a:xfrm>
          <a:prstGeom prst="rect">
            <a:avLst/>
          </a:prstGeom>
        </p:spPr>
      </p:pic>
      <p:pic>
        <p:nvPicPr>
          <p:cNvPr id="429" name="Picture 428" descr="Image result for sophos png">
            <a:extLst>
              <a:ext uri="{FF2B5EF4-FFF2-40B4-BE49-F238E27FC236}">
                <a16:creationId xmlns:a16="http://schemas.microsoft.com/office/drawing/2014/main" id="{78D820F8-1FE7-4C51-967F-0E214B067207}"/>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1638299" y="2315023"/>
            <a:ext cx="595513" cy="105145"/>
          </a:xfrm>
          <a:prstGeom prst="rect">
            <a:avLst/>
          </a:prstGeom>
          <a:noFill/>
          <a:extLst>
            <a:ext uri="{909E8E84-426E-40DD-AFC4-6F175D3DCCD1}">
              <a14:hiddenFill xmlns:a14="http://schemas.microsoft.com/office/drawing/2010/main">
                <a:solidFill>
                  <a:srgbClr val="FFFFFF"/>
                </a:solidFill>
              </a14:hiddenFill>
            </a:ext>
          </a:extLst>
        </p:spPr>
      </p:pic>
      <p:pic>
        <p:nvPicPr>
          <p:cNvPr id="431" name="Picture 430" descr="A close up of a logo&#10;&#10;Description automatically generated">
            <a:extLst>
              <a:ext uri="{FF2B5EF4-FFF2-40B4-BE49-F238E27FC236}">
                <a16:creationId xmlns:a16="http://schemas.microsoft.com/office/drawing/2014/main" id="{1783DD1F-88AB-4314-8385-5EB6418322CC}"/>
              </a:ext>
            </a:extLst>
          </p:cNvPr>
          <p:cNvPicPr>
            <a:picLocks noChangeAspect="1"/>
          </p:cNvPicPr>
          <p:nvPr/>
        </p:nvPicPr>
        <p:blipFill>
          <a:blip r:embed="rId45"/>
          <a:stretch>
            <a:fillRect/>
          </a:stretch>
        </p:blipFill>
        <p:spPr>
          <a:xfrm>
            <a:off x="1101110" y="2269624"/>
            <a:ext cx="563811" cy="63305"/>
          </a:xfrm>
          <a:prstGeom prst="rect">
            <a:avLst/>
          </a:prstGeom>
        </p:spPr>
      </p:pic>
      <p:pic>
        <p:nvPicPr>
          <p:cNvPr id="506" name="Picture 4" descr="Amazon Web Services Logo, history, meaning, symbol, PNG">
            <a:extLst>
              <a:ext uri="{FF2B5EF4-FFF2-40B4-BE49-F238E27FC236}">
                <a16:creationId xmlns:a16="http://schemas.microsoft.com/office/drawing/2014/main" id="{761AE794-F8AA-4346-8EA6-55FF746BA73E}"/>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1016520" y="2343796"/>
            <a:ext cx="546071" cy="307164"/>
          </a:xfrm>
          <a:prstGeom prst="rect">
            <a:avLst/>
          </a:prstGeom>
          <a:noFill/>
          <a:extLst>
            <a:ext uri="{909E8E84-426E-40DD-AFC4-6F175D3DCCD1}">
              <a14:hiddenFill xmlns:a14="http://schemas.microsoft.com/office/drawing/2010/main">
                <a:solidFill>
                  <a:srgbClr val="FFFFFF"/>
                </a:solidFill>
              </a14:hiddenFill>
            </a:ext>
          </a:extLst>
        </p:spPr>
      </p:pic>
      <p:grpSp>
        <p:nvGrpSpPr>
          <p:cNvPr id="617" name="Group 616">
            <a:extLst>
              <a:ext uri="{FF2B5EF4-FFF2-40B4-BE49-F238E27FC236}">
                <a16:creationId xmlns:a16="http://schemas.microsoft.com/office/drawing/2014/main" id="{20C6D944-AA34-4A1F-B87A-A2B85783FF26}"/>
              </a:ext>
            </a:extLst>
          </p:cNvPr>
          <p:cNvGrpSpPr/>
          <p:nvPr/>
        </p:nvGrpSpPr>
        <p:grpSpPr>
          <a:xfrm>
            <a:off x="468223" y="996741"/>
            <a:ext cx="2265474" cy="497121"/>
            <a:chOff x="392928" y="1472265"/>
            <a:chExt cx="2221255" cy="487418"/>
          </a:xfrm>
        </p:grpSpPr>
        <p:sp>
          <p:nvSpPr>
            <p:cNvPr id="18461" name="TextBox 18460" descr="Microsoft Partners / Threat Intelligence&#10;">
              <a:extLst>
                <a:ext uri="{FF2B5EF4-FFF2-40B4-BE49-F238E27FC236}">
                  <a16:creationId xmlns:a16="http://schemas.microsoft.com/office/drawing/2014/main" id="{E3EB037B-2FAF-44EF-BAF1-79A2C9F869DB}"/>
                </a:ext>
              </a:extLst>
            </p:cNvPr>
            <p:cNvSpPr txBox="1"/>
            <p:nvPr/>
          </p:nvSpPr>
          <p:spPr>
            <a:xfrm>
              <a:off x="392928" y="1472265"/>
              <a:ext cx="2221255" cy="327949"/>
            </a:xfrm>
            <a:prstGeom prst="rect">
              <a:avLst/>
            </a:prstGeom>
            <a:solidFill>
              <a:schemeClr val="bg1"/>
            </a:solidFill>
          </p:spPr>
          <p:txBody>
            <a:bodyPr wrap="square" lIns="0" tIns="0" rIns="0" bIns="0" rtlCol="0">
              <a:noAutofit/>
            </a:bodyPr>
            <a:lstStyle/>
            <a:p>
              <a:pPr algn="ctr" defTabSz="932597">
                <a:defRPr/>
              </a:pPr>
              <a:r>
                <a:rPr lang="en-US" sz="918">
                  <a:solidFill>
                    <a:srgbClr val="FFFFFF"/>
                  </a:solidFill>
                  <a:latin typeface="Segoe UI Semibold"/>
                  <a:cs typeface="Segoe UI" pitchFamily="34" charset="0"/>
                </a:rPr>
                <a:t>Microsoft Partners / Threat Intelligence/</a:t>
              </a:r>
            </a:p>
          </p:txBody>
        </p:sp>
        <p:sp>
          <p:nvSpPr>
            <p:cNvPr id="507" name="TextBox 506" descr="Microsoft Partners / Threat Intelligence&#10;">
              <a:extLst>
                <a:ext uri="{FF2B5EF4-FFF2-40B4-BE49-F238E27FC236}">
                  <a16:creationId xmlns:a16="http://schemas.microsoft.com/office/drawing/2014/main" id="{87554F61-F189-44D7-A25B-D7BCECA5EA15}"/>
                </a:ext>
              </a:extLst>
            </p:cNvPr>
            <p:cNvSpPr txBox="1"/>
            <p:nvPr/>
          </p:nvSpPr>
          <p:spPr>
            <a:xfrm>
              <a:off x="1029862" y="1631734"/>
              <a:ext cx="851316" cy="327949"/>
            </a:xfrm>
            <a:prstGeom prst="rect">
              <a:avLst/>
            </a:prstGeom>
            <a:solidFill>
              <a:schemeClr val="bg1"/>
            </a:solidFill>
          </p:spPr>
          <p:txBody>
            <a:bodyPr wrap="square" lIns="0" tIns="0" rIns="0" bIns="0" rtlCol="0">
              <a:noAutofit/>
            </a:bodyPr>
            <a:lstStyle/>
            <a:p>
              <a:pPr algn="ctr" defTabSz="932597">
                <a:defRPr/>
              </a:pPr>
              <a:r>
                <a:rPr lang="en-US" sz="918">
                  <a:solidFill>
                    <a:srgbClr val="FFFFFF"/>
                  </a:solidFill>
                  <a:latin typeface="Segoe UI Semibold"/>
                  <a:cs typeface="Segoe UI" pitchFamily="34" charset="0"/>
                </a:rPr>
                <a:t>Vendors</a:t>
              </a:r>
            </a:p>
          </p:txBody>
        </p:sp>
      </p:grpSp>
      <p:pic>
        <p:nvPicPr>
          <p:cNvPr id="648" name="Picture 647">
            <a:extLst>
              <a:ext uri="{FF2B5EF4-FFF2-40B4-BE49-F238E27FC236}">
                <a16:creationId xmlns:a16="http://schemas.microsoft.com/office/drawing/2014/main" id="{5250F273-EF95-4790-802E-749178E14567}"/>
              </a:ext>
            </a:extLst>
          </p:cNvPr>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1458257" y="1862523"/>
            <a:ext cx="285412" cy="285411"/>
          </a:xfrm>
          <a:prstGeom prst="rect">
            <a:avLst/>
          </a:prstGeom>
        </p:spPr>
      </p:pic>
      <p:pic>
        <p:nvPicPr>
          <p:cNvPr id="649" name="Picture 648">
            <a:extLst>
              <a:ext uri="{FF2B5EF4-FFF2-40B4-BE49-F238E27FC236}">
                <a16:creationId xmlns:a16="http://schemas.microsoft.com/office/drawing/2014/main" id="{6F273129-B1DE-4F98-A9AE-91A1884FFAA4}"/>
              </a:ext>
            </a:extLst>
          </p:cNvPr>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602747" y="2317408"/>
            <a:ext cx="382325" cy="377321"/>
          </a:xfrm>
          <a:prstGeom prst="rect">
            <a:avLst/>
          </a:prstGeom>
        </p:spPr>
      </p:pic>
      <p:grpSp>
        <p:nvGrpSpPr>
          <p:cNvPr id="566" name="Group 565">
            <a:extLst>
              <a:ext uri="{FF2B5EF4-FFF2-40B4-BE49-F238E27FC236}">
                <a16:creationId xmlns:a16="http://schemas.microsoft.com/office/drawing/2014/main" id="{8F268F2E-D13E-46CE-AA75-7E7E160010CA}"/>
              </a:ext>
            </a:extLst>
          </p:cNvPr>
          <p:cNvGrpSpPr/>
          <p:nvPr/>
        </p:nvGrpSpPr>
        <p:grpSpPr>
          <a:xfrm>
            <a:off x="529155" y="1272500"/>
            <a:ext cx="556449" cy="556447"/>
            <a:chOff x="5933241" y="3266241"/>
            <a:chExt cx="325518" cy="325517"/>
          </a:xfrm>
        </p:grpSpPr>
        <p:pic>
          <p:nvPicPr>
            <p:cNvPr id="677" name="Graphic 647" descr="Cloud">
              <a:extLst>
                <a:ext uri="{FF2B5EF4-FFF2-40B4-BE49-F238E27FC236}">
                  <a16:creationId xmlns:a16="http://schemas.microsoft.com/office/drawing/2014/main" id="{2279ACAE-4372-4851-B4DE-AFDF2F3F3CCE}"/>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5933241" y="3266241"/>
              <a:ext cx="325518" cy="325517"/>
            </a:xfrm>
            <a:prstGeom prst="rect">
              <a:avLst/>
            </a:prstGeom>
          </p:spPr>
        </p:pic>
        <p:sp>
          <p:nvSpPr>
            <p:cNvPr id="678" name="TextBox 648">
              <a:extLst>
                <a:ext uri="{FF2B5EF4-FFF2-40B4-BE49-F238E27FC236}">
                  <a16:creationId xmlns:a16="http://schemas.microsoft.com/office/drawing/2014/main" id="{22BEBA4F-8A99-40E2-91B6-E745F194E41E}"/>
                </a:ext>
              </a:extLst>
            </p:cNvPr>
            <p:cNvSpPr txBox="1"/>
            <p:nvPr/>
          </p:nvSpPr>
          <p:spPr>
            <a:xfrm>
              <a:off x="6035308" y="3404240"/>
              <a:ext cx="121097" cy="9273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597">
                <a:lnSpc>
                  <a:spcPct val="90000"/>
                </a:lnSpc>
                <a:spcAft>
                  <a:spcPts val="612"/>
                </a:spcAft>
                <a:defRPr/>
              </a:pPr>
              <a:r>
                <a:rPr lang="en-US" sz="1122" b="1">
                  <a:solidFill>
                    <a:srgbClr val="FFFFFF"/>
                  </a:solidFill>
                  <a:latin typeface="Segoe UI Semibold"/>
                  <a:cs typeface="Segoe UI Semibold" panose="020B0702040204020203" pitchFamily="34" charset="0"/>
                </a:rPr>
                <a:t>S</a:t>
              </a:r>
              <a:r>
                <a:rPr lang="en-US" sz="1122" b="1">
                  <a:solidFill>
                    <a:srgbClr val="FFFFFF"/>
                  </a:solidFill>
                  <a:latin typeface="Segoe UI Semibold"/>
                </a:rPr>
                <a:t>3</a:t>
              </a:r>
            </a:p>
          </p:txBody>
        </p:sp>
      </p:grpSp>
      <p:grpSp>
        <p:nvGrpSpPr>
          <p:cNvPr id="568" name="Group 567">
            <a:extLst>
              <a:ext uri="{FF2B5EF4-FFF2-40B4-BE49-F238E27FC236}">
                <a16:creationId xmlns:a16="http://schemas.microsoft.com/office/drawing/2014/main" id="{A4CD9036-C135-41EF-9D18-B0E9076BB4A4}"/>
              </a:ext>
            </a:extLst>
          </p:cNvPr>
          <p:cNvGrpSpPr/>
          <p:nvPr/>
        </p:nvGrpSpPr>
        <p:grpSpPr>
          <a:xfrm>
            <a:off x="1707253" y="3392724"/>
            <a:ext cx="734857" cy="486200"/>
            <a:chOff x="1886916" y="3605471"/>
            <a:chExt cx="529042" cy="350028"/>
          </a:xfrm>
        </p:grpSpPr>
        <p:pic>
          <p:nvPicPr>
            <p:cNvPr id="436" name="Picture 435" descr="A close up of a logo&#10;&#10;Description generated with very high confidence">
              <a:extLst>
                <a:ext uri="{FF2B5EF4-FFF2-40B4-BE49-F238E27FC236}">
                  <a16:creationId xmlns:a16="http://schemas.microsoft.com/office/drawing/2014/main" id="{508C0B3F-516E-46B1-9D8C-3C2BA218D5B1}"/>
                </a:ext>
              </a:extLst>
            </p:cNvPr>
            <p:cNvPicPr>
              <a:picLocks noChangeAspect="1"/>
            </p:cNvPicPr>
            <p:nvPr/>
          </p:nvPicPr>
          <p:blipFill rotWithShape="1">
            <a:blip r:embed="rId51"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p:blipFill>
          <p:spPr>
            <a:xfrm>
              <a:off x="1898674" y="3809660"/>
              <a:ext cx="517284" cy="145839"/>
            </a:xfrm>
            <a:prstGeom prst="rect">
              <a:avLst/>
            </a:prstGeom>
          </p:spPr>
        </p:pic>
        <p:pic>
          <p:nvPicPr>
            <p:cNvPr id="567" name="Picture 566" descr="A close up of a logo&#10;&#10;Description generated with very high confidence">
              <a:extLst>
                <a:ext uri="{FF2B5EF4-FFF2-40B4-BE49-F238E27FC236}">
                  <a16:creationId xmlns:a16="http://schemas.microsoft.com/office/drawing/2014/main" id="{29FA14A3-8A38-415A-AC48-355268C60E32}"/>
                </a:ext>
              </a:extLst>
            </p:cNvPr>
            <p:cNvPicPr>
              <a:picLocks noChangeAspect="1"/>
            </p:cNvPicPr>
            <p:nvPr/>
          </p:nvPicPr>
          <p:blipFill rotWithShape="1">
            <a:blip r:embed="rId5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886916" y="3605471"/>
              <a:ext cx="517284" cy="203170"/>
            </a:xfrm>
            <a:prstGeom prst="rect">
              <a:avLst/>
            </a:prstGeom>
          </p:spPr>
        </p:pic>
      </p:grpSp>
      <p:grpSp>
        <p:nvGrpSpPr>
          <p:cNvPr id="606" name="Group 605">
            <a:extLst>
              <a:ext uri="{FF2B5EF4-FFF2-40B4-BE49-F238E27FC236}">
                <a16:creationId xmlns:a16="http://schemas.microsoft.com/office/drawing/2014/main" id="{4235F157-532C-4946-89E6-413D167D3445}"/>
              </a:ext>
            </a:extLst>
          </p:cNvPr>
          <p:cNvGrpSpPr/>
          <p:nvPr/>
        </p:nvGrpSpPr>
        <p:grpSpPr>
          <a:xfrm>
            <a:off x="1110647" y="3378905"/>
            <a:ext cx="592469" cy="434263"/>
            <a:chOff x="2859238" y="3874489"/>
            <a:chExt cx="580905" cy="425787"/>
          </a:xfrm>
        </p:grpSpPr>
        <p:pic>
          <p:nvPicPr>
            <p:cNvPr id="435" name="Picture 434" descr="A close up of a logo&#10;&#10;Description generated with very high confidence">
              <a:extLst>
                <a:ext uri="{FF2B5EF4-FFF2-40B4-BE49-F238E27FC236}">
                  <a16:creationId xmlns:a16="http://schemas.microsoft.com/office/drawing/2014/main" id="{61BBEEB4-590B-475D-A251-88E82E7CB697}"/>
                </a:ext>
              </a:extLst>
            </p:cNvPr>
            <p:cNvPicPr>
              <a:picLocks noChangeAspect="1"/>
            </p:cNvPicPr>
            <p:nvPr/>
          </p:nvPicPr>
          <p:blipFill rotWithShape="1">
            <a:blip r:embed="rId53" cstate="print">
              <a:biLevel thresh="25000"/>
              <a:extLst>
                <a:ext uri="{28A0092B-C50C-407E-A947-70E740481C1C}">
                  <a14:useLocalDpi xmlns:a14="http://schemas.microsoft.com/office/drawing/2010/main" val="0"/>
                </a:ext>
              </a:extLst>
            </a:blip>
            <a:srcRect/>
            <a:stretch/>
          </p:blipFill>
          <p:spPr>
            <a:xfrm>
              <a:off x="2859238" y="4168645"/>
              <a:ext cx="565435" cy="131631"/>
            </a:xfrm>
            <a:prstGeom prst="rect">
              <a:avLst/>
            </a:prstGeom>
          </p:spPr>
        </p:pic>
        <p:pic>
          <p:nvPicPr>
            <p:cNvPr id="604" name="Picture 603" descr="A close up of a logo&#10;&#10;Description generated with very high confidence">
              <a:extLst>
                <a:ext uri="{FF2B5EF4-FFF2-40B4-BE49-F238E27FC236}">
                  <a16:creationId xmlns:a16="http://schemas.microsoft.com/office/drawing/2014/main" id="{AD006EA3-DF36-4A80-9760-F117D4A51EA4}"/>
                </a:ext>
              </a:extLst>
            </p:cNvPr>
            <p:cNvPicPr>
              <a:picLocks noChangeAspect="1"/>
            </p:cNvPicPr>
            <p:nvPr/>
          </p:nvPicPr>
          <p:blipFill rotWithShape="1">
            <a:blip r:embed="rId54" cstate="print">
              <a:extLst>
                <a:ext uri="{28A0092B-C50C-407E-A947-70E740481C1C}">
                  <a14:useLocalDpi xmlns:a14="http://schemas.microsoft.com/office/drawing/2010/main" val="0"/>
                </a:ext>
              </a:extLst>
            </a:blip>
            <a:srcRect/>
            <a:stretch/>
          </p:blipFill>
          <p:spPr>
            <a:xfrm>
              <a:off x="2874708" y="3874489"/>
              <a:ext cx="565435" cy="296657"/>
            </a:xfrm>
            <a:prstGeom prst="rect">
              <a:avLst/>
            </a:prstGeom>
          </p:spPr>
        </p:pic>
      </p:grpSp>
      <p:grpSp>
        <p:nvGrpSpPr>
          <p:cNvPr id="608" name="Group 607">
            <a:extLst>
              <a:ext uri="{FF2B5EF4-FFF2-40B4-BE49-F238E27FC236}">
                <a16:creationId xmlns:a16="http://schemas.microsoft.com/office/drawing/2014/main" id="{D4AD118B-523A-4027-955C-99BD625EB7F7}"/>
              </a:ext>
            </a:extLst>
          </p:cNvPr>
          <p:cNvGrpSpPr/>
          <p:nvPr/>
        </p:nvGrpSpPr>
        <p:grpSpPr>
          <a:xfrm>
            <a:off x="1624569" y="2627502"/>
            <a:ext cx="792743" cy="324066"/>
            <a:chOff x="2925785" y="3759575"/>
            <a:chExt cx="946563" cy="386947"/>
          </a:xfrm>
        </p:grpSpPr>
        <p:pic>
          <p:nvPicPr>
            <p:cNvPr id="426" name="Picture 425" descr="A close up of a logo&#10;&#10;Description generated with very high confidence">
              <a:extLst>
                <a:ext uri="{FF2B5EF4-FFF2-40B4-BE49-F238E27FC236}">
                  <a16:creationId xmlns:a16="http://schemas.microsoft.com/office/drawing/2014/main" id="{3F439909-ECD1-4213-A00B-DA9B0DCA381F}"/>
                </a:ext>
              </a:extLst>
            </p:cNvPr>
            <p:cNvPicPr>
              <a:picLocks noChangeAspect="1"/>
            </p:cNvPicPr>
            <p:nvPr/>
          </p:nvPicPr>
          <p:blipFill rotWithShape="1">
            <a:blip r:embed="rId55" cstate="print">
              <a:lum bright="70000" contrast="-70000"/>
              <a:extLst>
                <a:ext uri="{28A0092B-C50C-407E-A947-70E740481C1C}">
                  <a14:useLocalDpi xmlns:a14="http://schemas.microsoft.com/office/drawing/2010/main" val="0"/>
                </a:ext>
              </a:extLst>
            </a:blip>
            <a:srcRect l="19560"/>
            <a:stretch/>
          </p:blipFill>
          <p:spPr>
            <a:xfrm>
              <a:off x="3104613" y="3759575"/>
              <a:ext cx="767735" cy="380988"/>
            </a:xfrm>
            <a:prstGeom prst="rect">
              <a:avLst/>
            </a:prstGeom>
          </p:spPr>
        </p:pic>
        <p:pic>
          <p:nvPicPr>
            <p:cNvPr id="607" name="Picture 606" descr="A close up of a logo&#10;&#10;Description generated with very high confidence">
              <a:extLst>
                <a:ext uri="{FF2B5EF4-FFF2-40B4-BE49-F238E27FC236}">
                  <a16:creationId xmlns:a16="http://schemas.microsoft.com/office/drawing/2014/main" id="{CF41440D-CADE-49A4-9A12-D3A6704B7262}"/>
                </a:ext>
              </a:extLst>
            </p:cNvPr>
            <p:cNvPicPr>
              <a:picLocks noChangeAspect="1"/>
            </p:cNvPicPr>
            <p:nvPr/>
          </p:nvPicPr>
          <p:blipFill rotWithShape="1">
            <a:blip r:embed="rId55" cstate="print">
              <a:extLst>
                <a:ext uri="{28A0092B-C50C-407E-A947-70E740481C1C}">
                  <a14:useLocalDpi xmlns:a14="http://schemas.microsoft.com/office/drawing/2010/main" val="0"/>
                </a:ext>
              </a:extLst>
            </a:blip>
            <a:srcRect r="77728"/>
            <a:stretch/>
          </p:blipFill>
          <p:spPr>
            <a:xfrm>
              <a:off x="2925785" y="3765534"/>
              <a:ext cx="212563" cy="380988"/>
            </a:xfrm>
            <a:prstGeom prst="rect">
              <a:avLst/>
            </a:prstGeom>
          </p:spPr>
        </p:pic>
      </p:grpSp>
      <p:grpSp>
        <p:nvGrpSpPr>
          <p:cNvPr id="610" name="Group 609">
            <a:extLst>
              <a:ext uri="{FF2B5EF4-FFF2-40B4-BE49-F238E27FC236}">
                <a16:creationId xmlns:a16="http://schemas.microsoft.com/office/drawing/2014/main" id="{5AE7975D-95E9-47D6-8755-F744B431FCAA}"/>
              </a:ext>
            </a:extLst>
          </p:cNvPr>
          <p:cNvGrpSpPr/>
          <p:nvPr/>
        </p:nvGrpSpPr>
        <p:grpSpPr>
          <a:xfrm>
            <a:off x="629135" y="2778205"/>
            <a:ext cx="957490" cy="231963"/>
            <a:chOff x="1830199" y="4076093"/>
            <a:chExt cx="1145141" cy="277423"/>
          </a:xfrm>
        </p:grpSpPr>
        <p:pic>
          <p:nvPicPr>
            <p:cNvPr id="433" name="Picture 432">
              <a:extLst>
                <a:ext uri="{FF2B5EF4-FFF2-40B4-BE49-F238E27FC236}">
                  <a16:creationId xmlns:a16="http://schemas.microsoft.com/office/drawing/2014/main" id="{01CB446E-1CEC-4F7F-BBD3-491AE7E5E54C}"/>
                </a:ext>
              </a:extLst>
            </p:cNvPr>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1830199" y="4101694"/>
              <a:ext cx="1145141" cy="232910"/>
            </a:xfrm>
            <a:prstGeom prst="rect">
              <a:avLst/>
            </a:prstGeom>
            <a:noFill/>
            <a:extLst>
              <a:ext uri="{909E8E84-426E-40DD-AFC4-6F175D3DCCD1}">
                <a14:hiddenFill xmlns:a14="http://schemas.microsoft.com/office/drawing/2010/main">
                  <a:solidFill>
                    <a:srgbClr val="FFFFFF"/>
                  </a:solidFill>
                </a14:hiddenFill>
              </a:ext>
            </a:extLst>
          </p:spPr>
        </p:pic>
        <p:pic>
          <p:nvPicPr>
            <p:cNvPr id="609" name="Picture 608">
              <a:extLst>
                <a:ext uri="{FF2B5EF4-FFF2-40B4-BE49-F238E27FC236}">
                  <a16:creationId xmlns:a16="http://schemas.microsoft.com/office/drawing/2014/main" id="{134E1EBE-47E9-4B98-A033-3F259C170572}"/>
                </a:ext>
              </a:extLst>
            </p:cNvPr>
            <p:cNvPicPr>
              <a:picLocks noChangeAspect="1" noChangeArrowheads="1"/>
            </p:cNvPicPr>
            <p:nvPr/>
          </p:nvPicPr>
          <p:blipFill rotWithShape="1">
            <a:blip r:embed="rId57" cstate="print">
              <a:lum bright="70000" contrast="-70000"/>
              <a:extLst>
                <a:ext uri="{28A0092B-C50C-407E-A947-70E740481C1C}">
                  <a14:useLocalDpi xmlns:a14="http://schemas.microsoft.com/office/drawing/2010/main" val="0"/>
                </a:ext>
              </a:extLst>
            </a:blip>
            <a:srcRect t="-10510" b="-8602"/>
            <a:stretch/>
          </p:blipFill>
          <p:spPr bwMode="auto">
            <a:xfrm>
              <a:off x="2053806" y="4076093"/>
              <a:ext cx="539663" cy="277423"/>
            </a:xfrm>
            <a:prstGeom prst="rect">
              <a:avLst/>
            </a:prstGeom>
            <a:noFill/>
            <a:extLst>
              <a:ext uri="{909E8E84-426E-40DD-AFC4-6F175D3DCCD1}">
                <a14:hiddenFill xmlns:a14="http://schemas.microsoft.com/office/drawing/2010/main">
                  <a:solidFill>
                    <a:srgbClr val="FFFFFF"/>
                  </a:solidFill>
                </a14:hiddenFill>
              </a:ext>
            </a:extLst>
          </p:spPr>
        </p:pic>
      </p:grpSp>
      <p:pic>
        <p:nvPicPr>
          <p:cNvPr id="615" name="Picture 614" descr="Image result for symantec png logo">
            <a:extLst>
              <a:ext uri="{FF2B5EF4-FFF2-40B4-BE49-F238E27FC236}">
                <a16:creationId xmlns:a16="http://schemas.microsoft.com/office/drawing/2014/main" id="{578560FE-D3E0-469D-908E-2E53216904DF}"/>
              </a:ext>
            </a:extLst>
          </p:cNvPr>
          <p:cNvPicPr>
            <a:picLocks noChangeAspect="1" noChangeArrowheads="1"/>
          </p:cNvPicPr>
          <p:nvPr/>
        </p:nvPicPr>
        <p:blipFill rotWithShape="1">
          <a:blip r:embed="rId58" cstate="print">
            <a:lum bright="70000" contrast="-70000"/>
            <a:extLst>
              <a:ext uri="{28A0092B-C50C-407E-A947-70E740481C1C}">
                <a14:useLocalDpi xmlns:a14="http://schemas.microsoft.com/office/drawing/2010/main" val="0"/>
              </a:ext>
            </a:extLst>
          </a:blip>
          <a:srcRect/>
          <a:stretch/>
        </p:blipFill>
        <p:spPr bwMode="auto">
          <a:xfrm>
            <a:off x="848504" y="1993863"/>
            <a:ext cx="526173" cy="205119"/>
          </a:xfrm>
          <a:prstGeom prst="rect">
            <a:avLst/>
          </a:prstGeom>
          <a:noFill/>
          <a:extLst>
            <a:ext uri="{909E8E84-426E-40DD-AFC4-6F175D3DCCD1}">
              <a14:hiddenFill xmlns:a14="http://schemas.microsoft.com/office/drawing/2010/main">
                <a:solidFill>
                  <a:srgbClr val="FFFFFF"/>
                </a:solidFill>
              </a14:hiddenFill>
            </a:ext>
          </a:extLst>
        </p:spPr>
      </p:pic>
      <p:pic>
        <p:nvPicPr>
          <p:cNvPr id="616" name="Picture 615" descr="Image result for symantec png logo">
            <a:extLst>
              <a:ext uri="{FF2B5EF4-FFF2-40B4-BE49-F238E27FC236}">
                <a16:creationId xmlns:a16="http://schemas.microsoft.com/office/drawing/2014/main" id="{2F9DF861-086D-4123-AD77-E425C2169B60}"/>
              </a:ext>
            </a:extLst>
          </p:cNvPr>
          <p:cNvPicPr>
            <a:picLocks noChangeAspect="1" noChangeArrowheads="1"/>
          </p:cNvPicPr>
          <p:nvPr/>
        </p:nvPicPr>
        <p:blipFill rotWithShape="1">
          <a:blip r:embed="rId59" cstate="print">
            <a:extLst>
              <a:ext uri="{28A0092B-C50C-407E-A947-70E740481C1C}">
                <a14:useLocalDpi xmlns:a14="http://schemas.microsoft.com/office/drawing/2010/main" val="0"/>
              </a:ext>
            </a:extLst>
          </a:blip>
          <a:srcRect b="-2109"/>
          <a:stretch/>
        </p:blipFill>
        <p:spPr bwMode="auto">
          <a:xfrm>
            <a:off x="622614" y="1994136"/>
            <a:ext cx="206069" cy="233645"/>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a:extLst>
              <a:ext uri="{FF2B5EF4-FFF2-40B4-BE49-F238E27FC236}">
                <a16:creationId xmlns:a16="http://schemas.microsoft.com/office/drawing/2014/main" id="{44A86B96-A2A6-4E12-9757-D23FF8776A85}"/>
              </a:ext>
            </a:extLst>
          </p:cNvPr>
          <p:cNvSpPr txBox="1"/>
          <p:nvPr/>
        </p:nvSpPr>
        <p:spPr>
          <a:xfrm>
            <a:off x="8953158" y="3453041"/>
            <a:ext cx="544552" cy="177122"/>
          </a:xfrm>
          <a:prstGeom prst="roundRect">
            <a:avLst/>
          </a:prstGeom>
          <a:solidFill>
            <a:srgbClr val="9BF00B"/>
          </a:solidFill>
        </p:spPr>
        <p:txBody>
          <a:bodyPr wrap="square" lIns="0" tIns="0" rIns="0" bIns="0" rtlCol="0" anchor="ctr">
            <a:spAutoFit/>
          </a:bodyPr>
          <a:lstStyle/>
          <a:p>
            <a:pPr algn="ctr" defTabSz="932597">
              <a:defRPr/>
            </a:pPr>
            <a:r>
              <a:rPr lang="en-US" sz="1020" b="1">
                <a:solidFill>
                  <a:srgbClr val="283F03"/>
                </a:solidFill>
                <a:latin typeface="Segoe UI"/>
              </a:rPr>
              <a:t>TLS/SSL</a:t>
            </a:r>
          </a:p>
        </p:txBody>
      </p:sp>
      <p:sp>
        <p:nvSpPr>
          <p:cNvPr id="337" name="!!vm_title">
            <a:hlinkClick r:id="" action="ppaction://noaction"/>
            <a:extLst>
              <a:ext uri="{FF2B5EF4-FFF2-40B4-BE49-F238E27FC236}">
                <a16:creationId xmlns:a16="http://schemas.microsoft.com/office/drawing/2014/main" id="{D433CBB0-093F-4D74-92DA-7D76385AE381}"/>
              </a:ext>
            </a:extLst>
          </p:cNvPr>
          <p:cNvSpPr txBox="1"/>
          <p:nvPr/>
        </p:nvSpPr>
        <p:spPr>
          <a:xfrm>
            <a:off x="15406217" y="4814634"/>
            <a:ext cx="599698" cy="141668"/>
          </a:xfrm>
          <a:prstGeom prst="roundRect">
            <a:avLst/>
          </a:prstGeom>
          <a:solidFill>
            <a:srgbClr val="949494"/>
          </a:solidFill>
        </p:spPr>
        <p:txBody>
          <a:bodyPr wrap="square" lIns="0" tIns="0" rIns="0" bIns="0" rtlCol="0" anchor="ctr">
            <a:spAutoFit/>
          </a:bodyPr>
          <a:lstStyle>
            <a:defPPr>
              <a:defRPr lang="en-US"/>
            </a:defPPr>
            <a:lvl1pPr algn="ctr">
              <a:defRPr sz="1000" b="1">
                <a:solidFill>
                  <a:srgbClr val="003C46"/>
                </a:solidFill>
              </a:defRPr>
            </a:lvl1pPr>
          </a:lstStyle>
          <a:p>
            <a:pPr defTabSz="932597">
              <a:defRPr/>
            </a:pPr>
            <a:r>
              <a:rPr lang="en-US" sz="816">
                <a:solidFill>
                  <a:srgbClr val="282828"/>
                </a:solidFill>
                <a:latin typeface="Segoe UI"/>
              </a:rPr>
              <a:t>TAP/SPAN</a:t>
            </a:r>
          </a:p>
        </p:txBody>
      </p:sp>
      <p:cxnSp>
        <p:nvCxnSpPr>
          <p:cNvPr id="652" name="!!movingline_down">
            <a:extLst>
              <a:ext uri="{FF2B5EF4-FFF2-40B4-BE49-F238E27FC236}">
                <a16:creationId xmlns:a16="http://schemas.microsoft.com/office/drawing/2014/main" id="{E611744F-0EE0-4DE1-A3F9-9C8A6D8E7ECF}"/>
              </a:ext>
            </a:extLst>
          </p:cNvPr>
          <p:cNvCxnSpPr>
            <a:cxnSpLocks/>
          </p:cNvCxnSpPr>
          <p:nvPr/>
        </p:nvCxnSpPr>
        <p:spPr>
          <a:xfrm>
            <a:off x="4686493" y="3040261"/>
            <a:ext cx="0" cy="440654"/>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4" name="Freeform: Shape 373">
            <a:extLst>
              <a:ext uri="{FF2B5EF4-FFF2-40B4-BE49-F238E27FC236}">
                <a16:creationId xmlns:a16="http://schemas.microsoft.com/office/drawing/2014/main" id="{C9C8C929-5492-4F56-B127-033C76E3650F}"/>
              </a:ext>
            </a:extLst>
          </p:cNvPr>
          <p:cNvSpPr/>
          <p:nvPr/>
        </p:nvSpPr>
        <p:spPr bwMode="blackWhite">
          <a:xfrm rot="16200000">
            <a:off x="4886577" y="2772532"/>
            <a:ext cx="240506" cy="483903"/>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5" name="!!azure_area">
            <a:extLst>
              <a:ext uri="{FF2B5EF4-FFF2-40B4-BE49-F238E27FC236}">
                <a16:creationId xmlns:a16="http://schemas.microsoft.com/office/drawing/2014/main" id="{ADAE1A2A-8C0D-4D26-B3D1-08CC276CF117}"/>
              </a:ext>
            </a:extLst>
          </p:cNvPr>
          <p:cNvSpPr/>
          <p:nvPr/>
        </p:nvSpPr>
        <p:spPr>
          <a:xfrm>
            <a:off x="3766790" y="2984956"/>
            <a:ext cx="1745658" cy="1160506"/>
          </a:xfrm>
          <a:prstGeom prst="roundRect">
            <a:avLst>
              <a:gd name="adj" fmla="val 6290"/>
            </a:avLst>
          </a:prstGeom>
          <a:solidFill>
            <a:schemeClr val="bg1"/>
          </a:solidFill>
          <a:ln w="12700">
            <a:solidFill>
              <a:srgbClr val="2687C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GB" sz="1428">
              <a:solidFill>
                <a:srgbClr val="FFFFFF"/>
              </a:solidFill>
              <a:latin typeface="Segoe UI"/>
              <a:cs typeface="Segoe UI" pitchFamily="34" charset="0"/>
            </a:endParaRPr>
          </a:p>
        </p:txBody>
      </p:sp>
      <p:sp>
        <p:nvSpPr>
          <p:cNvPr id="486" name="!!azure_title">
            <a:extLst>
              <a:ext uri="{FF2B5EF4-FFF2-40B4-BE49-F238E27FC236}">
                <a16:creationId xmlns:a16="http://schemas.microsoft.com/office/drawing/2014/main" id="{B332AB15-976E-4310-A6DB-3694BC624169}"/>
              </a:ext>
            </a:extLst>
          </p:cNvPr>
          <p:cNvSpPr txBox="1"/>
          <p:nvPr/>
        </p:nvSpPr>
        <p:spPr>
          <a:xfrm>
            <a:off x="3905197" y="2872872"/>
            <a:ext cx="1284066" cy="192135"/>
          </a:xfrm>
          <a:prstGeom prst="rect">
            <a:avLst/>
          </a:prstGeom>
          <a:solidFill>
            <a:schemeClr val="bg1"/>
          </a:solidFill>
        </p:spPr>
        <p:txBody>
          <a:bodyPr wrap="square" lIns="0" tIns="0" rIns="0" bIns="0" rtlCol="0">
            <a:spAutoFit/>
          </a:bodyPr>
          <a:lstStyle/>
          <a:p>
            <a:pPr algn="ctr" defTabSz="932597">
              <a:defRPr/>
            </a:pPr>
            <a:r>
              <a:rPr lang="en-US" sz="1224">
                <a:solidFill>
                  <a:srgbClr val="FFFFFF"/>
                </a:solidFill>
                <a:latin typeface="Segoe UI Semibold"/>
              </a:rPr>
              <a:t>Virtual Machines</a:t>
            </a:r>
          </a:p>
        </p:txBody>
      </p:sp>
      <p:grpSp>
        <p:nvGrpSpPr>
          <p:cNvPr id="108" name="Group 107">
            <a:extLst>
              <a:ext uri="{FF2B5EF4-FFF2-40B4-BE49-F238E27FC236}">
                <a16:creationId xmlns:a16="http://schemas.microsoft.com/office/drawing/2014/main" id="{4B4A47EF-391C-4042-86A2-DE9547298C99}"/>
              </a:ext>
            </a:extLst>
          </p:cNvPr>
          <p:cNvGrpSpPr/>
          <p:nvPr/>
        </p:nvGrpSpPr>
        <p:grpSpPr>
          <a:xfrm>
            <a:off x="4226736" y="3121761"/>
            <a:ext cx="866839" cy="921756"/>
            <a:chOff x="4143370" y="2211038"/>
            <a:chExt cx="849919" cy="903764"/>
          </a:xfrm>
        </p:grpSpPr>
        <p:grpSp>
          <p:nvGrpSpPr>
            <p:cNvPr id="487" name="!!onprem_server">
              <a:extLst>
                <a:ext uri="{FF2B5EF4-FFF2-40B4-BE49-F238E27FC236}">
                  <a16:creationId xmlns:a16="http://schemas.microsoft.com/office/drawing/2014/main" id="{4DFBB245-27D5-4F9D-AF66-874347D421FE}"/>
                </a:ext>
                <a:ext uri="{C183D7F6-B498-43B3-948B-1728B52AA6E4}">
                  <adec:decorative xmlns:adec="http://schemas.microsoft.com/office/drawing/2017/decorative" val="1"/>
                </a:ext>
              </a:extLst>
            </p:cNvPr>
            <p:cNvGrpSpPr>
              <a:grpSpLocks noChangeAspect="1"/>
            </p:cNvGrpSpPr>
            <p:nvPr/>
          </p:nvGrpSpPr>
          <p:grpSpPr>
            <a:xfrm>
              <a:off x="4143370" y="2211038"/>
              <a:ext cx="349465" cy="365760"/>
              <a:chOff x="6298962" y="2614540"/>
              <a:chExt cx="1002814" cy="1049575"/>
            </a:xfrm>
          </p:grpSpPr>
          <p:sp>
            <p:nvSpPr>
              <p:cNvPr id="491" name="Freeform: Shape 490">
                <a:extLst>
                  <a:ext uri="{FF2B5EF4-FFF2-40B4-BE49-F238E27FC236}">
                    <a16:creationId xmlns:a16="http://schemas.microsoft.com/office/drawing/2014/main" id="{852914EB-D22C-42C1-9DA2-373A9588288F}"/>
                  </a:ext>
                </a:extLst>
              </p:cNvPr>
              <p:cNvSpPr/>
              <p:nvPr/>
            </p:nvSpPr>
            <p:spPr>
              <a:xfrm>
                <a:off x="6299357" y="3381828"/>
                <a:ext cx="1002419" cy="282287"/>
              </a:xfrm>
              <a:custGeom>
                <a:avLst/>
                <a:gdLst>
                  <a:gd name="connsiteX0" fmla="*/ 1000782 w 1002419"/>
                  <a:gd name="connsiteY0" fmla="*/ 118215 h 282287"/>
                  <a:gd name="connsiteX1" fmla="*/ 847781 w 1002419"/>
                  <a:gd name="connsiteY1" fmla="*/ 230993 h 282287"/>
                  <a:gd name="connsiteX2" fmla="*/ 138899 w 1002419"/>
                  <a:gd name="connsiteY2" fmla="*/ 231987 h 282287"/>
                  <a:gd name="connsiteX3" fmla="*/ 572 w 1002419"/>
                  <a:gd name="connsiteY3" fmla="*/ 124296 h 282287"/>
                  <a:gd name="connsiteX4" fmla="*/ 572 w 1002419"/>
                  <a:gd name="connsiteY4" fmla="*/ 9354 h 282287"/>
                  <a:gd name="connsiteX5" fmla="*/ 1002419 w 1002419"/>
                  <a:gd name="connsiteY5" fmla="*/ 0 h 282287"/>
                  <a:gd name="connsiteX6" fmla="*/ 1000782 w 1002419"/>
                  <a:gd name="connsiteY6" fmla="*/ 118215 h 282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419" h="282287">
                    <a:moveTo>
                      <a:pt x="1000782" y="118215"/>
                    </a:moveTo>
                    <a:cubicBezTo>
                      <a:pt x="991428" y="159140"/>
                      <a:pt x="940272" y="199539"/>
                      <a:pt x="847781" y="230993"/>
                    </a:cubicBezTo>
                    <a:cubicBezTo>
                      <a:pt x="616437" y="299046"/>
                      <a:pt x="370434" y="299391"/>
                      <a:pt x="138899" y="231987"/>
                    </a:cubicBezTo>
                    <a:cubicBezTo>
                      <a:pt x="53716" y="201936"/>
                      <a:pt x="7763" y="163584"/>
                      <a:pt x="572" y="124296"/>
                    </a:cubicBezTo>
                    <a:cubicBezTo>
                      <a:pt x="-715" y="117397"/>
                      <a:pt x="572" y="9354"/>
                      <a:pt x="572" y="9354"/>
                    </a:cubicBezTo>
                    <a:lnTo>
                      <a:pt x="1002419" y="0"/>
                    </a:lnTo>
                    <a:cubicBezTo>
                      <a:pt x="1002419" y="0"/>
                      <a:pt x="1001952" y="113246"/>
                      <a:pt x="1000782" y="118215"/>
                    </a:cubicBezTo>
                    <a:close/>
                  </a:path>
                </a:pathLst>
              </a:custGeom>
              <a:solidFill>
                <a:srgbClr val="5EA0EF"/>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496" name="Freeform: Shape 495">
                <a:extLst>
                  <a:ext uri="{FF2B5EF4-FFF2-40B4-BE49-F238E27FC236}">
                    <a16:creationId xmlns:a16="http://schemas.microsoft.com/office/drawing/2014/main" id="{814474D6-B322-44F1-9374-C5A1BC256D00}"/>
                  </a:ext>
                </a:extLst>
              </p:cNvPr>
              <p:cNvSpPr/>
              <p:nvPr/>
            </p:nvSpPr>
            <p:spPr>
              <a:xfrm rot="21565500">
                <a:off x="6298962" y="3215613"/>
                <a:ext cx="1002783" cy="346694"/>
              </a:xfrm>
              <a:custGeom>
                <a:avLst/>
                <a:gdLst>
                  <a:gd name="connsiteX0" fmla="*/ 1002783 w 1002783"/>
                  <a:gd name="connsiteY0" fmla="*/ 173347 h 346694"/>
                  <a:gd name="connsiteX1" fmla="*/ 501392 w 1002783"/>
                  <a:gd name="connsiteY1" fmla="*/ 346695 h 346694"/>
                  <a:gd name="connsiteX2" fmla="*/ 0 w 1002783"/>
                  <a:gd name="connsiteY2" fmla="*/ 173347 h 346694"/>
                  <a:gd name="connsiteX3" fmla="*/ 501392 w 1002783"/>
                  <a:gd name="connsiteY3" fmla="*/ 0 h 346694"/>
                  <a:gd name="connsiteX4" fmla="*/ 1002783 w 1002783"/>
                  <a:gd name="connsiteY4" fmla="*/ 173347 h 346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783" h="346694">
                    <a:moveTo>
                      <a:pt x="1002783" y="173347"/>
                    </a:moveTo>
                    <a:cubicBezTo>
                      <a:pt x="1002783" y="269084"/>
                      <a:pt x="778303" y="346695"/>
                      <a:pt x="501392" y="346695"/>
                    </a:cubicBezTo>
                    <a:cubicBezTo>
                      <a:pt x="224481" y="346695"/>
                      <a:pt x="0" y="269084"/>
                      <a:pt x="0" y="173347"/>
                    </a:cubicBezTo>
                    <a:cubicBezTo>
                      <a:pt x="0" y="77610"/>
                      <a:pt x="224481" y="0"/>
                      <a:pt x="501392" y="0"/>
                    </a:cubicBezTo>
                    <a:cubicBezTo>
                      <a:pt x="778303" y="0"/>
                      <a:pt x="1002783" y="77610"/>
                      <a:pt x="1002783" y="173347"/>
                    </a:cubicBezTo>
                    <a:close/>
                  </a:path>
                </a:pathLst>
              </a:custGeom>
              <a:solidFill>
                <a:srgbClr val="50E6FF"/>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498" name="Freeform: Shape 497">
                <a:extLst>
                  <a:ext uri="{FF2B5EF4-FFF2-40B4-BE49-F238E27FC236}">
                    <a16:creationId xmlns:a16="http://schemas.microsoft.com/office/drawing/2014/main" id="{98E38007-ABC1-4D36-940B-84DC5E368DC0}"/>
                  </a:ext>
                </a:extLst>
              </p:cNvPr>
              <p:cNvSpPr/>
              <p:nvPr/>
            </p:nvSpPr>
            <p:spPr>
              <a:xfrm>
                <a:off x="6566036" y="2614540"/>
                <a:ext cx="479588" cy="816573"/>
              </a:xfrm>
              <a:custGeom>
                <a:avLst/>
                <a:gdLst>
                  <a:gd name="connsiteX0" fmla="*/ 479588 w 479588"/>
                  <a:gd name="connsiteY0" fmla="*/ 788745 h 816573"/>
                  <a:gd name="connsiteX1" fmla="*/ 451759 w 479588"/>
                  <a:gd name="connsiteY1" fmla="*/ 816574 h 816573"/>
                  <a:gd name="connsiteX2" fmla="*/ 27833 w 479588"/>
                  <a:gd name="connsiteY2" fmla="*/ 816574 h 816573"/>
                  <a:gd name="connsiteX3" fmla="*/ 4 w 479588"/>
                  <a:gd name="connsiteY3" fmla="*/ 788745 h 816573"/>
                  <a:gd name="connsiteX4" fmla="*/ 4 w 479588"/>
                  <a:gd name="connsiteY4" fmla="*/ 27829 h 816573"/>
                  <a:gd name="connsiteX5" fmla="*/ 26839 w 479588"/>
                  <a:gd name="connsiteY5" fmla="*/ 0 h 816573"/>
                  <a:gd name="connsiteX6" fmla="*/ 451759 w 479588"/>
                  <a:gd name="connsiteY6" fmla="*/ 0 h 816573"/>
                  <a:gd name="connsiteX7" fmla="*/ 479588 w 479588"/>
                  <a:gd name="connsiteY7" fmla="*/ 27829 h 81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588" h="816573">
                    <a:moveTo>
                      <a:pt x="479588" y="788745"/>
                    </a:moveTo>
                    <a:cubicBezTo>
                      <a:pt x="479337" y="804010"/>
                      <a:pt x="467024" y="816322"/>
                      <a:pt x="451759" y="816574"/>
                    </a:cubicBezTo>
                    <a:lnTo>
                      <a:pt x="27833" y="816574"/>
                    </a:lnTo>
                    <a:cubicBezTo>
                      <a:pt x="12464" y="816574"/>
                      <a:pt x="4" y="804115"/>
                      <a:pt x="4" y="788745"/>
                    </a:cubicBezTo>
                    <a:lnTo>
                      <a:pt x="4" y="27829"/>
                    </a:lnTo>
                    <a:cubicBezTo>
                      <a:pt x="-257" y="12739"/>
                      <a:pt x="11750" y="288"/>
                      <a:pt x="26839" y="0"/>
                    </a:cubicBezTo>
                    <a:lnTo>
                      <a:pt x="451759" y="0"/>
                    </a:lnTo>
                    <a:cubicBezTo>
                      <a:pt x="467130" y="0"/>
                      <a:pt x="479588" y="12459"/>
                      <a:pt x="479588" y="27829"/>
                    </a:cubicBezTo>
                    <a:close/>
                  </a:path>
                </a:pathLst>
              </a:custGeom>
              <a:solidFill>
                <a:srgbClr val="949494"/>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05" name="Freeform: Shape 504">
                <a:extLst>
                  <a:ext uri="{FF2B5EF4-FFF2-40B4-BE49-F238E27FC236}">
                    <a16:creationId xmlns:a16="http://schemas.microsoft.com/office/drawing/2014/main" id="{64A3AF95-F662-4676-9E32-22E2E258AFEE}"/>
                  </a:ext>
                </a:extLst>
              </p:cNvPr>
              <p:cNvSpPr/>
              <p:nvPr/>
            </p:nvSpPr>
            <p:spPr>
              <a:xfrm>
                <a:off x="6636371" y="2694147"/>
                <a:ext cx="344766" cy="259194"/>
              </a:xfrm>
              <a:custGeom>
                <a:avLst/>
                <a:gdLst>
                  <a:gd name="connsiteX0" fmla="*/ 2 w 344766"/>
                  <a:gd name="connsiteY0" fmla="*/ 206577 h 259194"/>
                  <a:gd name="connsiteX1" fmla="*/ 51801 w 344766"/>
                  <a:gd name="connsiteY1" fmla="*/ 154835 h 259194"/>
                  <a:gd name="connsiteX2" fmla="*/ 291096 w 344766"/>
                  <a:gd name="connsiteY2" fmla="*/ 154835 h 259194"/>
                  <a:gd name="connsiteX3" fmla="*/ 344766 w 344766"/>
                  <a:gd name="connsiteY3" fmla="*/ 205542 h 259194"/>
                  <a:gd name="connsiteX4" fmla="*/ 344767 w 344766"/>
                  <a:gd name="connsiteY4" fmla="*/ 205583 h 259194"/>
                  <a:gd name="connsiteX5" fmla="*/ 344767 w 344766"/>
                  <a:gd name="connsiteY5" fmla="*/ 206577 h 259194"/>
                  <a:gd name="connsiteX6" fmla="*/ 344767 w 344766"/>
                  <a:gd name="connsiteY6" fmla="*/ 206577 h 259194"/>
                  <a:gd name="connsiteX7" fmla="*/ 292500 w 344766"/>
                  <a:gd name="connsiteY7" fmla="*/ 259195 h 259194"/>
                  <a:gd name="connsiteX8" fmla="*/ 51801 w 344766"/>
                  <a:gd name="connsiteY8" fmla="*/ 259195 h 259194"/>
                  <a:gd name="connsiteX9" fmla="*/ 2 w 344766"/>
                  <a:gd name="connsiteY9" fmla="*/ 206579 h 259194"/>
                  <a:gd name="connsiteX10" fmla="*/ 2 w 344766"/>
                  <a:gd name="connsiteY10" fmla="*/ 206577 h 259194"/>
                  <a:gd name="connsiteX11" fmla="*/ 51801 w 344766"/>
                  <a:gd name="connsiteY11" fmla="*/ 104030 h 259194"/>
                  <a:gd name="connsiteX12" fmla="*/ 292090 w 344766"/>
                  <a:gd name="connsiteY12" fmla="*/ 104030 h 259194"/>
                  <a:gd name="connsiteX13" fmla="*/ 344708 w 344766"/>
                  <a:gd name="connsiteY13" fmla="*/ 52289 h 259194"/>
                  <a:gd name="connsiteX14" fmla="*/ 344708 w 344766"/>
                  <a:gd name="connsiteY14" fmla="*/ 52289 h 259194"/>
                  <a:gd name="connsiteX15" fmla="*/ 344708 w 344766"/>
                  <a:gd name="connsiteY15" fmla="*/ 50769 h 259194"/>
                  <a:gd name="connsiteX16" fmla="*/ 291079 w 344766"/>
                  <a:gd name="connsiteY16" fmla="*/ 20 h 259194"/>
                  <a:gd name="connsiteX17" fmla="*/ 291038 w 344766"/>
                  <a:gd name="connsiteY17" fmla="*/ 21 h 259194"/>
                  <a:gd name="connsiteX18" fmla="*/ 51801 w 344766"/>
                  <a:gd name="connsiteY18" fmla="*/ 21 h 259194"/>
                  <a:gd name="connsiteX19" fmla="*/ 1541 w 344766"/>
                  <a:gd name="connsiteY19" fmla="*/ 53770 h 259194"/>
                  <a:gd name="connsiteX20" fmla="*/ 51801 w 344766"/>
                  <a:gd name="connsiteY20" fmla="*/ 104030 h 25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66" h="259194">
                    <a:moveTo>
                      <a:pt x="2" y="206577"/>
                    </a:moveTo>
                    <a:cubicBezTo>
                      <a:pt x="256" y="178084"/>
                      <a:pt x="23308" y="155058"/>
                      <a:pt x="51801" y="154835"/>
                    </a:cubicBezTo>
                    <a:lnTo>
                      <a:pt x="291096" y="154835"/>
                    </a:lnTo>
                    <a:cubicBezTo>
                      <a:pt x="319919" y="154018"/>
                      <a:pt x="343948" y="176719"/>
                      <a:pt x="344766" y="205542"/>
                    </a:cubicBezTo>
                    <a:cubicBezTo>
                      <a:pt x="344766" y="205555"/>
                      <a:pt x="344766" y="205569"/>
                      <a:pt x="344767" y="205583"/>
                    </a:cubicBezTo>
                    <a:lnTo>
                      <a:pt x="344767" y="206577"/>
                    </a:lnTo>
                    <a:lnTo>
                      <a:pt x="344767" y="206577"/>
                    </a:lnTo>
                    <a:cubicBezTo>
                      <a:pt x="344767" y="235500"/>
                      <a:pt x="321423" y="259002"/>
                      <a:pt x="292500" y="259195"/>
                    </a:cubicBezTo>
                    <a:lnTo>
                      <a:pt x="51801" y="259195"/>
                    </a:lnTo>
                    <a:cubicBezTo>
                      <a:pt x="22968" y="258970"/>
                      <a:pt x="-223" y="235413"/>
                      <a:pt x="2" y="206579"/>
                    </a:cubicBezTo>
                    <a:cubicBezTo>
                      <a:pt x="2" y="206579"/>
                      <a:pt x="2" y="206578"/>
                      <a:pt x="2" y="206577"/>
                    </a:cubicBezTo>
                    <a:close/>
                    <a:moveTo>
                      <a:pt x="51801" y="104030"/>
                    </a:moveTo>
                    <a:lnTo>
                      <a:pt x="292090" y="104030"/>
                    </a:lnTo>
                    <a:cubicBezTo>
                      <a:pt x="320902" y="104257"/>
                      <a:pt x="344451" y="81100"/>
                      <a:pt x="344708" y="52289"/>
                    </a:cubicBezTo>
                    <a:lnTo>
                      <a:pt x="344708" y="52289"/>
                    </a:lnTo>
                    <a:cubicBezTo>
                      <a:pt x="344738" y="51782"/>
                      <a:pt x="344738" y="51275"/>
                      <a:pt x="344708" y="50769"/>
                    </a:cubicBezTo>
                    <a:cubicBezTo>
                      <a:pt x="343913" y="21946"/>
                      <a:pt x="319902" y="-775"/>
                      <a:pt x="291079" y="20"/>
                    </a:cubicBezTo>
                    <a:cubicBezTo>
                      <a:pt x="291065" y="21"/>
                      <a:pt x="291051" y="21"/>
                      <a:pt x="291038" y="21"/>
                    </a:cubicBezTo>
                    <a:lnTo>
                      <a:pt x="51801" y="21"/>
                    </a:lnTo>
                    <a:cubicBezTo>
                      <a:pt x="23080" y="984"/>
                      <a:pt x="578" y="25048"/>
                      <a:pt x="1541" y="53770"/>
                    </a:cubicBezTo>
                    <a:cubicBezTo>
                      <a:pt x="2459" y="81139"/>
                      <a:pt x="24432" y="103112"/>
                      <a:pt x="51801" y="104030"/>
                    </a:cubicBezTo>
                    <a:close/>
                  </a:path>
                </a:pathLst>
              </a:custGeom>
              <a:solidFill>
                <a:srgbClr val="003067"/>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09" name="Freeform: Shape 508">
                <a:extLst>
                  <a:ext uri="{FF2B5EF4-FFF2-40B4-BE49-F238E27FC236}">
                    <a16:creationId xmlns:a16="http://schemas.microsoft.com/office/drawing/2014/main" id="{501C57E1-8DD7-49F6-86B7-6B52A192C7E1}"/>
                  </a:ext>
                </a:extLst>
              </p:cNvPr>
              <p:cNvSpPr/>
              <p:nvPr/>
            </p:nvSpPr>
            <p:spPr>
              <a:xfrm>
                <a:off x="6655783" y="2711240"/>
                <a:ext cx="70157" cy="224562"/>
              </a:xfrm>
              <a:custGeom>
                <a:avLst/>
                <a:gdLst>
                  <a:gd name="connsiteX0" fmla="*/ 35079 w 70157"/>
                  <a:gd name="connsiteY0" fmla="*/ 0 h 224562"/>
                  <a:gd name="connsiteX1" fmla="*/ 70157 w 70157"/>
                  <a:gd name="connsiteY1" fmla="*/ 35079 h 224562"/>
                  <a:gd name="connsiteX2" fmla="*/ 35079 w 70157"/>
                  <a:gd name="connsiteY2" fmla="*/ 70157 h 224562"/>
                  <a:gd name="connsiteX3" fmla="*/ 0 w 70157"/>
                  <a:gd name="connsiteY3" fmla="*/ 35079 h 224562"/>
                  <a:gd name="connsiteX4" fmla="*/ 35079 w 70157"/>
                  <a:gd name="connsiteY4" fmla="*/ 0 h 224562"/>
                  <a:gd name="connsiteX5" fmla="*/ 0 w 70157"/>
                  <a:gd name="connsiteY5" fmla="*/ 189483 h 224562"/>
                  <a:gd name="connsiteX6" fmla="*/ 35079 w 70157"/>
                  <a:gd name="connsiteY6" fmla="*/ 224562 h 224562"/>
                  <a:gd name="connsiteX7" fmla="*/ 70157 w 70157"/>
                  <a:gd name="connsiteY7" fmla="*/ 189483 h 224562"/>
                  <a:gd name="connsiteX8" fmla="*/ 35079 w 70157"/>
                  <a:gd name="connsiteY8" fmla="*/ 154405 h 224562"/>
                  <a:gd name="connsiteX9" fmla="*/ 0 w 70157"/>
                  <a:gd name="connsiteY9" fmla="*/ 189483 h 22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157" h="224562">
                    <a:moveTo>
                      <a:pt x="35079" y="0"/>
                    </a:moveTo>
                    <a:cubicBezTo>
                      <a:pt x="54452" y="0"/>
                      <a:pt x="70157" y="15705"/>
                      <a:pt x="70157" y="35079"/>
                    </a:cubicBezTo>
                    <a:cubicBezTo>
                      <a:pt x="70157" y="54452"/>
                      <a:pt x="54452" y="70157"/>
                      <a:pt x="35079" y="70157"/>
                    </a:cubicBezTo>
                    <a:cubicBezTo>
                      <a:pt x="15705" y="70157"/>
                      <a:pt x="0" y="54452"/>
                      <a:pt x="0" y="35079"/>
                    </a:cubicBezTo>
                    <a:cubicBezTo>
                      <a:pt x="0" y="15705"/>
                      <a:pt x="15705" y="0"/>
                      <a:pt x="35079" y="0"/>
                    </a:cubicBezTo>
                    <a:close/>
                    <a:moveTo>
                      <a:pt x="0" y="189483"/>
                    </a:moveTo>
                    <a:cubicBezTo>
                      <a:pt x="0" y="208857"/>
                      <a:pt x="15705" y="224562"/>
                      <a:pt x="35079" y="224562"/>
                    </a:cubicBezTo>
                    <a:cubicBezTo>
                      <a:pt x="54452" y="224562"/>
                      <a:pt x="70157" y="208857"/>
                      <a:pt x="70157" y="189483"/>
                    </a:cubicBezTo>
                    <a:cubicBezTo>
                      <a:pt x="70157" y="170110"/>
                      <a:pt x="54452" y="154405"/>
                      <a:pt x="35079" y="154405"/>
                    </a:cubicBezTo>
                    <a:cubicBezTo>
                      <a:pt x="15705" y="154405"/>
                      <a:pt x="0" y="170110"/>
                      <a:pt x="0" y="189483"/>
                    </a:cubicBezTo>
                    <a:close/>
                  </a:path>
                </a:pathLst>
              </a:custGeom>
              <a:solidFill>
                <a:srgbClr val="50E6FF"/>
              </a:solidFill>
              <a:ln w="58208" cap="flat">
                <a:noFill/>
                <a:prstDash val="solid"/>
                <a:miter/>
              </a:ln>
            </p:spPr>
            <p:txBody>
              <a:bodyPr rtlCol="0" anchor="ctr"/>
              <a:lstStyle/>
              <a:p>
                <a:pPr defTabSz="932597">
                  <a:defRPr/>
                </a:pPr>
                <a:endParaRPr lang="en-US" sz="1836">
                  <a:solidFill>
                    <a:srgbClr val="FFFFFF"/>
                  </a:solidFill>
                  <a:latin typeface="Segoe UI"/>
                </a:endParaRPr>
              </a:p>
            </p:txBody>
          </p:sp>
        </p:grpSp>
        <p:grpSp>
          <p:nvGrpSpPr>
            <p:cNvPr id="510" name="!!onprem_server">
              <a:extLst>
                <a:ext uri="{FF2B5EF4-FFF2-40B4-BE49-F238E27FC236}">
                  <a16:creationId xmlns:a16="http://schemas.microsoft.com/office/drawing/2014/main" id="{28878052-C6A2-494D-BD8D-E55D2C3F84C5}"/>
                </a:ext>
                <a:ext uri="{C183D7F6-B498-43B3-948B-1728B52AA6E4}">
                  <adec:decorative xmlns:adec="http://schemas.microsoft.com/office/drawing/2017/decorative" val="1"/>
                </a:ext>
              </a:extLst>
            </p:cNvPr>
            <p:cNvGrpSpPr>
              <a:grpSpLocks noChangeAspect="1"/>
            </p:cNvGrpSpPr>
            <p:nvPr/>
          </p:nvGrpSpPr>
          <p:grpSpPr>
            <a:xfrm>
              <a:off x="4143370" y="2749042"/>
              <a:ext cx="349465" cy="365760"/>
              <a:chOff x="6298962" y="2614540"/>
              <a:chExt cx="1002814" cy="1049575"/>
            </a:xfrm>
          </p:grpSpPr>
          <p:sp>
            <p:nvSpPr>
              <p:cNvPr id="511" name="Freeform: Shape 510">
                <a:extLst>
                  <a:ext uri="{FF2B5EF4-FFF2-40B4-BE49-F238E27FC236}">
                    <a16:creationId xmlns:a16="http://schemas.microsoft.com/office/drawing/2014/main" id="{F5588BC5-EDEA-4FEB-BD3F-36A00C5FB90C}"/>
                  </a:ext>
                </a:extLst>
              </p:cNvPr>
              <p:cNvSpPr/>
              <p:nvPr/>
            </p:nvSpPr>
            <p:spPr>
              <a:xfrm>
                <a:off x="6299357" y="3381828"/>
                <a:ext cx="1002419" cy="282287"/>
              </a:xfrm>
              <a:custGeom>
                <a:avLst/>
                <a:gdLst>
                  <a:gd name="connsiteX0" fmla="*/ 1000782 w 1002419"/>
                  <a:gd name="connsiteY0" fmla="*/ 118215 h 282287"/>
                  <a:gd name="connsiteX1" fmla="*/ 847781 w 1002419"/>
                  <a:gd name="connsiteY1" fmla="*/ 230993 h 282287"/>
                  <a:gd name="connsiteX2" fmla="*/ 138899 w 1002419"/>
                  <a:gd name="connsiteY2" fmla="*/ 231987 h 282287"/>
                  <a:gd name="connsiteX3" fmla="*/ 572 w 1002419"/>
                  <a:gd name="connsiteY3" fmla="*/ 124296 h 282287"/>
                  <a:gd name="connsiteX4" fmla="*/ 572 w 1002419"/>
                  <a:gd name="connsiteY4" fmla="*/ 9354 h 282287"/>
                  <a:gd name="connsiteX5" fmla="*/ 1002419 w 1002419"/>
                  <a:gd name="connsiteY5" fmla="*/ 0 h 282287"/>
                  <a:gd name="connsiteX6" fmla="*/ 1000782 w 1002419"/>
                  <a:gd name="connsiteY6" fmla="*/ 118215 h 282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419" h="282287">
                    <a:moveTo>
                      <a:pt x="1000782" y="118215"/>
                    </a:moveTo>
                    <a:cubicBezTo>
                      <a:pt x="991428" y="159140"/>
                      <a:pt x="940272" y="199539"/>
                      <a:pt x="847781" y="230993"/>
                    </a:cubicBezTo>
                    <a:cubicBezTo>
                      <a:pt x="616437" y="299046"/>
                      <a:pt x="370434" y="299391"/>
                      <a:pt x="138899" y="231987"/>
                    </a:cubicBezTo>
                    <a:cubicBezTo>
                      <a:pt x="53716" y="201936"/>
                      <a:pt x="7763" y="163584"/>
                      <a:pt x="572" y="124296"/>
                    </a:cubicBezTo>
                    <a:cubicBezTo>
                      <a:pt x="-715" y="117397"/>
                      <a:pt x="572" y="9354"/>
                      <a:pt x="572" y="9354"/>
                    </a:cubicBezTo>
                    <a:lnTo>
                      <a:pt x="1002419" y="0"/>
                    </a:lnTo>
                    <a:cubicBezTo>
                      <a:pt x="1002419" y="0"/>
                      <a:pt x="1001952" y="113246"/>
                      <a:pt x="1000782" y="118215"/>
                    </a:cubicBezTo>
                    <a:close/>
                  </a:path>
                </a:pathLst>
              </a:custGeom>
              <a:solidFill>
                <a:srgbClr val="5EA0EF"/>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12" name="Freeform: Shape 511">
                <a:extLst>
                  <a:ext uri="{FF2B5EF4-FFF2-40B4-BE49-F238E27FC236}">
                    <a16:creationId xmlns:a16="http://schemas.microsoft.com/office/drawing/2014/main" id="{6990301E-95F2-42EC-84C4-226CE4541365}"/>
                  </a:ext>
                </a:extLst>
              </p:cNvPr>
              <p:cNvSpPr/>
              <p:nvPr/>
            </p:nvSpPr>
            <p:spPr>
              <a:xfrm rot="21565500">
                <a:off x="6298962" y="3215613"/>
                <a:ext cx="1002783" cy="346694"/>
              </a:xfrm>
              <a:custGeom>
                <a:avLst/>
                <a:gdLst>
                  <a:gd name="connsiteX0" fmla="*/ 1002783 w 1002783"/>
                  <a:gd name="connsiteY0" fmla="*/ 173347 h 346694"/>
                  <a:gd name="connsiteX1" fmla="*/ 501392 w 1002783"/>
                  <a:gd name="connsiteY1" fmla="*/ 346695 h 346694"/>
                  <a:gd name="connsiteX2" fmla="*/ 0 w 1002783"/>
                  <a:gd name="connsiteY2" fmla="*/ 173347 h 346694"/>
                  <a:gd name="connsiteX3" fmla="*/ 501392 w 1002783"/>
                  <a:gd name="connsiteY3" fmla="*/ 0 h 346694"/>
                  <a:gd name="connsiteX4" fmla="*/ 1002783 w 1002783"/>
                  <a:gd name="connsiteY4" fmla="*/ 173347 h 346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783" h="346694">
                    <a:moveTo>
                      <a:pt x="1002783" y="173347"/>
                    </a:moveTo>
                    <a:cubicBezTo>
                      <a:pt x="1002783" y="269084"/>
                      <a:pt x="778303" y="346695"/>
                      <a:pt x="501392" y="346695"/>
                    </a:cubicBezTo>
                    <a:cubicBezTo>
                      <a:pt x="224481" y="346695"/>
                      <a:pt x="0" y="269084"/>
                      <a:pt x="0" y="173347"/>
                    </a:cubicBezTo>
                    <a:cubicBezTo>
                      <a:pt x="0" y="77610"/>
                      <a:pt x="224481" y="0"/>
                      <a:pt x="501392" y="0"/>
                    </a:cubicBezTo>
                    <a:cubicBezTo>
                      <a:pt x="778303" y="0"/>
                      <a:pt x="1002783" y="77610"/>
                      <a:pt x="1002783" y="173347"/>
                    </a:cubicBezTo>
                    <a:close/>
                  </a:path>
                </a:pathLst>
              </a:custGeom>
              <a:solidFill>
                <a:srgbClr val="50E6FF"/>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13" name="Freeform: Shape 512">
                <a:extLst>
                  <a:ext uri="{FF2B5EF4-FFF2-40B4-BE49-F238E27FC236}">
                    <a16:creationId xmlns:a16="http://schemas.microsoft.com/office/drawing/2014/main" id="{9D2394B2-11E0-456D-8E8F-E427CC29B9E7}"/>
                  </a:ext>
                </a:extLst>
              </p:cNvPr>
              <p:cNvSpPr/>
              <p:nvPr/>
            </p:nvSpPr>
            <p:spPr>
              <a:xfrm>
                <a:off x="6566036" y="2614540"/>
                <a:ext cx="479588" cy="816573"/>
              </a:xfrm>
              <a:custGeom>
                <a:avLst/>
                <a:gdLst>
                  <a:gd name="connsiteX0" fmla="*/ 479588 w 479588"/>
                  <a:gd name="connsiteY0" fmla="*/ 788745 h 816573"/>
                  <a:gd name="connsiteX1" fmla="*/ 451759 w 479588"/>
                  <a:gd name="connsiteY1" fmla="*/ 816574 h 816573"/>
                  <a:gd name="connsiteX2" fmla="*/ 27833 w 479588"/>
                  <a:gd name="connsiteY2" fmla="*/ 816574 h 816573"/>
                  <a:gd name="connsiteX3" fmla="*/ 4 w 479588"/>
                  <a:gd name="connsiteY3" fmla="*/ 788745 h 816573"/>
                  <a:gd name="connsiteX4" fmla="*/ 4 w 479588"/>
                  <a:gd name="connsiteY4" fmla="*/ 27829 h 816573"/>
                  <a:gd name="connsiteX5" fmla="*/ 26839 w 479588"/>
                  <a:gd name="connsiteY5" fmla="*/ 0 h 816573"/>
                  <a:gd name="connsiteX6" fmla="*/ 451759 w 479588"/>
                  <a:gd name="connsiteY6" fmla="*/ 0 h 816573"/>
                  <a:gd name="connsiteX7" fmla="*/ 479588 w 479588"/>
                  <a:gd name="connsiteY7" fmla="*/ 27829 h 81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588" h="816573">
                    <a:moveTo>
                      <a:pt x="479588" y="788745"/>
                    </a:moveTo>
                    <a:cubicBezTo>
                      <a:pt x="479337" y="804010"/>
                      <a:pt x="467024" y="816322"/>
                      <a:pt x="451759" y="816574"/>
                    </a:cubicBezTo>
                    <a:lnTo>
                      <a:pt x="27833" y="816574"/>
                    </a:lnTo>
                    <a:cubicBezTo>
                      <a:pt x="12464" y="816574"/>
                      <a:pt x="4" y="804115"/>
                      <a:pt x="4" y="788745"/>
                    </a:cubicBezTo>
                    <a:lnTo>
                      <a:pt x="4" y="27829"/>
                    </a:lnTo>
                    <a:cubicBezTo>
                      <a:pt x="-257" y="12739"/>
                      <a:pt x="11750" y="288"/>
                      <a:pt x="26839" y="0"/>
                    </a:cubicBezTo>
                    <a:lnTo>
                      <a:pt x="451759" y="0"/>
                    </a:lnTo>
                    <a:cubicBezTo>
                      <a:pt x="467130" y="0"/>
                      <a:pt x="479588" y="12459"/>
                      <a:pt x="479588" y="27829"/>
                    </a:cubicBezTo>
                    <a:close/>
                  </a:path>
                </a:pathLst>
              </a:custGeom>
              <a:solidFill>
                <a:srgbClr val="949494"/>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14" name="Freeform: Shape 513">
                <a:extLst>
                  <a:ext uri="{FF2B5EF4-FFF2-40B4-BE49-F238E27FC236}">
                    <a16:creationId xmlns:a16="http://schemas.microsoft.com/office/drawing/2014/main" id="{AD323AFC-7EE3-4B23-B882-435900BF59F4}"/>
                  </a:ext>
                </a:extLst>
              </p:cNvPr>
              <p:cNvSpPr/>
              <p:nvPr/>
            </p:nvSpPr>
            <p:spPr>
              <a:xfrm>
                <a:off x="6636371" y="2694147"/>
                <a:ext cx="344766" cy="259194"/>
              </a:xfrm>
              <a:custGeom>
                <a:avLst/>
                <a:gdLst>
                  <a:gd name="connsiteX0" fmla="*/ 2 w 344766"/>
                  <a:gd name="connsiteY0" fmla="*/ 206577 h 259194"/>
                  <a:gd name="connsiteX1" fmla="*/ 51801 w 344766"/>
                  <a:gd name="connsiteY1" fmla="*/ 154835 h 259194"/>
                  <a:gd name="connsiteX2" fmla="*/ 291096 w 344766"/>
                  <a:gd name="connsiteY2" fmla="*/ 154835 h 259194"/>
                  <a:gd name="connsiteX3" fmla="*/ 344766 w 344766"/>
                  <a:gd name="connsiteY3" fmla="*/ 205542 h 259194"/>
                  <a:gd name="connsiteX4" fmla="*/ 344767 w 344766"/>
                  <a:gd name="connsiteY4" fmla="*/ 205583 h 259194"/>
                  <a:gd name="connsiteX5" fmla="*/ 344767 w 344766"/>
                  <a:gd name="connsiteY5" fmla="*/ 206577 h 259194"/>
                  <a:gd name="connsiteX6" fmla="*/ 344767 w 344766"/>
                  <a:gd name="connsiteY6" fmla="*/ 206577 h 259194"/>
                  <a:gd name="connsiteX7" fmla="*/ 292500 w 344766"/>
                  <a:gd name="connsiteY7" fmla="*/ 259195 h 259194"/>
                  <a:gd name="connsiteX8" fmla="*/ 51801 w 344766"/>
                  <a:gd name="connsiteY8" fmla="*/ 259195 h 259194"/>
                  <a:gd name="connsiteX9" fmla="*/ 2 w 344766"/>
                  <a:gd name="connsiteY9" fmla="*/ 206579 h 259194"/>
                  <a:gd name="connsiteX10" fmla="*/ 2 w 344766"/>
                  <a:gd name="connsiteY10" fmla="*/ 206577 h 259194"/>
                  <a:gd name="connsiteX11" fmla="*/ 51801 w 344766"/>
                  <a:gd name="connsiteY11" fmla="*/ 104030 h 259194"/>
                  <a:gd name="connsiteX12" fmla="*/ 292090 w 344766"/>
                  <a:gd name="connsiteY12" fmla="*/ 104030 h 259194"/>
                  <a:gd name="connsiteX13" fmla="*/ 344708 w 344766"/>
                  <a:gd name="connsiteY13" fmla="*/ 52289 h 259194"/>
                  <a:gd name="connsiteX14" fmla="*/ 344708 w 344766"/>
                  <a:gd name="connsiteY14" fmla="*/ 52289 h 259194"/>
                  <a:gd name="connsiteX15" fmla="*/ 344708 w 344766"/>
                  <a:gd name="connsiteY15" fmla="*/ 50769 h 259194"/>
                  <a:gd name="connsiteX16" fmla="*/ 291079 w 344766"/>
                  <a:gd name="connsiteY16" fmla="*/ 20 h 259194"/>
                  <a:gd name="connsiteX17" fmla="*/ 291038 w 344766"/>
                  <a:gd name="connsiteY17" fmla="*/ 21 h 259194"/>
                  <a:gd name="connsiteX18" fmla="*/ 51801 w 344766"/>
                  <a:gd name="connsiteY18" fmla="*/ 21 h 259194"/>
                  <a:gd name="connsiteX19" fmla="*/ 1541 w 344766"/>
                  <a:gd name="connsiteY19" fmla="*/ 53770 h 259194"/>
                  <a:gd name="connsiteX20" fmla="*/ 51801 w 344766"/>
                  <a:gd name="connsiteY20" fmla="*/ 104030 h 25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66" h="259194">
                    <a:moveTo>
                      <a:pt x="2" y="206577"/>
                    </a:moveTo>
                    <a:cubicBezTo>
                      <a:pt x="256" y="178084"/>
                      <a:pt x="23308" y="155058"/>
                      <a:pt x="51801" y="154835"/>
                    </a:cubicBezTo>
                    <a:lnTo>
                      <a:pt x="291096" y="154835"/>
                    </a:lnTo>
                    <a:cubicBezTo>
                      <a:pt x="319919" y="154018"/>
                      <a:pt x="343948" y="176719"/>
                      <a:pt x="344766" y="205542"/>
                    </a:cubicBezTo>
                    <a:cubicBezTo>
                      <a:pt x="344766" y="205555"/>
                      <a:pt x="344766" y="205569"/>
                      <a:pt x="344767" y="205583"/>
                    </a:cubicBezTo>
                    <a:lnTo>
                      <a:pt x="344767" y="206577"/>
                    </a:lnTo>
                    <a:lnTo>
                      <a:pt x="344767" y="206577"/>
                    </a:lnTo>
                    <a:cubicBezTo>
                      <a:pt x="344767" y="235500"/>
                      <a:pt x="321423" y="259002"/>
                      <a:pt x="292500" y="259195"/>
                    </a:cubicBezTo>
                    <a:lnTo>
                      <a:pt x="51801" y="259195"/>
                    </a:lnTo>
                    <a:cubicBezTo>
                      <a:pt x="22968" y="258970"/>
                      <a:pt x="-223" y="235413"/>
                      <a:pt x="2" y="206579"/>
                    </a:cubicBezTo>
                    <a:cubicBezTo>
                      <a:pt x="2" y="206579"/>
                      <a:pt x="2" y="206578"/>
                      <a:pt x="2" y="206577"/>
                    </a:cubicBezTo>
                    <a:close/>
                    <a:moveTo>
                      <a:pt x="51801" y="104030"/>
                    </a:moveTo>
                    <a:lnTo>
                      <a:pt x="292090" y="104030"/>
                    </a:lnTo>
                    <a:cubicBezTo>
                      <a:pt x="320902" y="104257"/>
                      <a:pt x="344451" y="81100"/>
                      <a:pt x="344708" y="52289"/>
                    </a:cubicBezTo>
                    <a:lnTo>
                      <a:pt x="344708" y="52289"/>
                    </a:lnTo>
                    <a:cubicBezTo>
                      <a:pt x="344738" y="51782"/>
                      <a:pt x="344738" y="51275"/>
                      <a:pt x="344708" y="50769"/>
                    </a:cubicBezTo>
                    <a:cubicBezTo>
                      <a:pt x="343913" y="21946"/>
                      <a:pt x="319902" y="-775"/>
                      <a:pt x="291079" y="20"/>
                    </a:cubicBezTo>
                    <a:cubicBezTo>
                      <a:pt x="291065" y="21"/>
                      <a:pt x="291051" y="21"/>
                      <a:pt x="291038" y="21"/>
                    </a:cubicBezTo>
                    <a:lnTo>
                      <a:pt x="51801" y="21"/>
                    </a:lnTo>
                    <a:cubicBezTo>
                      <a:pt x="23080" y="984"/>
                      <a:pt x="578" y="25048"/>
                      <a:pt x="1541" y="53770"/>
                    </a:cubicBezTo>
                    <a:cubicBezTo>
                      <a:pt x="2459" y="81139"/>
                      <a:pt x="24432" y="103112"/>
                      <a:pt x="51801" y="104030"/>
                    </a:cubicBezTo>
                    <a:close/>
                  </a:path>
                </a:pathLst>
              </a:custGeom>
              <a:solidFill>
                <a:srgbClr val="003067"/>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15" name="Freeform: Shape 514">
                <a:extLst>
                  <a:ext uri="{FF2B5EF4-FFF2-40B4-BE49-F238E27FC236}">
                    <a16:creationId xmlns:a16="http://schemas.microsoft.com/office/drawing/2014/main" id="{6AD4A54B-5C94-4889-82BC-1B743C461064}"/>
                  </a:ext>
                </a:extLst>
              </p:cNvPr>
              <p:cNvSpPr/>
              <p:nvPr/>
            </p:nvSpPr>
            <p:spPr>
              <a:xfrm>
                <a:off x="6655783" y="2711240"/>
                <a:ext cx="70157" cy="224562"/>
              </a:xfrm>
              <a:custGeom>
                <a:avLst/>
                <a:gdLst>
                  <a:gd name="connsiteX0" fmla="*/ 35079 w 70157"/>
                  <a:gd name="connsiteY0" fmla="*/ 0 h 224562"/>
                  <a:gd name="connsiteX1" fmla="*/ 70157 w 70157"/>
                  <a:gd name="connsiteY1" fmla="*/ 35079 h 224562"/>
                  <a:gd name="connsiteX2" fmla="*/ 35079 w 70157"/>
                  <a:gd name="connsiteY2" fmla="*/ 70157 h 224562"/>
                  <a:gd name="connsiteX3" fmla="*/ 0 w 70157"/>
                  <a:gd name="connsiteY3" fmla="*/ 35079 h 224562"/>
                  <a:gd name="connsiteX4" fmla="*/ 35079 w 70157"/>
                  <a:gd name="connsiteY4" fmla="*/ 0 h 224562"/>
                  <a:gd name="connsiteX5" fmla="*/ 0 w 70157"/>
                  <a:gd name="connsiteY5" fmla="*/ 189483 h 224562"/>
                  <a:gd name="connsiteX6" fmla="*/ 35079 w 70157"/>
                  <a:gd name="connsiteY6" fmla="*/ 224562 h 224562"/>
                  <a:gd name="connsiteX7" fmla="*/ 70157 w 70157"/>
                  <a:gd name="connsiteY7" fmla="*/ 189483 h 224562"/>
                  <a:gd name="connsiteX8" fmla="*/ 35079 w 70157"/>
                  <a:gd name="connsiteY8" fmla="*/ 154405 h 224562"/>
                  <a:gd name="connsiteX9" fmla="*/ 0 w 70157"/>
                  <a:gd name="connsiteY9" fmla="*/ 189483 h 22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157" h="224562">
                    <a:moveTo>
                      <a:pt x="35079" y="0"/>
                    </a:moveTo>
                    <a:cubicBezTo>
                      <a:pt x="54452" y="0"/>
                      <a:pt x="70157" y="15705"/>
                      <a:pt x="70157" y="35079"/>
                    </a:cubicBezTo>
                    <a:cubicBezTo>
                      <a:pt x="70157" y="54452"/>
                      <a:pt x="54452" y="70157"/>
                      <a:pt x="35079" y="70157"/>
                    </a:cubicBezTo>
                    <a:cubicBezTo>
                      <a:pt x="15705" y="70157"/>
                      <a:pt x="0" y="54452"/>
                      <a:pt x="0" y="35079"/>
                    </a:cubicBezTo>
                    <a:cubicBezTo>
                      <a:pt x="0" y="15705"/>
                      <a:pt x="15705" y="0"/>
                      <a:pt x="35079" y="0"/>
                    </a:cubicBezTo>
                    <a:close/>
                    <a:moveTo>
                      <a:pt x="0" y="189483"/>
                    </a:moveTo>
                    <a:cubicBezTo>
                      <a:pt x="0" y="208857"/>
                      <a:pt x="15705" y="224562"/>
                      <a:pt x="35079" y="224562"/>
                    </a:cubicBezTo>
                    <a:cubicBezTo>
                      <a:pt x="54452" y="224562"/>
                      <a:pt x="70157" y="208857"/>
                      <a:pt x="70157" y="189483"/>
                    </a:cubicBezTo>
                    <a:cubicBezTo>
                      <a:pt x="70157" y="170110"/>
                      <a:pt x="54452" y="154405"/>
                      <a:pt x="35079" y="154405"/>
                    </a:cubicBezTo>
                    <a:cubicBezTo>
                      <a:pt x="15705" y="154405"/>
                      <a:pt x="0" y="170110"/>
                      <a:pt x="0" y="189483"/>
                    </a:cubicBezTo>
                    <a:close/>
                  </a:path>
                </a:pathLst>
              </a:custGeom>
              <a:solidFill>
                <a:srgbClr val="50E6FF"/>
              </a:solidFill>
              <a:ln w="58208" cap="flat">
                <a:noFill/>
                <a:prstDash val="solid"/>
                <a:miter/>
              </a:ln>
            </p:spPr>
            <p:txBody>
              <a:bodyPr rtlCol="0" anchor="ctr"/>
              <a:lstStyle/>
              <a:p>
                <a:pPr defTabSz="932597">
                  <a:defRPr/>
                </a:pPr>
                <a:endParaRPr lang="en-US" sz="1836">
                  <a:solidFill>
                    <a:srgbClr val="FFFFFF"/>
                  </a:solidFill>
                  <a:latin typeface="Segoe UI"/>
                </a:endParaRPr>
              </a:p>
            </p:txBody>
          </p:sp>
        </p:grpSp>
        <p:grpSp>
          <p:nvGrpSpPr>
            <p:cNvPr id="516" name="!!onprem_server">
              <a:extLst>
                <a:ext uri="{FF2B5EF4-FFF2-40B4-BE49-F238E27FC236}">
                  <a16:creationId xmlns:a16="http://schemas.microsoft.com/office/drawing/2014/main" id="{4AF45EC8-2669-47D5-AFF5-DA412B985DA8}"/>
                </a:ext>
                <a:ext uri="{C183D7F6-B498-43B3-948B-1728B52AA6E4}">
                  <adec:decorative xmlns:adec="http://schemas.microsoft.com/office/drawing/2017/decorative" val="1"/>
                </a:ext>
              </a:extLst>
            </p:cNvPr>
            <p:cNvGrpSpPr>
              <a:grpSpLocks noChangeAspect="1"/>
            </p:cNvGrpSpPr>
            <p:nvPr/>
          </p:nvGrpSpPr>
          <p:grpSpPr>
            <a:xfrm>
              <a:off x="4634165" y="2749042"/>
              <a:ext cx="349465" cy="365760"/>
              <a:chOff x="6298962" y="2614540"/>
              <a:chExt cx="1002814" cy="1049575"/>
            </a:xfrm>
          </p:grpSpPr>
          <p:sp>
            <p:nvSpPr>
              <p:cNvPr id="517" name="Freeform: Shape 516">
                <a:extLst>
                  <a:ext uri="{FF2B5EF4-FFF2-40B4-BE49-F238E27FC236}">
                    <a16:creationId xmlns:a16="http://schemas.microsoft.com/office/drawing/2014/main" id="{B5BE980D-A564-425F-9590-CF04AC8EFD20}"/>
                  </a:ext>
                </a:extLst>
              </p:cNvPr>
              <p:cNvSpPr/>
              <p:nvPr/>
            </p:nvSpPr>
            <p:spPr>
              <a:xfrm>
                <a:off x="6299357" y="3381828"/>
                <a:ext cx="1002419" cy="282287"/>
              </a:xfrm>
              <a:custGeom>
                <a:avLst/>
                <a:gdLst>
                  <a:gd name="connsiteX0" fmla="*/ 1000782 w 1002419"/>
                  <a:gd name="connsiteY0" fmla="*/ 118215 h 282287"/>
                  <a:gd name="connsiteX1" fmla="*/ 847781 w 1002419"/>
                  <a:gd name="connsiteY1" fmla="*/ 230993 h 282287"/>
                  <a:gd name="connsiteX2" fmla="*/ 138899 w 1002419"/>
                  <a:gd name="connsiteY2" fmla="*/ 231987 h 282287"/>
                  <a:gd name="connsiteX3" fmla="*/ 572 w 1002419"/>
                  <a:gd name="connsiteY3" fmla="*/ 124296 h 282287"/>
                  <a:gd name="connsiteX4" fmla="*/ 572 w 1002419"/>
                  <a:gd name="connsiteY4" fmla="*/ 9354 h 282287"/>
                  <a:gd name="connsiteX5" fmla="*/ 1002419 w 1002419"/>
                  <a:gd name="connsiteY5" fmla="*/ 0 h 282287"/>
                  <a:gd name="connsiteX6" fmla="*/ 1000782 w 1002419"/>
                  <a:gd name="connsiteY6" fmla="*/ 118215 h 282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419" h="282287">
                    <a:moveTo>
                      <a:pt x="1000782" y="118215"/>
                    </a:moveTo>
                    <a:cubicBezTo>
                      <a:pt x="991428" y="159140"/>
                      <a:pt x="940272" y="199539"/>
                      <a:pt x="847781" y="230993"/>
                    </a:cubicBezTo>
                    <a:cubicBezTo>
                      <a:pt x="616437" y="299046"/>
                      <a:pt x="370434" y="299391"/>
                      <a:pt x="138899" y="231987"/>
                    </a:cubicBezTo>
                    <a:cubicBezTo>
                      <a:pt x="53716" y="201936"/>
                      <a:pt x="7763" y="163584"/>
                      <a:pt x="572" y="124296"/>
                    </a:cubicBezTo>
                    <a:cubicBezTo>
                      <a:pt x="-715" y="117397"/>
                      <a:pt x="572" y="9354"/>
                      <a:pt x="572" y="9354"/>
                    </a:cubicBezTo>
                    <a:lnTo>
                      <a:pt x="1002419" y="0"/>
                    </a:lnTo>
                    <a:cubicBezTo>
                      <a:pt x="1002419" y="0"/>
                      <a:pt x="1001952" y="113246"/>
                      <a:pt x="1000782" y="118215"/>
                    </a:cubicBezTo>
                    <a:close/>
                  </a:path>
                </a:pathLst>
              </a:custGeom>
              <a:solidFill>
                <a:srgbClr val="5EA0EF"/>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21" name="Freeform: Shape 520">
                <a:extLst>
                  <a:ext uri="{FF2B5EF4-FFF2-40B4-BE49-F238E27FC236}">
                    <a16:creationId xmlns:a16="http://schemas.microsoft.com/office/drawing/2014/main" id="{A4652DD8-199A-488B-9A56-F23B3F3C9D9A}"/>
                  </a:ext>
                </a:extLst>
              </p:cNvPr>
              <p:cNvSpPr/>
              <p:nvPr/>
            </p:nvSpPr>
            <p:spPr>
              <a:xfrm rot="21565500">
                <a:off x="6298962" y="3215613"/>
                <a:ext cx="1002783" cy="346694"/>
              </a:xfrm>
              <a:custGeom>
                <a:avLst/>
                <a:gdLst>
                  <a:gd name="connsiteX0" fmla="*/ 1002783 w 1002783"/>
                  <a:gd name="connsiteY0" fmla="*/ 173347 h 346694"/>
                  <a:gd name="connsiteX1" fmla="*/ 501392 w 1002783"/>
                  <a:gd name="connsiteY1" fmla="*/ 346695 h 346694"/>
                  <a:gd name="connsiteX2" fmla="*/ 0 w 1002783"/>
                  <a:gd name="connsiteY2" fmla="*/ 173347 h 346694"/>
                  <a:gd name="connsiteX3" fmla="*/ 501392 w 1002783"/>
                  <a:gd name="connsiteY3" fmla="*/ 0 h 346694"/>
                  <a:gd name="connsiteX4" fmla="*/ 1002783 w 1002783"/>
                  <a:gd name="connsiteY4" fmla="*/ 173347 h 346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783" h="346694">
                    <a:moveTo>
                      <a:pt x="1002783" y="173347"/>
                    </a:moveTo>
                    <a:cubicBezTo>
                      <a:pt x="1002783" y="269084"/>
                      <a:pt x="778303" y="346695"/>
                      <a:pt x="501392" y="346695"/>
                    </a:cubicBezTo>
                    <a:cubicBezTo>
                      <a:pt x="224481" y="346695"/>
                      <a:pt x="0" y="269084"/>
                      <a:pt x="0" y="173347"/>
                    </a:cubicBezTo>
                    <a:cubicBezTo>
                      <a:pt x="0" y="77610"/>
                      <a:pt x="224481" y="0"/>
                      <a:pt x="501392" y="0"/>
                    </a:cubicBezTo>
                    <a:cubicBezTo>
                      <a:pt x="778303" y="0"/>
                      <a:pt x="1002783" y="77610"/>
                      <a:pt x="1002783" y="173347"/>
                    </a:cubicBezTo>
                    <a:close/>
                  </a:path>
                </a:pathLst>
              </a:custGeom>
              <a:solidFill>
                <a:srgbClr val="50E6FF"/>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22" name="Freeform: Shape 521">
                <a:extLst>
                  <a:ext uri="{FF2B5EF4-FFF2-40B4-BE49-F238E27FC236}">
                    <a16:creationId xmlns:a16="http://schemas.microsoft.com/office/drawing/2014/main" id="{ED44042D-0941-4C99-BF2F-39B25E9F7A73}"/>
                  </a:ext>
                </a:extLst>
              </p:cNvPr>
              <p:cNvSpPr/>
              <p:nvPr/>
            </p:nvSpPr>
            <p:spPr>
              <a:xfrm>
                <a:off x="6566036" y="2614540"/>
                <a:ext cx="479588" cy="816573"/>
              </a:xfrm>
              <a:custGeom>
                <a:avLst/>
                <a:gdLst>
                  <a:gd name="connsiteX0" fmla="*/ 479588 w 479588"/>
                  <a:gd name="connsiteY0" fmla="*/ 788745 h 816573"/>
                  <a:gd name="connsiteX1" fmla="*/ 451759 w 479588"/>
                  <a:gd name="connsiteY1" fmla="*/ 816574 h 816573"/>
                  <a:gd name="connsiteX2" fmla="*/ 27833 w 479588"/>
                  <a:gd name="connsiteY2" fmla="*/ 816574 h 816573"/>
                  <a:gd name="connsiteX3" fmla="*/ 4 w 479588"/>
                  <a:gd name="connsiteY3" fmla="*/ 788745 h 816573"/>
                  <a:gd name="connsiteX4" fmla="*/ 4 w 479588"/>
                  <a:gd name="connsiteY4" fmla="*/ 27829 h 816573"/>
                  <a:gd name="connsiteX5" fmla="*/ 26839 w 479588"/>
                  <a:gd name="connsiteY5" fmla="*/ 0 h 816573"/>
                  <a:gd name="connsiteX6" fmla="*/ 451759 w 479588"/>
                  <a:gd name="connsiteY6" fmla="*/ 0 h 816573"/>
                  <a:gd name="connsiteX7" fmla="*/ 479588 w 479588"/>
                  <a:gd name="connsiteY7" fmla="*/ 27829 h 81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588" h="816573">
                    <a:moveTo>
                      <a:pt x="479588" y="788745"/>
                    </a:moveTo>
                    <a:cubicBezTo>
                      <a:pt x="479337" y="804010"/>
                      <a:pt x="467024" y="816322"/>
                      <a:pt x="451759" y="816574"/>
                    </a:cubicBezTo>
                    <a:lnTo>
                      <a:pt x="27833" y="816574"/>
                    </a:lnTo>
                    <a:cubicBezTo>
                      <a:pt x="12464" y="816574"/>
                      <a:pt x="4" y="804115"/>
                      <a:pt x="4" y="788745"/>
                    </a:cubicBezTo>
                    <a:lnTo>
                      <a:pt x="4" y="27829"/>
                    </a:lnTo>
                    <a:cubicBezTo>
                      <a:pt x="-257" y="12739"/>
                      <a:pt x="11750" y="288"/>
                      <a:pt x="26839" y="0"/>
                    </a:cubicBezTo>
                    <a:lnTo>
                      <a:pt x="451759" y="0"/>
                    </a:lnTo>
                    <a:cubicBezTo>
                      <a:pt x="467130" y="0"/>
                      <a:pt x="479588" y="12459"/>
                      <a:pt x="479588" y="27829"/>
                    </a:cubicBezTo>
                    <a:close/>
                  </a:path>
                </a:pathLst>
              </a:custGeom>
              <a:solidFill>
                <a:srgbClr val="949494"/>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26" name="Freeform: Shape 525">
                <a:extLst>
                  <a:ext uri="{FF2B5EF4-FFF2-40B4-BE49-F238E27FC236}">
                    <a16:creationId xmlns:a16="http://schemas.microsoft.com/office/drawing/2014/main" id="{BD0A5FF8-3D64-4E31-9D60-FAB7E7884A29}"/>
                  </a:ext>
                </a:extLst>
              </p:cNvPr>
              <p:cNvSpPr/>
              <p:nvPr/>
            </p:nvSpPr>
            <p:spPr>
              <a:xfrm>
                <a:off x="6636371" y="2694147"/>
                <a:ext cx="344766" cy="259194"/>
              </a:xfrm>
              <a:custGeom>
                <a:avLst/>
                <a:gdLst>
                  <a:gd name="connsiteX0" fmla="*/ 2 w 344766"/>
                  <a:gd name="connsiteY0" fmla="*/ 206577 h 259194"/>
                  <a:gd name="connsiteX1" fmla="*/ 51801 w 344766"/>
                  <a:gd name="connsiteY1" fmla="*/ 154835 h 259194"/>
                  <a:gd name="connsiteX2" fmla="*/ 291096 w 344766"/>
                  <a:gd name="connsiteY2" fmla="*/ 154835 h 259194"/>
                  <a:gd name="connsiteX3" fmla="*/ 344766 w 344766"/>
                  <a:gd name="connsiteY3" fmla="*/ 205542 h 259194"/>
                  <a:gd name="connsiteX4" fmla="*/ 344767 w 344766"/>
                  <a:gd name="connsiteY4" fmla="*/ 205583 h 259194"/>
                  <a:gd name="connsiteX5" fmla="*/ 344767 w 344766"/>
                  <a:gd name="connsiteY5" fmla="*/ 206577 h 259194"/>
                  <a:gd name="connsiteX6" fmla="*/ 344767 w 344766"/>
                  <a:gd name="connsiteY6" fmla="*/ 206577 h 259194"/>
                  <a:gd name="connsiteX7" fmla="*/ 292500 w 344766"/>
                  <a:gd name="connsiteY7" fmla="*/ 259195 h 259194"/>
                  <a:gd name="connsiteX8" fmla="*/ 51801 w 344766"/>
                  <a:gd name="connsiteY8" fmla="*/ 259195 h 259194"/>
                  <a:gd name="connsiteX9" fmla="*/ 2 w 344766"/>
                  <a:gd name="connsiteY9" fmla="*/ 206579 h 259194"/>
                  <a:gd name="connsiteX10" fmla="*/ 2 w 344766"/>
                  <a:gd name="connsiteY10" fmla="*/ 206577 h 259194"/>
                  <a:gd name="connsiteX11" fmla="*/ 51801 w 344766"/>
                  <a:gd name="connsiteY11" fmla="*/ 104030 h 259194"/>
                  <a:gd name="connsiteX12" fmla="*/ 292090 w 344766"/>
                  <a:gd name="connsiteY12" fmla="*/ 104030 h 259194"/>
                  <a:gd name="connsiteX13" fmla="*/ 344708 w 344766"/>
                  <a:gd name="connsiteY13" fmla="*/ 52289 h 259194"/>
                  <a:gd name="connsiteX14" fmla="*/ 344708 w 344766"/>
                  <a:gd name="connsiteY14" fmla="*/ 52289 h 259194"/>
                  <a:gd name="connsiteX15" fmla="*/ 344708 w 344766"/>
                  <a:gd name="connsiteY15" fmla="*/ 50769 h 259194"/>
                  <a:gd name="connsiteX16" fmla="*/ 291079 w 344766"/>
                  <a:gd name="connsiteY16" fmla="*/ 20 h 259194"/>
                  <a:gd name="connsiteX17" fmla="*/ 291038 w 344766"/>
                  <a:gd name="connsiteY17" fmla="*/ 21 h 259194"/>
                  <a:gd name="connsiteX18" fmla="*/ 51801 w 344766"/>
                  <a:gd name="connsiteY18" fmla="*/ 21 h 259194"/>
                  <a:gd name="connsiteX19" fmla="*/ 1541 w 344766"/>
                  <a:gd name="connsiteY19" fmla="*/ 53770 h 259194"/>
                  <a:gd name="connsiteX20" fmla="*/ 51801 w 344766"/>
                  <a:gd name="connsiteY20" fmla="*/ 104030 h 25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66" h="259194">
                    <a:moveTo>
                      <a:pt x="2" y="206577"/>
                    </a:moveTo>
                    <a:cubicBezTo>
                      <a:pt x="256" y="178084"/>
                      <a:pt x="23308" y="155058"/>
                      <a:pt x="51801" y="154835"/>
                    </a:cubicBezTo>
                    <a:lnTo>
                      <a:pt x="291096" y="154835"/>
                    </a:lnTo>
                    <a:cubicBezTo>
                      <a:pt x="319919" y="154018"/>
                      <a:pt x="343948" y="176719"/>
                      <a:pt x="344766" y="205542"/>
                    </a:cubicBezTo>
                    <a:cubicBezTo>
                      <a:pt x="344766" y="205555"/>
                      <a:pt x="344766" y="205569"/>
                      <a:pt x="344767" y="205583"/>
                    </a:cubicBezTo>
                    <a:lnTo>
                      <a:pt x="344767" y="206577"/>
                    </a:lnTo>
                    <a:lnTo>
                      <a:pt x="344767" y="206577"/>
                    </a:lnTo>
                    <a:cubicBezTo>
                      <a:pt x="344767" y="235500"/>
                      <a:pt x="321423" y="259002"/>
                      <a:pt x="292500" y="259195"/>
                    </a:cubicBezTo>
                    <a:lnTo>
                      <a:pt x="51801" y="259195"/>
                    </a:lnTo>
                    <a:cubicBezTo>
                      <a:pt x="22968" y="258970"/>
                      <a:pt x="-223" y="235413"/>
                      <a:pt x="2" y="206579"/>
                    </a:cubicBezTo>
                    <a:cubicBezTo>
                      <a:pt x="2" y="206579"/>
                      <a:pt x="2" y="206578"/>
                      <a:pt x="2" y="206577"/>
                    </a:cubicBezTo>
                    <a:close/>
                    <a:moveTo>
                      <a:pt x="51801" y="104030"/>
                    </a:moveTo>
                    <a:lnTo>
                      <a:pt x="292090" y="104030"/>
                    </a:lnTo>
                    <a:cubicBezTo>
                      <a:pt x="320902" y="104257"/>
                      <a:pt x="344451" y="81100"/>
                      <a:pt x="344708" y="52289"/>
                    </a:cubicBezTo>
                    <a:lnTo>
                      <a:pt x="344708" y="52289"/>
                    </a:lnTo>
                    <a:cubicBezTo>
                      <a:pt x="344738" y="51782"/>
                      <a:pt x="344738" y="51275"/>
                      <a:pt x="344708" y="50769"/>
                    </a:cubicBezTo>
                    <a:cubicBezTo>
                      <a:pt x="343913" y="21946"/>
                      <a:pt x="319902" y="-775"/>
                      <a:pt x="291079" y="20"/>
                    </a:cubicBezTo>
                    <a:cubicBezTo>
                      <a:pt x="291065" y="21"/>
                      <a:pt x="291051" y="21"/>
                      <a:pt x="291038" y="21"/>
                    </a:cubicBezTo>
                    <a:lnTo>
                      <a:pt x="51801" y="21"/>
                    </a:lnTo>
                    <a:cubicBezTo>
                      <a:pt x="23080" y="984"/>
                      <a:pt x="578" y="25048"/>
                      <a:pt x="1541" y="53770"/>
                    </a:cubicBezTo>
                    <a:cubicBezTo>
                      <a:pt x="2459" y="81139"/>
                      <a:pt x="24432" y="103112"/>
                      <a:pt x="51801" y="104030"/>
                    </a:cubicBezTo>
                    <a:close/>
                  </a:path>
                </a:pathLst>
              </a:custGeom>
              <a:solidFill>
                <a:srgbClr val="003067"/>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27" name="Freeform: Shape 526">
                <a:extLst>
                  <a:ext uri="{FF2B5EF4-FFF2-40B4-BE49-F238E27FC236}">
                    <a16:creationId xmlns:a16="http://schemas.microsoft.com/office/drawing/2014/main" id="{D7DA915A-A728-4E06-ACB9-A3775FC477CF}"/>
                  </a:ext>
                </a:extLst>
              </p:cNvPr>
              <p:cNvSpPr/>
              <p:nvPr/>
            </p:nvSpPr>
            <p:spPr>
              <a:xfrm>
                <a:off x="6655783" y="2711240"/>
                <a:ext cx="70157" cy="224562"/>
              </a:xfrm>
              <a:custGeom>
                <a:avLst/>
                <a:gdLst>
                  <a:gd name="connsiteX0" fmla="*/ 35079 w 70157"/>
                  <a:gd name="connsiteY0" fmla="*/ 0 h 224562"/>
                  <a:gd name="connsiteX1" fmla="*/ 70157 w 70157"/>
                  <a:gd name="connsiteY1" fmla="*/ 35079 h 224562"/>
                  <a:gd name="connsiteX2" fmla="*/ 35079 w 70157"/>
                  <a:gd name="connsiteY2" fmla="*/ 70157 h 224562"/>
                  <a:gd name="connsiteX3" fmla="*/ 0 w 70157"/>
                  <a:gd name="connsiteY3" fmla="*/ 35079 h 224562"/>
                  <a:gd name="connsiteX4" fmla="*/ 35079 w 70157"/>
                  <a:gd name="connsiteY4" fmla="*/ 0 h 224562"/>
                  <a:gd name="connsiteX5" fmla="*/ 0 w 70157"/>
                  <a:gd name="connsiteY5" fmla="*/ 189483 h 224562"/>
                  <a:gd name="connsiteX6" fmla="*/ 35079 w 70157"/>
                  <a:gd name="connsiteY6" fmla="*/ 224562 h 224562"/>
                  <a:gd name="connsiteX7" fmla="*/ 70157 w 70157"/>
                  <a:gd name="connsiteY7" fmla="*/ 189483 h 224562"/>
                  <a:gd name="connsiteX8" fmla="*/ 35079 w 70157"/>
                  <a:gd name="connsiteY8" fmla="*/ 154405 h 224562"/>
                  <a:gd name="connsiteX9" fmla="*/ 0 w 70157"/>
                  <a:gd name="connsiteY9" fmla="*/ 189483 h 22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157" h="224562">
                    <a:moveTo>
                      <a:pt x="35079" y="0"/>
                    </a:moveTo>
                    <a:cubicBezTo>
                      <a:pt x="54452" y="0"/>
                      <a:pt x="70157" y="15705"/>
                      <a:pt x="70157" y="35079"/>
                    </a:cubicBezTo>
                    <a:cubicBezTo>
                      <a:pt x="70157" y="54452"/>
                      <a:pt x="54452" y="70157"/>
                      <a:pt x="35079" y="70157"/>
                    </a:cubicBezTo>
                    <a:cubicBezTo>
                      <a:pt x="15705" y="70157"/>
                      <a:pt x="0" y="54452"/>
                      <a:pt x="0" y="35079"/>
                    </a:cubicBezTo>
                    <a:cubicBezTo>
                      <a:pt x="0" y="15705"/>
                      <a:pt x="15705" y="0"/>
                      <a:pt x="35079" y="0"/>
                    </a:cubicBezTo>
                    <a:close/>
                    <a:moveTo>
                      <a:pt x="0" y="189483"/>
                    </a:moveTo>
                    <a:cubicBezTo>
                      <a:pt x="0" y="208857"/>
                      <a:pt x="15705" y="224562"/>
                      <a:pt x="35079" y="224562"/>
                    </a:cubicBezTo>
                    <a:cubicBezTo>
                      <a:pt x="54452" y="224562"/>
                      <a:pt x="70157" y="208857"/>
                      <a:pt x="70157" y="189483"/>
                    </a:cubicBezTo>
                    <a:cubicBezTo>
                      <a:pt x="70157" y="170110"/>
                      <a:pt x="54452" y="154405"/>
                      <a:pt x="35079" y="154405"/>
                    </a:cubicBezTo>
                    <a:cubicBezTo>
                      <a:pt x="15705" y="154405"/>
                      <a:pt x="0" y="170110"/>
                      <a:pt x="0" y="189483"/>
                    </a:cubicBezTo>
                    <a:close/>
                  </a:path>
                </a:pathLst>
              </a:custGeom>
              <a:solidFill>
                <a:srgbClr val="50E6FF"/>
              </a:solidFill>
              <a:ln w="58208" cap="flat">
                <a:noFill/>
                <a:prstDash val="solid"/>
                <a:miter/>
              </a:ln>
            </p:spPr>
            <p:txBody>
              <a:bodyPr rtlCol="0" anchor="ctr"/>
              <a:lstStyle/>
              <a:p>
                <a:pPr defTabSz="932597">
                  <a:defRPr/>
                </a:pPr>
                <a:endParaRPr lang="en-US" sz="1836">
                  <a:solidFill>
                    <a:srgbClr val="FFFFFF"/>
                  </a:solidFill>
                  <a:latin typeface="Segoe UI"/>
                </a:endParaRPr>
              </a:p>
            </p:txBody>
          </p:sp>
        </p:grpSp>
        <p:grpSp>
          <p:nvGrpSpPr>
            <p:cNvPr id="528" name="!!onprem_server">
              <a:extLst>
                <a:ext uri="{FF2B5EF4-FFF2-40B4-BE49-F238E27FC236}">
                  <a16:creationId xmlns:a16="http://schemas.microsoft.com/office/drawing/2014/main" id="{35FCB37E-26CA-4F2B-BE8E-B9D5BAE66D3E}"/>
                </a:ext>
                <a:ext uri="{C183D7F6-B498-43B3-948B-1728B52AA6E4}">
                  <adec:decorative xmlns:adec="http://schemas.microsoft.com/office/drawing/2017/decorative" val="1"/>
                </a:ext>
              </a:extLst>
            </p:cNvPr>
            <p:cNvGrpSpPr>
              <a:grpSpLocks noChangeAspect="1"/>
            </p:cNvGrpSpPr>
            <p:nvPr/>
          </p:nvGrpSpPr>
          <p:grpSpPr>
            <a:xfrm>
              <a:off x="4637155" y="2211038"/>
              <a:ext cx="349465" cy="365760"/>
              <a:chOff x="6298962" y="2614540"/>
              <a:chExt cx="1002814" cy="1049575"/>
            </a:xfrm>
          </p:grpSpPr>
          <p:sp>
            <p:nvSpPr>
              <p:cNvPr id="529" name="Freeform: Shape 528">
                <a:extLst>
                  <a:ext uri="{FF2B5EF4-FFF2-40B4-BE49-F238E27FC236}">
                    <a16:creationId xmlns:a16="http://schemas.microsoft.com/office/drawing/2014/main" id="{76D33A52-FBB7-4782-B751-96C7827517D7}"/>
                  </a:ext>
                </a:extLst>
              </p:cNvPr>
              <p:cNvSpPr/>
              <p:nvPr/>
            </p:nvSpPr>
            <p:spPr>
              <a:xfrm>
                <a:off x="6299357" y="3381828"/>
                <a:ext cx="1002419" cy="282287"/>
              </a:xfrm>
              <a:custGeom>
                <a:avLst/>
                <a:gdLst>
                  <a:gd name="connsiteX0" fmla="*/ 1000782 w 1002419"/>
                  <a:gd name="connsiteY0" fmla="*/ 118215 h 282287"/>
                  <a:gd name="connsiteX1" fmla="*/ 847781 w 1002419"/>
                  <a:gd name="connsiteY1" fmla="*/ 230993 h 282287"/>
                  <a:gd name="connsiteX2" fmla="*/ 138899 w 1002419"/>
                  <a:gd name="connsiteY2" fmla="*/ 231987 h 282287"/>
                  <a:gd name="connsiteX3" fmla="*/ 572 w 1002419"/>
                  <a:gd name="connsiteY3" fmla="*/ 124296 h 282287"/>
                  <a:gd name="connsiteX4" fmla="*/ 572 w 1002419"/>
                  <a:gd name="connsiteY4" fmla="*/ 9354 h 282287"/>
                  <a:gd name="connsiteX5" fmla="*/ 1002419 w 1002419"/>
                  <a:gd name="connsiteY5" fmla="*/ 0 h 282287"/>
                  <a:gd name="connsiteX6" fmla="*/ 1000782 w 1002419"/>
                  <a:gd name="connsiteY6" fmla="*/ 118215 h 282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419" h="282287">
                    <a:moveTo>
                      <a:pt x="1000782" y="118215"/>
                    </a:moveTo>
                    <a:cubicBezTo>
                      <a:pt x="991428" y="159140"/>
                      <a:pt x="940272" y="199539"/>
                      <a:pt x="847781" y="230993"/>
                    </a:cubicBezTo>
                    <a:cubicBezTo>
                      <a:pt x="616437" y="299046"/>
                      <a:pt x="370434" y="299391"/>
                      <a:pt x="138899" y="231987"/>
                    </a:cubicBezTo>
                    <a:cubicBezTo>
                      <a:pt x="53716" y="201936"/>
                      <a:pt x="7763" y="163584"/>
                      <a:pt x="572" y="124296"/>
                    </a:cubicBezTo>
                    <a:cubicBezTo>
                      <a:pt x="-715" y="117397"/>
                      <a:pt x="572" y="9354"/>
                      <a:pt x="572" y="9354"/>
                    </a:cubicBezTo>
                    <a:lnTo>
                      <a:pt x="1002419" y="0"/>
                    </a:lnTo>
                    <a:cubicBezTo>
                      <a:pt x="1002419" y="0"/>
                      <a:pt x="1001952" y="113246"/>
                      <a:pt x="1000782" y="118215"/>
                    </a:cubicBezTo>
                    <a:close/>
                  </a:path>
                </a:pathLst>
              </a:custGeom>
              <a:solidFill>
                <a:srgbClr val="5EA0EF"/>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30" name="Freeform: Shape 529">
                <a:extLst>
                  <a:ext uri="{FF2B5EF4-FFF2-40B4-BE49-F238E27FC236}">
                    <a16:creationId xmlns:a16="http://schemas.microsoft.com/office/drawing/2014/main" id="{B20C72B8-A6A3-4A61-AA2C-B649073CC80B}"/>
                  </a:ext>
                </a:extLst>
              </p:cNvPr>
              <p:cNvSpPr/>
              <p:nvPr/>
            </p:nvSpPr>
            <p:spPr>
              <a:xfrm rot="21565500">
                <a:off x="6298962" y="3215613"/>
                <a:ext cx="1002783" cy="346694"/>
              </a:xfrm>
              <a:custGeom>
                <a:avLst/>
                <a:gdLst>
                  <a:gd name="connsiteX0" fmla="*/ 1002783 w 1002783"/>
                  <a:gd name="connsiteY0" fmla="*/ 173347 h 346694"/>
                  <a:gd name="connsiteX1" fmla="*/ 501392 w 1002783"/>
                  <a:gd name="connsiteY1" fmla="*/ 346695 h 346694"/>
                  <a:gd name="connsiteX2" fmla="*/ 0 w 1002783"/>
                  <a:gd name="connsiteY2" fmla="*/ 173347 h 346694"/>
                  <a:gd name="connsiteX3" fmla="*/ 501392 w 1002783"/>
                  <a:gd name="connsiteY3" fmla="*/ 0 h 346694"/>
                  <a:gd name="connsiteX4" fmla="*/ 1002783 w 1002783"/>
                  <a:gd name="connsiteY4" fmla="*/ 173347 h 346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783" h="346694">
                    <a:moveTo>
                      <a:pt x="1002783" y="173347"/>
                    </a:moveTo>
                    <a:cubicBezTo>
                      <a:pt x="1002783" y="269084"/>
                      <a:pt x="778303" y="346695"/>
                      <a:pt x="501392" y="346695"/>
                    </a:cubicBezTo>
                    <a:cubicBezTo>
                      <a:pt x="224481" y="346695"/>
                      <a:pt x="0" y="269084"/>
                      <a:pt x="0" y="173347"/>
                    </a:cubicBezTo>
                    <a:cubicBezTo>
                      <a:pt x="0" y="77610"/>
                      <a:pt x="224481" y="0"/>
                      <a:pt x="501392" y="0"/>
                    </a:cubicBezTo>
                    <a:cubicBezTo>
                      <a:pt x="778303" y="0"/>
                      <a:pt x="1002783" y="77610"/>
                      <a:pt x="1002783" y="173347"/>
                    </a:cubicBezTo>
                    <a:close/>
                  </a:path>
                </a:pathLst>
              </a:custGeom>
              <a:solidFill>
                <a:srgbClr val="50E6FF"/>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31" name="Freeform: Shape 530">
                <a:extLst>
                  <a:ext uri="{FF2B5EF4-FFF2-40B4-BE49-F238E27FC236}">
                    <a16:creationId xmlns:a16="http://schemas.microsoft.com/office/drawing/2014/main" id="{5FBE6E09-CDCE-4C1D-A939-41AC23637F63}"/>
                  </a:ext>
                </a:extLst>
              </p:cNvPr>
              <p:cNvSpPr/>
              <p:nvPr/>
            </p:nvSpPr>
            <p:spPr>
              <a:xfrm>
                <a:off x="6566036" y="2614540"/>
                <a:ext cx="479588" cy="816573"/>
              </a:xfrm>
              <a:custGeom>
                <a:avLst/>
                <a:gdLst>
                  <a:gd name="connsiteX0" fmla="*/ 479588 w 479588"/>
                  <a:gd name="connsiteY0" fmla="*/ 788745 h 816573"/>
                  <a:gd name="connsiteX1" fmla="*/ 451759 w 479588"/>
                  <a:gd name="connsiteY1" fmla="*/ 816574 h 816573"/>
                  <a:gd name="connsiteX2" fmla="*/ 27833 w 479588"/>
                  <a:gd name="connsiteY2" fmla="*/ 816574 h 816573"/>
                  <a:gd name="connsiteX3" fmla="*/ 4 w 479588"/>
                  <a:gd name="connsiteY3" fmla="*/ 788745 h 816573"/>
                  <a:gd name="connsiteX4" fmla="*/ 4 w 479588"/>
                  <a:gd name="connsiteY4" fmla="*/ 27829 h 816573"/>
                  <a:gd name="connsiteX5" fmla="*/ 26839 w 479588"/>
                  <a:gd name="connsiteY5" fmla="*/ 0 h 816573"/>
                  <a:gd name="connsiteX6" fmla="*/ 451759 w 479588"/>
                  <a:gd name="connsiteY6" fmla="*/ 0 h 816573"/>
                  <a:gd name="connsiteX7" fmla="*/ 479588 w 479588"/>
                  <a:gd name="connsiteY7" fmla="*/ 27829 h 81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588" h="816573">
                    <a:moveTo>
                      <a:pt x="479588" y="788745"/>
                    </a:moveTo>
                    <a:cubicBezTo>
                      <a:pt x="479337" y="804010"/>
                      <a:pt x="467024" y="816322"/>
                      <a:pt x="451759" y="816574"/>
                    </a:cubicBezTo>
                    <a:lnTo>
                      <a:pt x="27833" y="816574"/>
                    </a:lnTo>
                    <a:cubicBezTo>
                      <a:pt x="12464" y="816574"/>
                      <a:pt x="4" y="804115"/>
                      <a:pt x="4" y="788745"/>
                    </a:cubicBezTo>
                    <a:lnTo>
                      <a:pt x="4" y="27829"/>
                    </a:lnTo>
                    <a:cubicBezTo>
                      <a:pt x="-257" y="12739"/>
                      <a:pt x="11750" y="288"/>
                      <a:pt x="26839" y="0"/>
                    </a:cubicBezTo>
                    <a:lnTo>
                      <a:pt x="451759" y="0"/>
                    </a:lnTo>
                    <a:cubicBezTo>
                      <a:pt x="467130" y="0"/>
                      <a:pt x="479588" y="12459"/>
                      <a:pt x="479588" y="27829"/>
                    </a:cubicBezTo>
                    <a:close/>
                  </a:path>
                </a:pathLst>
              </a:custGeom>
              <a:solidFill>
                <a:srgbClr val="949494"/>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32" name="Freeform: Shape 531">
                <a:extLst>
                  <a:ext uri="{FF2B5EF4-FFF2-40B4-BE49-F238E27FC236}">
                    <a16:creationId xmlns:a16="http://schemas.microsoft.com/office/drawing/2014/main" id="{F8F31390-5EE9-4514-8066-44C7DA019A5D}"/>
                  </a:ext>
                </a:extLst>
              </p:cNvPr>
              <p:cNvSpPr/>
              <p:nvPr/>
            </p:nvSpPr>
            <p:spPr>
              <a:xfrm>
                <a:off x="6636371" y="2694147"/>
                <a:ext cx="344766" cy="259194"/>
              </a:xfrm>
              <a:custGeom>
                <a:avLst/>
                <a:gdLst>
                  <a:gd name="connsiteX0" fmla="*/ 2 w 344766"/>
                  <a:gd name="connsiteY0" fmla="*/ 206577 h 259194"/>
                  <a:gd name="connsiteX1" fmla="*/ 51801 w 344766"/>
                  <a:gd name="connsiteY1" fmla="*/ 154835 h 259194"/>
                  <a:gd name="connsiteX2" fmla="*/ 291096 w 344766"/>
                  <a:gd name="connsiteY2" fmla="*/ 154835 h 259194"/>
                  <a:gd name="connsiteX3" fmla="*/ 344766 w 344766"/>
                  <a:gd name="connsiteY3" fmla="*/ 205542 h 259194"/>
                  <a:gd name="connsiteX4" fmla="*/ 344767 w 344766"/>
                  <a:gd name="connsiteY4" fmla="*/ 205583 h 259194"/>
                  <a:gd name="connsiteX5" fmla="*/ 344767 w 344766"/>
                  <a:gd name="connsiteY5" fmla="*/ 206577 h 259194"/>
                  <a:gd name="connsiteX6" fmla="*/ 344767 w 344766"/>
                  <a:gd name="connsiteY6" fmla="*/ 206577 h 259194"/>
                  <a:gd name="connsiteX7" fmla="*/ 292500 w 344766"/>
                  <a:gd name="connsiteY7" fmla="*/ 259195 h 259194"/>
                  <a:gd name="connsiteX8" fmla="*/ 51801 w 344766"/>
                  <a:gd name="connsiteY8" fmla="*/ 259195 h 259194"/>
                  <a:gd name="connsiteX9" fmla="*/ 2 w 344766"/>
                  <a:gd name="connsiteY9" fmla="*/ 206579 h 259194"/>
                  <a:gd name="connsiteX10" fmla="*/ 2 w 344766"/>
                  <a:gd name="connsiteY10" fmla="*/ 206577 h 259194"/>
                  <a:gd name="connsiteX11" fmla="*/ 51801 w 344766"/>
                  <a:gd name="connsiteY11" fmla="*/ 104030 h 259194"/>
                  <a:gd name="connsiteX12" fmla="*/ 292090 w 344766"/>
                  <a:gd name="connsiteY12" fmla="*/ 104030 h 259194"/>
                  <a:gd name="connsiteX13" fmla="*/ 344708 w 344766"/>
                  <a:gd name="connsiteY13" fmla="*/ 52289 h 259194"/>
                  <a:gd name="connsiteX14" fmla="*/ 344708 w 344766"/>
                  <a:gd name="connsiteY14" fmla="*/ 52289 h 259194"/>
                  <a:gd name="connsiteX15" fmla="*/ 344708 w 344766"/>
                  <a:gd name="connsiteY15" fmla="*/ 50769 h 259194"/>
                  <a:gd name="connsiteX16" fmla="*/ 291079 w 344766"/>
                  <a:gd name="connsiteY16" fmla="*/ 20 h 259194"/>
                  <a:gd name="connsiteX17" fmla="*/ 291038 w 344766"/>
                  <a:gd name="connsiteY17" fmla="*/ 21 h 259194"/>
                  <a:gd name="connsiteX18" fmla="*/ 51801 w 344766"/>
                  <a:gd name="connsiteY18" fmla="*/ 21 h 259194"/>
                  <a:gd name="connsiteX19" fmla="*/ 1541 w 344766"/>
                  <a:gd name="connsiteY19" fmla="*/ 53770 h 259194"/>
                  <a:gd name="connsiteX20" fmla="*/ 51801 w 344766"/>
                  <a:gd name="connsiteY20" fmla="*/ 104030 h 25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66" h="259194">
                    <a:moveTo>
                      <a:pt x="2" y="206577"/>
                    </a:moveTo>
                    <a:cubicBezTo>
                      <a:pt x="256" y="178084"/>
                      <a:pt x="23308" y="155058"/>
                      <a:pt x="51801" y="154835"/>
                    </a:cubicBezTo>
                    <a:lnTo>
                      <a:pt x="291096" y="154835"/>
                    </a:lnTo>
                    <a:cubicBezTo>
                      <a:pt x="319919" y="154018"/>
                      <a:pt x="343948" y="176719"/>
                      <a:pt x="344766" y="205542"/>
                    </a:cubicBezTo>
                    <a:cubicBezTo>
                      <a:pt x="344766" y="205555"/>
                      <a:pt x="344766" y="205569"/>
                      <a:pt x="344767" y="205583"/>
                    </a:cubicBezTo>
                    <a:lnTo>
                      <a:pt x="344767" y="206577"/>
                    </a:lnTo>
                    <a:lnTo>
                      <a:pt x="344767" y="206577"/>
                    </a:lnTo>
                    <a:cubicBezTo>
                      <a:pt x="344767" y="235500"/>
                      <a:pt x="321423" y="259002"/>
                      <a:pt x="292500" y="259195"/>
                    </a:cubicBezTo>
                    <a:lnTo>
                      <a:pt x="51801" y="259195"/>
                    </a:lnTo>
                    <a:cubicBezTo>
                      <a:pt x="22968" y="258970"/>
                      <a:pt x="-223" y="235413"/>
                      <a:pt x="2" y="206579"/>
                    </a:cubicBezTo>
                    <a:cubicBezTo>
                      <a:pt x="2" y="206579"/>
                      <a:pt x="2" y="206578"/>
                      <a:pt x="2" y="206577"/>
                    </a:cubicBezTo>
                    <a:close/>
                    <a:moveTo>
                      <a:pt x="51801" y="104030"/>
                    </a:moveTo>
                    <a:lnTo>
                      <a:pt x="292090" y="104030"/>
                    </a:lnTo>
                    <a:cubicBezTo>
                      <a:pt x="320902" y="104257"/>
                      <a:pt x="344451" y="81100"/>
                      <a:pt x="344708" y="52289"/>
                    </a:cubicBezTo>
                    <a:lnTo>
                      <a:pt x="344708" y="52289"/>
                    </a:lnTo>
                    <a:cubicBezTo>
                      <a:pt x="344738" y="51782"/>
                      <a:pt x="344738" y="51275"/>
                      <a:pt x="344708" y="50769"/>
                    </a:cubicBezTo>
                    <a:cubicBezTo>
                      <a:pt x="343913" y="21946"/>
                      <a:pt x="319902" y="-775"/>
                      <a:pt x="291079" y="20"/>
                    </a:cubicBezTo>
                    <a:cubicBezTo>
                      <a:pt x="291065" y="21"/>
                      <a:pt x="291051" y="21"/>
                      <a:pt x="291038" y="21"/>
                    </a:cubicBezTo>
                    <a:lnTo>
                      <a:pt x="51801" y="21"/>
                    </a:lnTo>
                    <a:cubicBezTo>
                      <a:pt x="23080" y="984"/>
                      <a:pt x="578" y="25048"/>
                      <a:pt x="1541" y="53770"/>
                    </a:cubicBezTo>
                    <a:cubicBezTo>
                      <a:pt x="2459" y="81139"/>
                      <a:pt x="24432" y="103112"/>
                      <a:pt x="51801" y="104030"/>
                    </a:cubicBezTo>
                    <a:close/>
                  </a:path>
                </a:pathLst>
              </a:custGeom>
              <a:solidFill>
                <a:srgbClr val="003067"/>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33" name="Freeform: Shape 532">
                <a:extLst>
                  <a:ext uri="{FF2B5EF4-FFF2-40B4-BE49-F238E27FC236}">
                    <a16:creationId xmlns:a16="http://schemas.microsoft.com/office/drawing/2014/main" id="{137A91C8-12FC-43C0-A469-F59F7E239B85}"/>
                  </a:ext>
                </a:extLst>
              </p:cNvPr>
              <p:cNvSpPr/>
              <p:nvPr/>
            </p:nvSpPr>
            <p:spPr>
              <a:xfrm>
                <a:off x="6655783" y="2711240"/>
                <a:ext cx="70157" cy="224562"/>
              </a:xfrm>
              <a:custGeom>
                <a:avLst/>
                <a:gdLst>
                  <a:gd name="connsiteX0" fmla="*/ 35079 w 70157"/>
                  <a:gd name="connsiteY0" fmla="*/ 0 h 224562"/>
                  <a:gd name="connsiteX1" fmla="*/ 70157 w 70157"/>
                  <a:gd name="connsiteY1" fmla="*/ 35079 h 224562"/>
                  <a:gd name="connsiteX2" fmla="*/ 35079 w 70157"/>
                  <a:gd name="connsiteY2" fmla="*/ 70157 h 224562"/>
                  <a:gd name="connsiteX3" fmla="*/ 0 w 70157"/>
                  <a:gd name="connsiteY3" fmla="*/ 35079 h 224562"/>
                  <a:gd name="connsiteX4" fmla="*/ 35079 w 70157"/>
                  <a:gd name="connsiteY4" fmla="*/ 0 h 224562"/>
                  <a:gd name="connsiteX5" fmla="*/ 0 w 70157"/>
                  <a:gd name="connsiteY5" fmla="*/ 189483 h 224562"/>
                  <a:gd name="connsiteX6" fmla="*/ 35079 w 70157"/>
                  <a:gd name="connsiteY6" fmla="*/ 224562 h 224562"/>
                  <a:gd name="connsiteX7" fmla="*/ 70157 w 70157"/>
                  <a:gd name="connsiteY7" fmla="*/ 189483 h 224562"/>
                  <a:gd name="connsiteX8" fmla="*/ 35079 w 70157"/>
                  <a:gd name="connsiteY8" fmla="*/ 154405 h 224562"/>
                  <a:gd name="connsiteX9" fmla="*/ 0 w 70157"/>
                  <a:gd name="connsiteY9" fmla="*/ 189483 h 22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157" h="224562">
                    <a:moveTo>
                      <a:pt x="35079" y="0"/>
                    </a:moveTo>
                    <a:cubicBezTo>
                      <a:pt x="54452" y="0"/>
                      <a:pt x="70157" y="15705"/>
                      <a:pt x="70157" y="35079"/>
                    </a:cubicBezTo>
                    <a:cubicBezTo>
                      <a:pt x="70157" y="54452"/>
                      <a:pt x="54452" y="70157"/>
                      <a:pt x="35079" y="70157"/>
                    </a:cubicBezTo>
                    <a:cubicBezTo>
                      <a:pt x="15705" y="70157"/>
                      <a:pt x="0" y="54452"/>
                      <a:pt x="0" y="35079"/>
                    </a:cubicBezTo>
                    <a:cubicBezTo>
                      <a:pt x="0" y="15705"/>
                      <a:pt x="15705" y="0"/>
                      <a:pt x="35079" y="0"/>
                    </a:cubicBezTo>
                    <a:close/>
                    <a:moveTo>
                      <a:pt x="0" y="189483"/>
                    </a:moveTo>
                    <a:cubicBezTo>
                      <a:pt x="0" y="208857"/>
                      <a:pt x="15705" y="224562"/>
                      <a:pt x="35079" y="224562"/>
                    </a:cubicBezTo>
                    <a:cubicBezTo>
                      <a:pt x="54452" y="224562"/>
                      <a:pt x="70157" y="208857"/>
                      <a:pt x="70157" y="189483"/>
                    </a:cubicBezTo>
                    <a:cubicBezTo>
                      <a:pt x="70157" y="170110"/>
                      <a:pt x="54452" y="154405"/>
                      <a:pt x="35079" y="154405"/>
                    </a:cubicBezTo>
                    <a:cubicBezTo>
                      <a:pt x="15705" y="154405"/>
                      <a:pt x="0" y="170110"/>
                      <a:pt x="0" y="189483"/>
                    </a:cubicBezTo>
                    <a:close/>
                  </a:path>
                </a:pathLst>
              </a:custGeom>
              <a:solidFill>
                <a:srgbClr val="50E6FF"/>
              </a:solidFill>
              <a:ln w="58208" cap="flat">
                <a:noFill/>
                <a:prstDash val="solid"/>
                <a:miter/>
              </a:ln>
            </p:spPr>
            <p:txBody>
              <a:bodyPr rtlCol="0" anchor="ctr"/>
              <a:lstStyle/>
              <a:p>
                <a:pPr defTabSz="932597">
                  <a:defRPr/>
                </a:pPr>
                <a:endParaRPr lang="en-US" sz="1836">
                  <a:solidFill>
                    <a:srgbClr val="FFFFFF"/>
                  </a:solidFill>
                  <a:latin typeface="Segoe UI"/>
                </a:endParaRPr>
              </a:p>
            </p:txBody>
          </p:sp>
        </p:grpSp>
        <p:grpSp>
          <p:nvGrpSpPr>
            <p:cNvPr id="536" name="Graphic 58">
              <a:extLst>
                <a:ext uri="{FF2B5EF4-FFF2-40B4-BE49-F238E27FC236}">
                  <a16:creationId xmlns:a16="http://schemas.microsoft.com/office/drawing/2014/main" id="{A6D1F993-003D-4199-892F-CAD080C8CCF8}"/>
                </a:ext>
              </a:extLst>
            </p:cNvPr>
            <p:cNvGrpSpPr/>
            <p:nvPr/>
          </p:nvGrpSpPr>
          <p:grpSpPr>
            <a:xfrm>
              <a:off x="4310593" y="2915506"/>
              <a:ext cx="188847" cy="149571"/>
              <a:chOff x="2112465" y="2876133"/>
              <a:chExt cx="519142" cy="411171"/>
            </a:xfrm>
          </p:grpSpPr>
          <p:sp>
            <p:nvSpPr>
              <p:cNvPr id="537" name="Freeform: Shape 536">
                <a:extLst>
                  <a:ext uri="{FF2B5EF4-FFF2-40B4-BE49-F238E27FC236}">
                    <a16:creationId xmlns:a16="http://schemas.microsoft.com/office/drawing/2014/main" id="{55C53A50-2277-4CF6-AA1C-15464DC23AD8}"/>
                  </a:ext>
                </a:extLst>
              </p:cNvPr>
              <p:cNvSpPr/>
              <p:nvPr/>
            </p:nvSpPr>
            <p:spPr>
              <a:xfrm>
                <a:off x="2112465" y="2876133"/>
                <a:ext cx="519142"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538" name="Freeform: Shape 537">
                <a:extLst>
                  <a:ext uri="{FF2B5EF4-FFF2-40B4-BE49-F238E27FC236}">
                    <a16:creationId xmlns:a16="http://schemas.microsoft.com/office/drawing/2014/main" id="{68815A29-6106-4827-AE5D-DC8CA64E5C41}"/>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39" name="Freeform: Shape 538">
                <a:extLst>
                  <a:ext uri="{FF2B5EF4-FFF2-40B4-BE49-F238E27FC236}">
                    <a16:creationId xmlns:a16="http://schemas.microsoft.com/office/drawing/2014/main" id="{E3BF8286-EC4F-4E5F-B5AA-C69EF9A1C1EE}"/>
                  </a:ext>
                </a:extLst>
              </p:cNvPr>
              <p:cNvSpPr/>
              <p:nvPr/>
            </p:nvSpPr>
            <p:spPr>
              <a:xfrm>
                <a:off x="2276703" y="3080283"/>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40" name="Freeform: Shape 539">
                <a:extLst>
                  <a:ext uri="{FF2B5EF4-FFF2-40B4-BE49-F238E27FC236}">
                    <a16:creationId xmlns:a16="http://schemas.microsoft.com/office/drawing/2014/main" id="{5A0991AB-DB75-4D93-949C-308F96FADFF1}"/>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41" name="Freeform: Shape 540">
                <a:extLst>
                  <a:ext uri="{FF2B5EF4-FFF2-40B4-BE49-F238E27FC236}">
                    <a16:creationId xmlns:a16="http://schemas.microsoft.com/office/drawing/2014/main" id="{4A6373FC-BD8F-4C05-AB40-44DAD98169A0}"/>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42" name="Freeform: Shape 541">
                <a:extLst>
                  <a:ext uri="{FF2B5EF4-FFF2-40B4-BE49-F238E27FC236}">
                    <a16:creationId xmlns:a16="http://schemas.microsoft.com/office/drawing/2014/main" id="{0C25E939-6804-49E3-A11E-E70E4B52C495}"/>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54" name="Freeform: Shape 553">
                <a:extLst>
                  <a:ext uri="{FF2B5EF4-FFF2-40B4-BE49-F238E27FC236}">
                    <a16:creationId xmlns:a16="http://schemas.microsoft.com/office/drawing/2014/main" id="{69239F1D-2444-43C2-80E8-371A54094144}"/>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55" name="Freeform: Shape 554">
                <a:extLst>
                  <a:ext uri="{FF2B5EF4-FFF2-40B4-BE49-F238E27FC236}">
                    <a16:creationId xmlns:a16="http://schemas.microsoft.com/office/drawing/2014/main" id="{DE5E8154-80D0-4564-8812-95F15282ECAA}"/>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56" name="Freeform: Shape 555">
                <a:extLst>
                  <a:ext uri="{FF2B5EF4-FFF2-40B4-BE49-F238E27FC236}">
                    <a16:creationId xmlns:a16="http://schemas.microsoft.com/office/drawing/2014/main" id="{65ED9E7D-6B67-4E29-B12A-C5BE9AD776EE}"/>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nvGrpSpPr>
            <p:cNvPr id="557" name="Graphic 58">
              <a:extLst>
                <a:ext uri="{FF2B5EF4-FFF2-40B4-BE49-F238E27FC236}">
                  <a16:creationId xmlns:a16="http://schemas.microsoft.com/office/drawing/2014/main" id="{104EFD72-854A-4713-859E-17FB38F53184}"/>
                </a:ext>
              </a:extLst>
            </p:cNvPr>
            <p:cNvGrpSpPr/>
            <p:nvPr/>
          </p:nvGrpSpPr>
          <p:grpSpPr>
            <a:xfrm>
              <a:off x="4310593" y="2359192"/>
              <a:ext cx="188847" cy="149571"/>
              <a:chOff x="2112465" y="2876133"/>
              <a:chExt cx="519142" cy="411171"/>
            </a:xfrm>
          </p:grpSpPr>
          <p:sp>
            <p:nvSpPr>
              <p:cNvPr id="558" name="Freeform: Shape 557">
                <a:extLst>
                  <a:ext uri="{FF2B5EF4-FFF2-40B4-BE49-F238E27FC236}">
                    <a16:creationId xmlns:a16="http://schemas.microsoft.com/office/drawing/2014/main" id="{5A66F460-C55D-404C-AF80-B5FFF83FA998}"/>
                  </a:ext>
                </a:extLst>
              </p:cNvPr>
              <p:cNvSpPr/>
              <p:nvPr/>
            </p:nvSpPr>
            <p:spPr>
              <a:xfrm>
                <a:off x="2112465" y="2876133"/>
                <a:ext cx="519142"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559" name="Freeform: Shape 558">
                <a:extLst>
                  <a:ext uri="{FF2B5EF4-FFF2-40B4-BE49-F238E27FC236}">
                    <a16:creationId xmlns:a16="http://schemas.microsoft.com/office/drawing/2014/main" id="{D9528F16-7D5C-4D5C-B285-751F2F584FD8}"/>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60" name="Freeform: Shape 559">
                <a:extLst>
                  <a:ext uri="{FF2B5EF4-FFF2-40B4-BE49-F238E27FC236}">
                    <a16:creationId xmlns:a16="http://schemas.microsoft.com/office/drawing/2014/main" id="{5E69F93D-8E65-4335-B955-385A68C118BD}"/>
                  </a:ext>
                </a:extLst>
              </p:cNvPr>
              <p:cNvSpPr/>
              <p:nvPr/>
            </p:nvSpPr>
            <p:spPr>
              <a:xfrm>
                <a:off x="2276703" y="3080283"/>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61" name="Freeform: Shape 560">
                <a:extLst>
                  <a:ext uri="{FF2B5EF4-FFF2-40B4-BE49-F238E27FC236}">
                    <a16:creationId xmlns:a16="http://schemas.microsoft.com/office/drawing/2014/main" id="{4822C319-0167-42CD-A01D-48D7DDB322BE}"/>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63" name="Freeform: Shape 562">
                <a:extLst>
                  <a:ext uri="{FF2B5EF4-FFF2-40B4-BE49-F238E27FC236}">
                    <a16:creationId xmlns:a16="http://schemas.microsoft.com/office/drawing/2014/main" id="{6ABA068D-0401-4EDA-8953-5CC7C9A5B307}"/>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64" name="Freeform: Shape 563">
                <a:extLst>
                  <a:ext uri="{FF2B5EF4-FFF2-40B4-BE49-F238E27FC236}">
                    <a16:creationId xmlns:a16="http://schemas.microsoft.com/office/drawing/2014/main" id="{D5B9BE69-0FE0-4030-86ED-652EF0EE251C}"/>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65" name="Freeform: Shape 564">
                <a:extLst>
                  <a:ext uri="{FF2B5EF4-FFF2-40B4-BE49-F238E27FC236}">
                    <a16:creationId xmlns:a16="http://schemas.microsoft.com/office/drawing/2014/main" id="{91F34A41-081F-4E12-A616-6873578C55D6}"/>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69" name="Freeform: Shape 568">
                <a:extLst>
                  <a:ext uri="{FF2B5EF4-FFF2-40B4-BE49-F238E27FC236}">
                    <a16:creationId xmlns:a16="http://schemas.microsoft.com/office/drawing/2014/main" id="{C73A3673-69C0-48BD-B46B-1A0C784CF50F}"/>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70" name="Freeform: Shape 569">
                <a:extLst>
                  <a:ext uri="{FF2B5EF4-FFF2-40B4-BE49-F238E27FC236}">
                    <a16:creationId xmlns:a16="http://schemas.microsoft.com/office/drawing/2014/main" id="{3578103A-6B78-44C8-9A55-1341344B5A0C}"/>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nvGrpSpPr>
            <p:cNvPr id="596" name="Graphic 58">
              <a:extLst>
                <a:ext uri="{FF2B5EF4-FFF2-40B4-BE49-F238E27FC236}">
                  <a16:creationId xmlns:a16="http://schemas.microsoft.com/office/drawing/2014/main" id="{7B403B10-DBD8-499C-BAD0-50FCCF337E6B}"/>
                </a:ext>
              </a:extLst>
            </p:cNvPr>
            <p:cNvGrpSpPr/>
            <p:nvPr/>
          </p:nvGrpSpPr>
          <p:grpSpPr>
            <a:xfrm>
              <a:off x="4804442" y="2915506"/>
              <a:ext cx="188847" cy="149571"/>
              <a:chOff x="2112465" y="2876133"/>
              <a:chExt cx="519142" cy="411171"/>
            </a:xfrm>
          </p:grpSpPr>
          <p:sp>
            <p:nvSpPr>
              <p:cNvPr id="597" name="Freeform: Shape 596">
                <a:extLst>
                  <a:ext uri="{FF2B5EF4-FFF2-40B4-BE49-F238E27FC236}">
                    <a16:creationId xmlns:a16="http://schemas.microsoft.com/office/drawing/2014/main" id="{6B719236-F74F-45AA-A9F9-7BC3564321EA}"/>
                  </a:ext>
                </a:extLst>
              </p:cNvPr>
              <p:cNvSpPr/>
              <p:nvPr/>
            </p:nvSpPr>
            <p:spPr>
              <a:xfrm>
                <a:off x="2112465" y="2876133"/>
                <a:ext cx="519142"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598" name="Freeform: Shape 597">
                <a:extLst>
                  <a:ext uri="{FF2B5EF4-FFF2-40B4-BE49-F238E27FC236}">
                    <a16:creationId xmlns:a16="http://schemas.microsoft.com/office/drawing/2014/main" id="{78E2CC59-53CB-4837-8BF8-F00EC13B2AE7}"/>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99" name="Freeform: Shape 598">
                <a:extLst>
                  <a:ext uri="{FF2B5EF4-FFF2-40B4-BE49-F238E27FC236}">
                    <a16:creationId xmlns:a16="http://schemas.microsoft.com/office/drawing/2014/main" id="{338A8A5B-5390-42B5-A4B2-81C5F1F7ECFD}"/>
                  </a:ext>
                </a:extLst>
              </p:cNvPr>
              <p:cNvSpPr/>
              <p:nvPr/>
            </p:nvSpPr>
            <p:spPr>
              <a:xfrm>
                <a:off x="2276703" y="3080283"/>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00" name="Freeform: Shape 599">
                <a:extLst>
                  <a:ext uri="{FF2B5EF4-FFF2-40B4-BE49-F238E27FC236}">
                    <a16:creationId xmlns:a16="http://schemas.microsoft.com/office/drawing/2014/main" id="{68C9C1EA-4549-4AB5-9F33-69BF43C26FDB}"/>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02" name="Freeform: Shape 601">
                <a:extLst>
                  <a:ext uri="{FF2B5EF4-FFF2-40B4-BE49-F238E27FC236}">
                    <a16:creationId xmlns:a16="http://schemas.microsoft.com/office/drawing/2014/main" id="{18E0487A-BBC4-4328-934C-1C7E6C5A678B}"/>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03" name="Freeform: Shape 602">
                <a:extLst>
                  <a:ext uri="{FF2B5EF4-FFF2-40B4-BE49-F238E27FC236}">
                    <a16:creationId xmlns:a16="http://schemas.microsoft.com/office/drawing/2014/main" id="{C511D3F4-FE2D-4D75-AB1C-E48045D45162}"/>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05" name="Freeform: Shape 604">
                <a:extLst>
                  <a:ext uri="{FF2B5EF4-FFF2-40B4-BE49-F238E27FC236}">
                    <a16:creationId xmlns:a16="http://schemas.microsoft.com/office/drawing/2014/main" id="{B9AB9AF2-C38B-4A3A-9DEB-BBD18CF95995}"/>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11" name="Freeform: Shape 610">
                <a:extLst>
                  <a:ext uri="{FF2B5EF4-FFF2-40B4-BE49-F238E27FC236}">
                    <a16:creationId xmlns:a16="http://schemas.microsoft.com/office/drawing/2014/main" id="{B3F6B110-870A-4AE1-850D-24316F7BB07C}"/>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12" name="Freeform: Shape 611">
                <a:extLst>
                  <a:ext uri="{FF2B5EF4-FFF2-40B4-BE49-F238E27FC236}">
                    <a16:creationId xmlns:a16="http://schemas.microsoft.com/office/drawing/2014/main" id="{3F661249-B5B8-45D1-B227-8ADA02C74576}"/>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nvGrpSpPr>
            <p:cNvPr id="614" name="Graphic 58">
              <a:extLst>
                <a:ext uri="{FF2B5EF4-FFF2-40B4-BE49-F238E27FC236}">
                  <a16:creationId xmlns:a16="http://schemas.microsoft.com/office/drawing/2014/main" id="{5541C21B-3C15-47C1-9CC2-EC15B2E63D6D}"/>
                </a:ext>
              </a:extLst>
            </p:cNvPr>
            <p:cNvGrpSpPr/>
            <p:nvPr/>
          </p:nvGrpSpPr>
          <p:grpSpPr>
            <a:xfrm>
              <a:off x="4804442" y="2359192"/>
              <a:ext cx="188847" cy="149571"/>
              <a:chOff x="2112465" y="2876133"/>
              <a:chExt cx="519142" cy="411171"/>
            </a:xfrm>
          </p:grpSpPr>
          <p:sp>
            <p:nvSpPr>
              <p:cNvPr id="618" name="Freeform: Shape 617">
                <a:extLst>
                  <a:ext uri="{FF2B5EF4-FFF2-40B4-BE49-F238E27FC236}">
                    <a16:creationId xmlns:a16="http://schemas.microsoft.com/office/drawing/2014/main" id="{9ACA72F3-759E-4171-8786-97983DAC82FE}"/>
                  </a:ext>
                </a:extLst>
              </p:cNvPr>
              <p:cNvSpPr/>
              <p:nvPr/>
            </p:nvSpPr>
            <p:spPr>
              <a:xfrm>
                <a:off x="2112465" y="2876133"/>
                <a:ext cx="519142"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619" name="Freeform: Shape 618">
                <a:extLst>
                  <a:ext uri="{FF2B5EF4-FFF2-40B4-BE49-F238E27FC236}">
                    <a16:creationId xmlns:a16="http://schemas.microsoft.com/office/drawing/2014/main" id="{17FB536A-D46B-46E4-819D-C9694D3D9C92}"/>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20" name="Freeform: Shape 619">
                <a:extLst>
                  <a:ext uri="{FF2B5EF4-FFF2-40B4-BE49-F238E27FC236}">
                    <a16:creationId xmlns:a16="http://schemas.microsoft.com/office/drawing/2014/main" id="{9D12CA1E-47A4-4D8B-B8E4-6583A880C8DC}"/>
                  </a:ext>
                </a:extLst>
              </p:cNvPr>
              <p:cNvSpPr/>
              <p:nvPr/>
            </p:nvSpPr>
            <p:spPr>
              <a:xfrm>
                <a:off x="2276703" y="3080283"/>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21" name="Freeform: Shape 620">
                <a:extLst>
                  <a:ext uri="{FF2B5EF4-FFF2-40B4-BE49-F238E27FC236}">
                    <a16:creationId xmlns:a16="http://schemas.microsoft.com/office/drawing/2014/main" id="{3DF3A117-BBFB-4421-B453-A2967D22AB60}"/>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22" name="Freeform: Shape 621">
                <a:extLst>
                  <a:ext uri="{FF2B5EF4-FFF2-40B4-BE49-F238E27FC236}">
                    <a16:creationId xmlns:a16="http://schemas.microsoft.com/office/drawing/2014/main" id="{DA77B6F7-A294-4703-99CC-88A62C8848E6}"/>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23" name="Freeform: Shape 622">
                <a:extLst>
                  <a:ext uri="{FF2B5EF4-FFF2-40B4-BE49-F238E27FC236}">
                    <a16:creationId xmlns:a16="http://schemas.microsoft.com/office/drawing/2014/main" id="{1D8970A0-8074-45A8-8E82-3878C536F9CA}"/>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24" name="Freeform: Shape 623">
                <a:extLst>
                  <a:ext uri="{FF2B5EF4-FFF2-40B4-BE49-F238E27FC236}">
                    <a16:creationId xmlns:a16="http://schemas.microsoft.com/office/drawing/2014/main" id="{A642D9A2-6617-4FD6-AF1E-75408FF80160}"/>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25" name="Freeform: Shape 624">
                <a:extLst>
                  <a:ext uri="{FF2B5EF4-FFF2-40B4-BE49-F238E27FC236}">
                    <a16:creationId xmlns:a16="http://schemas.microsoft.com/office/drawing/2014/main" id="{CE6A6BD2-BC0D-4520-BCC8-3418BAC5A043}"/>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26" name="Freeform: Shape 625">
                <a:extLst>
                  <a:ext uri="{FF2B5EF4-FFF2-40B4-BE49-F238E27FC236}">
                    <a16:creationId xmlns:a16="http://schemas.microsoft.com/office/drawing/2014/main" id="{47A9F4D1-23FC-4EA1-BF87-8934E46A1160}"/>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nvGrpSpPr>
            <p:cNvPr id="627" name="Graphic 58">
              <a:extLst>
                <a:ext uri="{FF2B5EF4-FFF2-40B4-BE49-F238E27FC236}">
                  <a16:creationId xmlns:a16="http://schemas.microsoft.com/office/drawing/2014/main" id="{ABCA349F-C992-4403-B726-360A66012280}"/>
                </a:ext>
              </a:extLst>
            </p:cNvPr>
            <p:cNvGrpSpPr/>
            <p:nvPr/>
          </p:nvGrpSpPr>
          <p:grpSpPr>
            <a:xfrm>
              <a:off x="4310593" y="2931772"/>
              <a:ext cx="188847" cy="149571"/>
              <a:chOff x="2112465" y="2876133"/>
              <a:chExt cx="519142" cy="411171"/>
            </a:xfrm>
          </p:grpSpPr>
          <p:sp>
            <p:nvSpPr>
              <p:cNvPr id="628" name="Freeform: Shape 627">
                <a:extLst>
                  <a:ext uri="{FF2B5EF4-FFF2-40B4-BE49-F238E27FC236}">
                    <a16:creationId xmlns:a16="http://schemas.microsoft.com/office/drawing/2014/main" id="{F19B32C7-4D35-49FA-AB46-F822338DBB93}"/>
                  </a:ext>
                </a:extLst>
              </p:cNvPr>
              <p:cNvSpPr/>
              <p:nvPr/>
            </p:nvSpPr>
            <p:spPr>
              <a:xfrm>
                <a:off x="2112465" y="2876133"/>
                <a:ext cx="519142"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630" name="Freeform: Shape 629">
                <a:extLst>
                  <a:ext uri="{FF2B5EF4-FFF2-40B4-BE49-F238E27FC236}">
                    <a16:creationId xmlns:a16="http://schemas.microsoft.com/office/drawing/2014/main" id="{7C943FC3-FBAE-4F80-B7E1-0BAAB1562909}"/>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31" name="Freeform: Shape 630">
                <a:extLst>
                  <a:ext uri="{FF2B5EF4-FFF2-40B4-BE49-F238E27FC236}">
                    <a16:creationId xmlns:a16="http://schemas.microsoft.com/office/drawing/2014/main" id="{1A792E28-B9F6-4EDD-9033-20235A60A9C9}"/>
                  </a:ext>
                </a:extLst>
              </p:cNvPr>
              <p:cNvSpPr/>
              <p:nvPr/>
            </p:nvSpPr>
            <p:spPr>
              <a:xfrm>
                <a:off x="2276703" y="3080283"/>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32" name="Freeform: Shape 631">
                <a:extLst>
                  <a:ext uri="{FF2B5EF4-FFF2-40B4-BE49-F238E27FC236}">
                    <a16:creationId xmlns:a16="http://schemas.microsoft.com/office/drawing/2014/main" id="{F32B3040-64E1-4562-873E-FA647394AB1E}"/>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33" name="Freeform: Shape 632">
                <a:extLst>
                  <a:ext uri="{FF2B5EF4-FFF2-40B4-BE49-F238E27FC236}">
                    <a16:creationId xmlns:a16="http://schemas.microsoft.com/office/drawing/2014/main" id="{DCFE8284-DCAE-4137-A52F-118A5AD38275}"/>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34" name="Freeform: Shape 633">
                <a:extLst>
                  <a:ext uri="{FF2B5EF4-FFF2-40B4-BE49-F238E27FC236}">
                    <a16:creationId xmlns:a16="http://schemas.microsoft.com/office/drawing/2014/main" id="{DAAE3309-F169-4E8A-808B-2D604E5E928B}"/>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36" name="Freeform: Shape 635">
                <a:extLst>
                  <a:ext uri="{FF2B5EF4-FFF2-40B4-BE49-F238E27FC236}">
                    <a16:creationId xmlns:a16="http://schemas.microsoft.com/office/drawing/2014/main" id="{A6D69570-D211-4FFE-9E44-6DA0B2C5F4A2}"/>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37" name="Freeform: Shape 636">
                <a:extLst>
                  <a:ext uri="{FF2B5EF4-FFF2-40B4-BE49-F238E27FC236}">
                    <a16:creationId xmlns:a16="http://schemas.microsoft.com/office/drawing/2014/main" id="{E9E13831-86A9-423F-A286-A85EB26CF278}"/>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38" name="Freeform: Shape 637">
                <a:extLst>
                  <a:ext uri="{FF2B5EF4-FFF2-40B4-BE49-F238E27FC236}">
                    <a16:creationId xmlns:a16="http://schemas.microsoft.com/office/drawing/2014/main" id="{AD374E02-56C3-43CF-9647-4800BDAC9949}"/>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nvGrpSpPr>
            <p:cNvPr id="639" name="Graphic 58">
              <a:extLst>
                <a:ext uri="{FF2B5EF4-FFF2-40B4-BE49-F238E27FC236}">
                  <a16:creationId xmlns:a16="http://schemas.microsoft.com/office/drawing/2014/main" id="{F8DF9CDC-B616-457A-8E5F-A964C97A0600}"/>
                </a:ext>
              </a:extLst>
            </p:cNvPr>
            <p:cNvGrpSpPr/>
            <p:nvPr/>
          </p:nvGrpSpPr>
          <p:grpSpPr>
            <a:xfrm>
              <a:off x="4310593" y="2375458"/>
              <a:ext cx="188847" cy="149571"/>
              <a:chOff x="2112465" y="2876133"/>
              <a:chExt cx="519142" cy="411171"/>
            </a:xfrm>
          </p:grpSpPr>
          <p:sp>
            <p:nvSpPr>
              <p:cNvPr id="640" name="Freeform: Shape 639">
                <a:extLst>
                  <a:ext uri="{FF2B5EF4-FFF2-40B4-BE49-F238E27FC236}">
                    <a16:creationId xmlns:a16="http://schemas.microsoft.com/office/drawing/2014/main" id="{E2CB10DA-E3AA-4818-8111-E843F65AA9C8}"/>
                  </a:ext>
                </a:extLst>
              </p:cNvPr>
              <p:cNvSpPr/>
              <p:nvPr/>
            </p:nvSpPr>
            <p:spPr>
              <a:xfrm>
                <a:off x="2112465" y="2876133"/>
                <a:ext cx="519142"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641" name="Freeform: Shape 640">
                <a:extLst>
                  <a:ext uri="{FF2B5EF4-FFF2-40B4-BE49-F238E27FC236}">
                    <a16:creationId xmlns:a16="http://schemas.microsoft.com/office/drawing/2014/main" id="{9C892327-9B8A-430D-B0B4-533FFB1BD2BC}"/>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42" name="Freeform: Shape 641">
                <a:extLst>
                  <a:ext uri="{FF2B5EF4-FFF2-40B4-BE49-F238E27FC236}">
                    <a16:creationId xmlns:a16="http://schemas.microsoft.com/office/drawing/2014/main" id="{6C454F76-A755-45FD-A92F-611D56542CB4}"/>
                  </a:ext>
                </a:extLst>
              </p:cNvPr>
              <p:cNvSpPr/>
              <p:nvPr/>
            </p:nvSpPr>
            <p:spPr>
              <a:xfrm>
                <a:off x="2276703" y="3080283"/>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44" name="Freeform: Shape 643">
                <a:extLst>
                  <a:ext uri="{FF2B5EF4-FFF2-40B4-BE49-F238E27FC236}">
                    <a16:creationId xmlns:a16="http://schemas.microsoft.com/office/drawing/2014/main" id="{E5586E70-5DF6-4EC8-8A4F-20E56A87BEE1}"/>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45" name="Freeform: Shape 644">
                <a:extLst>
                  <a:ext uri="{FF2B5EF4-FFF2-40B4-BE49-F238E27FC236}">
                    <a16:creationId xmlns:a16="http://schemas.microsoft.com/office/drawing/2014/main" id="{23840839-DA09-472A-8C99-1D56C0AF256E}"/>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46" name="Freeform: Shape 645">
                <a:extLst>
                  <a:ext uri="{FF2B5EF4-FFF2-40B4-BE49-F238E27FC236}">
                    <a16:creationId xmlns:a16="http://schemas.microsoft.com/office/drawing/2014/main" id="{D9E38B9F-ADBC-452F-BEFB-D5CFBBB84A11}"/>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47" name="Freeform: Shape 646">
                <a:extLst>
                  <a:ext uri="{FF2B5EF4-FFF2-40B4-BE49-F238E27FC236}">
                    <a16:creationId xmlns:a16="http://schemas.microsoft.com/office/drawing/2014/main" id="{F7B5CFEB-42A3-4E9D-8563-BF0008A82EEE}"/>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50" name="Freeform: Shape 649">
                <a:extLst>
                  <a:ext uri="{FF2B5EF4-FFF2-40B4-BE49-F238E27FC236}">
                    <a16:creationId xmlns:a16="http://schemas.microsoft.com/office/drawing/2014/main" id="{675776C6-16C1-4EF2-A383-22BB08420000}"/>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51" name="Freeform: Shape 650">
                <a:extLst>
                  <a:ext uri="{FF2B5EF4-FFF2-40B4-BE49-F238E27FC236}">
                    <a16:creationId xmlns:a16="http://schemas.microsoft.com/office/drawing/2014/main" id="{46E0B989-55BD-4E87-925E-4DB6C01CDB54}"/>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pic>
        <p:nvPicPr>
          <p:cNvPr id="110" name="Graphic 109">
            <a:extLst>
              <a:ext uri="{FF2B5EF4-FFF2-40B4-BE49-F238E27FC236}">
                <a16:creationId xmlns:a16="http://schemas.microsoft.com/office/drawing/2014/main" id="{9F42A5BC-A6E0-407F-968B-1D90C5CCBD1D}"/>
              </a:ext>
              <a:ext uri="{C183D7F6-B498-43B3-948B-1728B52AA6E4}">
                <adec:decorative xmlns:adec="http://schemas.microsoft.com/office/drawing/2017/decorative" val="1"/>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3595677" y="2811978"/>
            <a:ext cx="335552" cy="335552"/>
          </a:xfrm>
          <a:prstGeom prst="rect">
            <a:avLst/>
          </a:prstGeom>
        </p:spPr>
      </p:pic>
      <p:grpSp>
        <p:nvGrpSpPr>
          <p:cNvPr id="662" name="!!arrowup_2pt">
            <a:extLst>
              <a:ext uri="{FF2B5EF4-FFF2-40B4-BE49-F238E27FC236}">
                <a16:creationId xmlns:a16="http://schemas.microsoft.com/office/drawing/2014/main" id="{18D556CD-9659-4C84-B377-EEF7461C82C5}"/>
              </a:ext>
            </a:extLst>
          </p:cNvPr>
          <p:cNvGrpSpPr/>
          <p:nvPr/>
        </p:nvGrpSpPr>
        <p:grpSpPr>
          <a:xfrm>
            <a:off x="5962961" y="3493028"/>
            <a:ext cx="232312" cy="76887"/>
            <a:chOff x="2615998" y="3899987"/>
            <a:chExt cx="230255" cy="76206"/>
          </a:xfrm>
        </p:grpSpPr>
        <p:sp>
          <p:nvSpPr>
            <p:cNvPr id="663" name="Rectangle 662">
              <a:extLst>
                <a:ext uri="{FF2B5EF4-FFF2-40B4-BE49-F238E27FC236}">
                  <a16:creationId xmlns:a16="http://schemas.microsoft.com/office/drawing/2014/main" id="{680D1F7F-D17C-48EA-AE39-13FB30197BE2}"/>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4" name="Isosceles Triangle 663">
              <a:extLst>
                <a:ext uri="{FF2B5EF4-FFF2-40B4-BE49-F238E27FC236}">
                  <a16:creationId xmlns:a16="http://schemas.microsoft.com/office/drawing/2014/main" id="{8615A951-70A4-400E-9F09-98810A32709E}"/>
                </a:ext>
              </a:extLst>
            </p:cNvPr>
            <p:cNvSpPr/>
            <p:nvPr/>
          </p:nvSpPr>
          <p:spPr bwMode="blackWhite">
            <a:xfrm rot="5400000">
              <a:off x="2615996" y="3899989"/>
              <a:ext cx="76203" cy="76200"/>
            </a:xfrm>
            <a:prstGeom prst="triangle">
              <a:avLst/>
            </a:prstGeom>
            <a:solidFill>
              <a:srgbClr val="9BF00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68" name="!!arrowup_2pt">
            <a:extLst>
              <a:ext uri="{FF2B5EF4-FFF2-40B4-BE49-F238E27FC236}">
                <a16:creationId xmlns:a16="http://schemas.microsoft.com/office/drawing/2014/main" id="{ABA00F3E-F879-40CA-9289-5B10D98DB1BB}"/>
              </a:ext>
            </a:extLst>
          </p:cNvPr>
          <p:cNvGrpSpPr/>
          <p:nvPr/>
        </p:nvGrpSpPr>
        <p:grpSpPr>
          <a:xfrm>
            <a:off x="5995475" y="1643950"/>
            <a:ext cx="232312" cy="76887"/>
            <a:chOff x="2615998" y="3899987"/>
            <a:chExt cx="230255" cy="76206"/>
          </a:xfrm>
        </p:grpSpPr>
        <p:sp>
          <p:nvSpPr>
            <p:cNvPr id="669" name="Rectangle 668">
              <a:extLst>
                <a:ext uri="{FF2B5EF4-FFF2-40B4-BE49-F238E27FC236}">
                  <a16:creationId xmlns:a16="http://schemas.microsoft.com/office/drawing/2014/main" id="{6ECB5E3B-2E2F-4E7E-AE0B-E3DA090D506F}"/>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0" name="Isosceles Triangle 669">
              <a:extLst>
                <a:ext uri="{FF2B5EF4-FFF2-40B4-BE49-F238E27FC236}">
                  <a16:creationId xmlns:a16="http://schemas.microsoft.com/office/drawing/2014/main" id="{059704F4-33CB-47C8-9BDE-5586ADF41C90}"/>
                </a:ext>
              </a:extLst>
            </p:cNvPr>
            <p:cNvSpPr/>
            <p:nvPr/>
          </p:nvSpPr>
          <p:spPr bwMode="blackWhite">
            <a:xfrm rot="5400000">
              <a:off x="2615996" y="3899989"/>
              <a:ext cx="76203" cy="76200"/>
            </a:xfrm>
            <a:prstGeom prst="triangle">
              <a:avLst/>
            </a:prstGeom>
            <a:solidFill>
              <a:srgbClr val="9BF00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4" name="Rectangle 33">
            <a:extLst>
              <a:ext uri="{FF2B5EF4-FFF2-40B4-BE49-F238E27FC236}">
                <a16:creationId xmlns:a16="http://schemas.microsoft.com/office/drawing/2014/main" id="{55FEAFCB-F759-4341-83E9-E9774CFD0CE6}"/>
              </a:ext>
            </a:extLst>
          </p:cNvPr>
          <p:cNvSpPr/>
          <p:nvPr/>
        </p:nvSpPr>
        <p:spPr bwMode="blackWhite">
          <a:xfrm>
            <a:off x="6136120" y="1421175"/>
            <a:ext cx="443078" cy="4476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76" name="Group 375">
            <a:extLst>
              <a:ext uri="{FF2B5EF4-FFF2-40B4-BE49-F238E27FC236}">
                <a16:creationId xmlns:a16="http://schemas.microsoft.com/office/drawing/2014/main" id="{5E22DFA3-0AF7-4A02-A6AC-DAA2E928B1D7}"/>
              </a:ext>
            </a:extLst>
          </p:cNvPr>
          <p:cNvGrpSpPr/>
          <p:nvPr/>
        </p:nvGrpSpPr>
        <p:grpSpPr>
          <a:xfrm>
            <a:off x="6006683" y="1419689"/>
            <a:ext cx="690261" cy="660347"/>
            <a:chOff x="7658015" y="2160948"/>
            <a:chExt cx="676788" cy="647458"/>
          </a:xfrm>
        </p:grpSpPr>
        <p:sp>
          <p:nvSpPr>
            <p:cNvPr id="389" name="!!wb_title">
              <a:extLst>
                <a:ext uri="{FF2B5EF4-FFF2-40B4-BE49-F238E27FC236}">
                  <a16:creationId xmlns:a16="http://schemas.microsoft.com/office/drawing/2014/main" id="{56D08191-AC00-4AFD-8BC2-CA9CD40D000D}"/>
                </a:ext>
              </a:extLst>
            </p:cNvPr>
            <p:cNvSpPr txBox="1"/>
            <p:nvPr/>
          </p:nvSpPr>
          <p:spPr>
            <a:xfrm>
              <a:off x="7658015" y="2559107"/>
              <a:ext cx="676788" cy="249299"/>
            </a:xfrm>
            <a:prstGeom prst="rect">
              <a:avLst/>
            </a:prstGeom>
            <a:solidFill>
              <a:schemeClr val="bg1"/>
            </a:solid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srgbClr val="FFFFFF"/>
                  </a:solidFill>
                  <a:effectLst/>
                  <a:uLnTx/>
                  <a:uFillTx/>
                  <a:latin typeface="Segoe UI Semibold"/>
                  <a:cs typeface="Segoe UI" pitchFamily="34" charset="0"/>
                </a:defRPr>
              </a:lvl1pPr>
            </a:lstStyle>
            <a:p>
              <a:pPr defTabSz="932597">
                <a:defRPr/>
              </a:pPr>
              <a:r>
                <a:rPr lang="en-US" sz="1020" dirty="0"/>
                <a:t>Rest API</a:t>
              </a:r>
            </a:p>
          </p:txBody>
        </p:sp>
        <p:pic>
          <p:nvPicPr>
            <p:cNvPr id="390" name="Graphic 389">
              <a:extLst>
                <a:ext uri="{FF2B5EF4-FFF2-40B4-BE49-F238E27FC236}">
                  <a16:creationId xmlns:a16="http://schemas.microsoft.com/office/drawing/2014/main" id="{6A458BD2-5D8B-476F-83FA-0E2C2A4EC810}"/>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7761961" y="2160948"/>
              <a:ext cx="465360" cy="465360"/>
            </a:xfrm>
            <a:prstGeom prst="rect">
              <a:avLst/>
            </a:prstGeom>
          </p:spPr>
        </p:pic>
      </p:grpSp>
      <p:sp>
        <p:nvSpPr>
          <p:cNvPr id="111" name="!!wb_title">
            <a:extLst>
              <a:ext uri="{FF2B5EF4-FFF2-40B4-BE49-F238E27FC236}">
                <a16:creationId xmlns:a16="http://schemas.microsoft.com/office/drawing/2014/main" id="{3646F72C-69BD-48EF-8CDC-5BED21964261}"/>
              </a:ext>
            </a:extLst>
          </p:cNvPr>
          <p:cNvSpPr txBox="1"/>
          <p:nvPr/>
        </p:nvSpPr>
        <p:spPr>
          <a:xfrm>
            <a:off x="1955571" y="1544090"/>
            <a:ext cx="863563" cy="374846"/>
          </a:xfrm>
          <a:prstGeom prst="rect">
            <a:avLst/>
          </a:prstGeom>
          <a:solidFill>
            <a:schemeClr val="bg1"/>
          </a:solid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srgbClr val="FFFFFF"/>
                </a:solidFill>
                <a:effectLst/>
                <a:uLnTx/>
                <a:uFillTx/>
                <a:latin typeface="Segoe UI Semibold"/>
                <a:cs typeface="Segoe UI" pitchFamily="34" charset="0"/>
              </a:defRPr>
            </a:lvl1pPr>
          </a:lstStyle>
          <a:p>
            <a:pPr defTabSz="932597">
              <a:defRPr/>
            </a:pPr>
            <a:r>
              <a:rPr lang="en-US" sz="918"/>
              <a:t>Built-in Data</a:t>
            </a:r>
          </a:p>
          <a:p>
            <a:pPr defTabSz="932597">
              <a:defRPr/>
            </a:pPr>
            <a:r>
              <a:rPr lang="en-US" sz="918"/>
              <a:t>Connectors</a:t>
            </a:r>
          </a:p>
        </p:txBody>
      </p:sp>
      <p:pic>
        <p:nvPicPr>
          <p:cNvPr id="112" name="Graphic 111">
            <a:extLst>
              <a:ext uri="{FF2B5EF4-FFF2-40B4-BE49-F238E27FC236}">
                <a16:creationId xmlns:a16="http://schemas.microsoft.com/office/drawing/2014/main" id="{B5A98CB4-CF97-46F9-A11A-79E0A1092C8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42272" y="1206155"/>
            <a:ext cx="373041" cy="373041"/>
          </a:xfrm>
          <a:prstGeom prst="rect">
            <a:avLst/>
          </a:prstGeom>
        </p:spPr>
      </p:pic>
      <p:grpSp>
        <p:nvGrpSpPr>
          <p:cNvPr id="582" name="Group 581">
            <a:extLst>
              <a:ext uri="{FF2B5EF4-FFF2-40B4-BE49-F238E27FC236}">
                <a16:creationId xmlns:a16="http://schemas.microsoft.com/office/drawing/2014/main" id="{E9A68E92-0BE9-476E-9C52-9A054E4268A8}"/>
              </a:ext>
            </a:extLst>
          </p:cNvPr>
          <p:cNvGrpSpPr/>
          <p:nvPr/>
        </p:nvGrpSpPr>
        <p:grpSpPr>
          <a:xfrm>
            <a:off x="1129103" y="1406941"/>
            <a:ext cx="716424" cy="277977"/>
            <a:chOff x="1755213" y="3741764"/>
            <a:chExt cx="702440" cy="272551"/>
          </a:xfrm>
        </p:grpSpPr>
        <p:pic>
          <p:nvPicPr>
            <p:cNvPr id="430" name="Picture 429" descr="A picture containing object&#10;&#10;Description automatically generated">
              <a:extLst>
                <a:ext uri="{FF2B5EF4-FFF2-40B4-BE49-F238E27FC236}">
                  <a16:creationId xmlns:a16="http://schemas.microsoft.com/office/drawing/2014/main" id="{98850BC5-35FD-4988-BB01-43332FF9A9CB}"/>
                </a:ext>
              </a:extLst>
            </p:cNvPr>
            <p:cNvPicPr>
              <a:picLocks noChangeAspect="1"/>
            </p:cNvPicPr>
            <p:nvPr/>
          </p:nvPicPr>
          <p:blipFill rotWithShape="1">
            <a:blip r:embed="rId64"/>
            <a:srcRect t="21546" r="34739" b="21096"/>
            <a:stretch/>
          </p:blipFill>
          <p:spPr>
            <a:xfrm>
              <a:off x="1755213" y="3744767"/>
              <a:ext cx="460041" cy="269548"/>
            </a:xfrm>
            <a:prstGeom prst="rect">
              <a:avLst/>
            </a:prstGeom>
          </p:spPr>
        </p:pic>
        <p:pic>
          <p:nvPicPr>
            <p:cNvPr id="578" name="Picture 577" descr="A picture containing object&#10;&#10;Description automatically generated">
              <a:extLst>
                <a:ext uri="{FF2B5EF4-FFF2-40B4-BE49-F238E27FC236}">
                  <a16:creationId xmlns:a16="http://schemas.microsoft.com/office/drawing/2014/main" id="{D0509E37-6643-4B02-AF9F-8A7ECF7B92E8}"/>
                </a:ext>
              </a:extLst>
            </p:cNvPr>
            <p:cNvPicPr>
              <a:picLocks noChangeAspect="1"/>
            </p:cNvPicPr>
            <p:nvPr/>
          </p:nvPicPr>
          <p:blipFill rotWithShape="1">
            <a:blip r:embed="rId64">
              <a:lum bright="70000" contrast="-70000"/>
            </a:blip>
            <a:srcRect l="65298" t="21546" b="26174"/>
            <a:stretch/>
          </p:blipFill>
          <p:spPr>
            <a:xfrm>
              <a:off x="2213033" y="3741764"/>
              <a:ext cx="244620" cy="245685"/>
            </a:xfrm>
            <a:prstGeom prst="rect">
              <a:avLst/>
            </a:prstGeom>
          </p:spPr>
        </p:pic>
      </p:grpSp>
      <p:grpSp>
        <p:nvGrpSpPr>
          <p:cNvPr id="676" name="!!arrowup_2pt">
            <a:extLst>
              <a:ext uri="{FF2B5EF4-FFF2-40B4-BE49-F238E27FC236}">
                <a16:creationId xmlns:a16="http://schemas.microsoft.com/office/drawing/2014/main" id="{50DEC050-A3C9-4A9A-9BC0-BB76B8A002F1}"/>
              </a:ext>
            </a:extLst>
          </p:cNvPr>
          <p:cNvGrpSpPr/>
          <p:nvPr/>
        </p:nvGrpSpPr>
        <p:grpSpPr>
          <a:xfrm rot="10800000">
            <a:off x="7649188" y="3490747"/>
            <a:ext cx="232312" cy="76887"/>
            <a:chOff x="2615998" y="3899987"/>
            <a:chExt cx="230255" cy="76206"/>
          </a:xfrm>
        </p:grpSpPr>
        <p:sp>
          <p:nvSpPr>
            <p:cNvPr id="679" name="Rectangle 678">
              <a:extLst>
                <a:ext uri="{FF2B5EF4-FFF2-40B4-BE49-F238E27FC236}">
                  <a16:creationId xmlns:a16="http://schemas.microsoft.com/office/drawing/2014/main" id="{2AFBFCB4-1551-4A7A-9BA0-F44A9CB6CDA1}"/>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0" name="Isosceles Triangle 679">
              <a:extLst>
                <a:ext uri="{FF2B5EF4-FFF2-40B4-BE49-F238E27FC236}">
                  <a16:creationId xmlns:a16="http://schemas.microsoft.com/office/drawing/2014/main" id="{6E40D996-AA83-4850-8757-F56FF4C07302}"/>
                </a:ext>
              </a:extLst>
            </p:cNvPr>
            <p:cNvSpPr/>
            <p:nvPr/>
          </p:nvSpPr>
          <p:spPr bwMode="blackWhite">
            <a:xfrm rot="5400000">
              <a:off x="2615996" y="3899989"/>
              <a:ext cx="76203" cy="76200"/>
            </a:xfrm>
            <a:prstGeom prst="triangle">
              <a:avLst/>
            </a:prstGeom>
            <a:solidFill>
              <a:srgbClr val="9BF00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4" name="!!syslog_area">
            <a:extLst>
              <a:ext uri="{FF2B5EF4-FFF2-40B4-BE49-F238E27FC236}">
                <a16:creationId xmlns:a16="http://schemas.microsoft.com/office/drawing/2014/main" id="{C8FC54B8-08C7-4958-9D1E-467BFDA5D096}"/>
              </a:ext>
            </a:extLst>
          </p:cNvPr>
          <p:cNvSpPr/>
          <p:nvPr/>
        </p:nvSpPr>
        <p:spPr bwMode="auto">
          <a:xfrm>
            <a:off x="2298370" y="4862458"/>
            <a:ext cx="1666076" cy="1865529"/>
          </a:xfrm>
          <a:prstGeom prst="roundRect">
            <a:avLst>
              <a:gd name="adj" fmla="val 2891"/>
            </a:avLst>
          </a:prstGeom>
          <a:solidFill>
            <a:schemeClr val="bg1"/>
          </a:solidFill>
          <a:ln w="9525">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000000"/>
              </a:solidFill>
              <a:latin typeface="Segoe UI"/>
              <a:ea typeface="Segoe UI" pitchFamily="34" charset="0"/>
              <a:cs typeface="Segoe UI" pitchFamily="34" charset="0"/>
            </a:endParaRPr>
          </a:p>
        </p:txBody>
      </p:sp>
      <p:sp>
        <p:nvSpPr>
          <p:cNvPr id="75" name="!!syslog_title">
            <a:extLst>
              <a:ext uri="{FF2B5EF4-FFF2-40B4-BE49-F238E27FC236}">
                <a16:creationId xmlns:a16="http://schemas.microsoft.com/office/drawing/2014/main" id="{64431E11-0B61-48F6-A4C5-4D8429FB39DE}"/>
              </a:ext>
            </a:extLst>
          </p:cNvPr>
          <p:cNvSpPr txBox="1">
            <a:spLocks/>
          </p:cNvSpPr>
          <p:nvPr/>
        </p:nvSpPr>
        <p:spPr>
          <a:xfrm>
            <a:off x="2418835" y="4802803"/>
            <a:ext cx="1485951" cy="123139"/>
          </a:xfrm>
          <a:prstGeom prst="rect">
            <a:avLst/>
          </a:prstGeom>
          <a:solidFill>
            <a:schemeClr val="bg1"/>
          </a:solidFill>
          <a:ln>
            <a:noFill/>
            <a:prstDash/>
          </a:ln>
          <a:effectLst/>
        </p:spPr>
        <p:txBody>
          <a:bodyPr rot="0" spcFirstLastPara="0" vertOverflow="overflow" horzOverflow="overflow" vert="horz" wrap="none" lIns="46630" tIns="0" rIns="46630" bIns="0" numCol="1" spcCol="0" rtlCol="0" fromWordArt="0" anchor="ctr" anchorCtr="0" forceAA="0" compatLnSpc="1">
            <a:prstTxWarp prst="textNoShape">
              <a:avLst/>
            </a:prstTxWarp>
            <a:normAutofit fontScale="92500" lnSpcReduction="10000"/>
          </a:bodyPr>
          <a:lstStyle>
            <a:defPPr>
              <a:defRPr lang="en-US"/>
            </a:defPPr>
            <a:lvl1pPr marR="0" lvl="0" indent="0" algn="ctr" defTabSz="932742" fontAlgn="auto">
              <a:lnSpc>
                <a:spcPct val="90000"/>
              </a:lnSpc>
              <a:spcBef>
                <a:spcPct val="0"/>
              </a:spcBef>
              <a:spcAft>
                <a:spcPts val="0"/>
              </a:spcAft>
              <a:buClrTx/>
              <a:buSzTx/>
              <a:buFontTx/>
              <a:buNone/>
              <a:tabLst/>
              <a:defRPr kumimoji="0" sz="1400" b="0" i="0" u="none" strike="noStrike" cap="none" spc="0" normalizeH="0" baseline="0">
                <a:ln w="3175">
                  <a:noFill/>
                </a:ln>
                <a:gradFill>
                  <a:gsLst>
                    <a:gs pos="0">
                      <a:srgbClr val="FFFFFF"/>
                    </a:gs>
                    <a:gs pos="100000">
                      <a:srgbClr val="FFFFFF"/>
                    </a:gs>
                  </a:gsLst>
                  <a:lin ang="5400000" scaled="1"/>
                </a:gradFill>
                <a:effectLst/>
                <a:uLnTx/>
                <a:uFillTx/>
                <a:latin typeface="Segoe UI Semibold"/>
                <a:cs typeface="Segoe UI" pitchFamily="34" charset="0"/>
              </a:defRPr>
            </a:lvl1pPr>
          </a:lstStyle>
          <a:p>
            <a:pPr defTabSz="951304">
              <a:defRPr/>
            </a:pPr>
            <a:r>
              <a:rPr lang="en-US" sz="1020" dirty="0">
                <a:solidFill>
                  <a:srgbClr val="FFC000"/>
                </a:solidFill>
              </a:rPr>
              <a:t>Syslog, CEF, custom logs</a:t>
            </a:r>
          </a:p>
        </p:txBody>
      </p:sp>
      <p:sp>
        <p:nvSpPr>
          <p:cNvPr id="79" name="TextBox 78">
            <a:extLst>
              <a:ext uri="{FF2B5EF4-FFF2-40B4-BE49-F238E27FC236}">
                <a16:creationId xmlns:a16="http://schemas.microsoft.com/office/drawing/2014/main" id="{04B39FC5-20B5-4EA9-89E0-5F6EEC74AD6B}"/>
              </a:ext>
            </a:extLst>
          </p:cNvPr>
          <p:cNvSpPr txBox="1"/>
          <p:nvPr/>
        </p:nvSpPr>
        <p:spPr>
          <a:xfrm>
            <a:off x="2877651" y="5482424"/>
            <a:ext cx="564308" cy="224114"/>
          </a:xfrm>
          <a:prstGeom prst="rect">
            <a:avLst/>
          </a:prstGeom>
          <a:noFill/>
        </p:spPr>
        <p:txBody>
          <a:bodyPr wrap="none" lIns="0" tIns="0" rIns="0" bIns="0" rtlCol="0">
            <a:spAutoFit/>
          </a:bodyPr>
          <a:lstStyle/>
          <a:p>
            <a:pPr defTabSz="932597">
              <a:defRPr/>
            </a:pPr>
            <a:r>
              <a:rPr lang="en-US" sz="1428" b="1">
                <a:solidFill>
                  <a:srgbClr val="FFFF00"/>
                </a:solidFill>
                <a:latin typeface="Segoe UI"/>
              </a:rPr>
              <a:t>Syslog</a:t>
            </a:r>
          </a:p>
        </p:txBody>
      </p:sp>
      <p:sp>
        <p:nvSpPr>
          <p:cNvPr id="80" name="TextBox 79">
            <a:extLst>
              <a:ext uri="{FF2B5EF4-FFF2-40B4-BE49-F238E27FC236}">
                <a16:creationId xmlns:a16="http://schemas.microsoft.com/office/drawing/2014/main" id="{6477A281-AB07-40C1-A86D-B13D08C79C21}"/>
              </a:ext>
            </a:extLst>
          </p:cNvPr>
          <p:cNvSpPr txBox="1"/>
          <p:nvPr/>
        </p:nvSpPr>
        <p:spPr>
          <a:xfrm>
            <a:off x="3205149" y="5100076"/>
            <a:ext cx="626173" cy="192135"/>
          </a:xfrm>
          <a:prstGeom prst="rect">
            <a:avLst/>
          </a:prstGeom>
          <a:noFill/>
        </p:spPr>
        <p:txBody>
          <a:bodyPr wrap="none" lIns="0" tIns="0" rIns="0" bIns="0" rtlCol="0">
            <a:spAutoFit/>
          </a:bodyPr>
          <a:lstStyle/>
          <a:p>
            <a:pPr defTabSz="932597">
              <a:defRPr/>
            </a:pPr>
            <a:r>
              <a:rPr lang="en-US" sz="1224" b="1">
                <a:solidFill>
                  <a:srgbClr val="FFFFFF">
                    <a:lumMod val="95000"/>
                  </a:srgbClr>
                </a:solidFill>
                <a:latin typeface="Segoe UI"/>
              </a:rPr>
              <a:t>CEF logs</a:t>
            </a:r>
          </a:p>
        </p:txBody>
      </p:sp>
      <p:pic>
        <p:nvPicPr>
          <p:cNvPr id="81" name="Picture 18" descr="Image result for linux icon">
            <a:extLst>
              <a:ext uri="{FF2B5EF4-FFF2-40B4-BE49-F238E27FC236}">
                <a16:creationId xmlns:a16="http://schemas.microsoft.com/office/drawing/2014/main" id="{889B7423-9E56-46B1-8FAC-37585FB52932}"/>
              </a:ext>
            </a:extLst>
          </p:cNvPr>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3542520" y="5359753"/>
            <a:ext cx="371840" cy="371839"/>
          </a:xfrm>
          <a:prstGeom prst="rect">
            <a:avLst/>
          </a:prstGeom>
          <a:noFill/>
          <a:extLst>
            <a:ext uri="{909E8E84-426E-40DD-AFC4-6F175D3DCCD1}">
              <a14:hiddenFill xmlns:a14="http://schemas.microsoft.com/office/drawing/2010/main">
                <a:solidFill>
                  <a:srgbClr val="FFFFFF"/>
                </a:solidFill>
              </a14:hiddenFill>
            </a:ext>
          </a:extLst>
        </p:spPr>
      </p:pic>
      <p:grpSp>
        <p:nvGrpSpPr>
          <p:cNvPr id="141" name="Group 140">
            <a:extLst>
              <a:ext uri="{FF2B5EF4-FFF2-40B4-BE49-F238E27FC236}">
                <a16:creationId xmlns:a16="http://schemas.microsoft.com/office/drawing/2014/main" id="{87ED0CAE-9335-4DD2-A064-8221BD702A47}"/>
              </a:ext>
            </a:extLst>
          </p:cNvPr>
          <p:cNvGrpSpPr/>
          <p:nvPr/>
        </p:nvGrpSpPr>
        <p:grpSpPr>
          <a:xfrm>
            <a:off x="5360708" y="5017617"/>
            <a:ext cx="393377" cy="305551"/>
            <a:chOff x="4042408" y="5484069"/>
            <a:chExt cx="385699" cy="299587"/>
          </a:xfrm>
        </p:grpSpPr>
        <p:pic>
          <p:nvPicPr>
            <p:cNvPr id="137" name="vm_linux_icon" descr="Linux Virtual Machine icon">
              <a:extLst>
                <a:ext uri="{FF2B5EF4-FFF2-40B4-BE49-F238E27FC236}">
                  <a16:creationId xmlns:a16="http://schemas.microsoft.com/office/drawing/2014/main" id="{4644BC61-6A22-424C-9BB3-10BE4A00D455}"/>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4042408" y="5484069"/>
              <a:ext cx="299588" cy="299587"/>
            </a:xfrm>
            <a:prstGeom prst="rect">
              <a:avLst/>
            </a:prstGeom>
          </p:spPr>
        </p:pic>
        <p:pic>
          <p:nvPicPr>
            <p:cNvPr id="18436" name="Picture 4" descr="Download HD Easily Import Logstash Errors Into Airbrake - Elastic Logstash  Transparent PNG Image - NicePNG.com">
              <a:extLst>
                <a:ext uri="{FF2B5EF4-FFF2-40B4-BE49-F238E27FC236}">
                  <a16:creationId xmlns:a16="http://schemas.microsoft.com/office/drawing/2014/main" id="{E512C045-3F2B-4DF0-825A-EB11AE1FC8D1}"/>
                </a:ext>
              </a:extLst>
            </p:cNvPr>
            <p:cNvPicPr>
              <a:picLocks noChangeAspect="1" noChangeArrowheads="1"/>
            </p:cNvPicPr>
            <p:nvPr/>
          </p:nvPicPr>
          <p:blipFill rotWithShape="1">
            <a:blip r:embed="rId68" cstate="print">
              <a:extLst>
                <a:ext uri="{28A0092B-C50C-407E-A947-70E740481C1C}">
                  <a14:useLocalDpi xmlns:a14="http://schemas.microsoft.com/office/drawing/2010/main" val="0"/>
                </a:ext>
              </a:extLst>
            </a:blip>
            <a:srcRect/>
            <a:stretch/>
          </p:blipFill>
          <p:spPr bwMode="auto">
            <a:xfrm>
              <a:off x="4239251" y="5563267"/>
              <a:ext cx="188856" cy="1919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4" name="vm_linux_ama_icon">
            <a:extLst>
              <a:ext uri="{FF2B5EF4-FFF2-40B4-BE49-F238E27FC236}">
                <a16:creationId xmlns:a16="http://schemas.microsoft.com/office/drawing/2014/main" id="{AB22F4A2-73B0-4CF1-934D-615BA984E4E2}"/>
              </a:ext>
            </a:extLst>
          </p:cNvPr>
          <p:cNvGrpSpPr>
            <a:grpSpLocks noChangeAspect="1"/>
          </p:cNvGrpSpPr>
          <p:nvPr/>
        </p:nvGrpSpPr>
        <p:grpSpPr>
          <a:xfrm>
            <a:off x="5354036" y="5659052"/>
            <a:ext cx="373041" cy="305551"/>
            <a:chOff x="4463687" y="5494657"/>
            <a:chExt cx="809667" cy="663185"/>
          </a:xfrm>
        </p:grpSpPr>
        <p:pic>
          <p:nvPicPr>
            <p:cNvPr id="95" name="vm_linux_icon" descr="Linux Virtual Machine icon">
              <a:extLst>
                <a:ext uri="{FF2B5EF4-FFF2-40B4-BE49-F238E27FC236}">
                  <a16:creationId xmlns:a16="http://schemas.microsoft.com/office/drawing/2014/main" id="{60C3A9A5-292B-4E64-A87B-A6550BDEFF41}"/>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4463687" y="5494657"/>
              <a:ext cx="663185" cy="663185"/>
            </a:xfrm>
            <a:prstGeom prst="rect">
              <a:avLst/>
            </a:prstGeom>
          </p:spPr>
        </p:pic>
        <p:grpSp>
          <p:nvGrpSpPr>
            <p:cNvPr id="96" name="az_monitor_icon">
              <a:extLst>
                <a:ext uri="{FF2B5EF4-FFF2-40B4-BE49-F238E27FC236}">
                  <a16:creationId xmlns:a16="http://schemas.microsoft.com/office/drawing/2014/main" id="{B28A3E1F-32AF-471D-9D21-0668D2180F9A}"/>
                </a:ext>
              </a:extLst>
            </p:cNvPr>
            <p:cNvGrpSpPr/>
            <p:nvPr/>
          </p:nvGrpSpPr>
          <p:grpSpPr>
            <a:xfrm>
              <a:off x="4866090" y="5735158"/>
              <a:ext cx="407264" cy="322561"/>
              <a:chOff x="2112465" y="2876134"/>
              <a:chExt cx="519141" cy="411170"/>
            </a:xfrm>
          </p:grpSpPr>
          <p:sp>
            <p:nvSpPr>
              <p:cNvPr id="97" name="Freeform: Shape 96">
                <a:extLst>
                  <a:ext uri="{FF2B5EF4-FFF2-40B4-BE49-F238E27FC236}">
                    <a16:creationId xmlns:a16="http://schemas.microsoft.com/office/drawing/2014/main" id="{1E10B026-CC39-461C-A4A2-AF7A3F072A23}"/>
                  </a:ext>
                </a:extLst>
              </p:cNvPr>
              <p:cNvSpPr/>
              <p:nvPr/>
            </p:nvSpPr>
            <p:spPr>
              <a:xfrm>
                <a:off x="2112465" y="2876134"/>
                <a:ext cx="519141"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98" name="Freeform: Shape 97">
                <a:extLst>
                  <a:ext uri="{FF2B5EF4-FFF2-40B4-BE49-F238E27FC236}">
                    <a16:creationId xmlns:a16="http://schemas.microsoft.com/office/drawing/2014/main" id="{3C9B9B95-45C9-4CD4-81C2-411F65D713B1}"/>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99" name="Freeform: Shape 98">
                <a:extLst>
                  <a:ext uri="{FF2B5EF4-FFF2-40B4-BE49-F238E27FC236}">
                    <a16:creationId xmlns:a16="http://schemas.microsoft.com/office/drawing/2014/main" id="{E1D64A7B-5D10-448A-893E-FF60EFEEEB37}"/>
                  </a:ext>
                </a:extLst>
              </p:cNvPr>
              <p:cNvSpPr/>
              <p:nvPr/>
            </p:nvSpPr>
            <p:spPr>
              <a:xfrm>
                <a:off x="2276703" y="3080284"/>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100" name="Freeform: Shape 99">
                <a:extLst>
                  <a:ext uri="{FF2B5EF4-FFF2-40B4-BE49-F238E27FC236}">
                    <a16:creationId xmlns:a16="http://schemas.microsoft.com/office/drawing/2014/main" id="{BE55709C-095F-4322-A19F-1B3B55504A96}"/>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101" name="Freeform: Shape 100">
                <a:extLst>
                  <a:ext uri="{FF2B5EF4-FFF2-40B4-BE49-F238E27FC236}">
                    <a16:creationId xmlns:a16="http://schemas.microsoft.com/office/drawing/2014/main" id="{7C2C0A2B-2844-4DFF-BC3E-5DA7CF7DDE60}"/>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102" name="Freeform: Shape 101">
                <a:extLst>
                  <a:ext uri="{FF2B5EF4-FFF2-40B4-BE49-F238E27FC236}">
                    <a16:creationId xmlns:a16="http://schemas.microsoft.com/office/drawing/2014/main" id="{68725234-64A5-4E2F-98A6-4654368AFE90}"/>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103" name="Freeform: Shape 102">
                <a:extLst>
                  <a:ext uri="{FF2B5EF4-FFF2-40B4-BE49-F238E27FC236}">
                    <a16:creationId xmlns:a16="http://schemas.microsoft.com/office/drawing/2014/main" id="{E4E28FCF-D505-4EE0-8307-983F57AB29BB}"/>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104" name="Freeform: Shape 103">
                <a:extLst>
                  <a:ext uri="{FF2B5EF4-FFF2-40B4-BE49-F238E27FC236}">
                    <a16:creationId xmlns:a16="http://schemas.microsoft.com/office/drawing/2014/main" id="{E6BB77BB-9BCE-4D0C-8B99-3F491017EE76}"/>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105" name="Freeform: Shape 104">
                <a:extLst>
                  <a:ext uri="{FF2B5EF4-FFF2-40B4-BE49-F238E27FC236}">
                    <a16:creationId xmlns:a16="http://schemas.microsoft.com/office/drawing/2014/main" id="{CC432743-AC25-48D9-9E7F-AD42865FFF93}"/>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grpSp>
        <p:nvGrpSpPr>
          <p:cNvPr id="251" name="vm_linux_ama_icon">
            <a:extLst>
              <a:ext uri="{FF2B5EF4-FFF2-40B4-BE49-F238E27FC236}">
                <a16:creationId xmlns:a16="http://schemas.microsoft.com/office/drawing/2014/main" id="{13350C40-6140-4E1A-82EE-1EBCBE0FBF88}"/>
              </a:ext>
            </a:extLst>
          </p:cNvPr>
          <p:cNvGrpSpPr>
            <a:grpSpLocks noChangeAspect="1"/>
          </p:cNvGrpSpPr>
          <p:nvPr/>
        </p:nvGrpSpPr>
        <p:grpSpPr>
          <a:xfrm>
            <a:off x="5356012" y="6252876"/>
            <a:ext cx="373041" cy="305551"/>
            <a:chOff x="4463687" y="5494657"/>
            <a:chExt cx="809667" cy="663185"/>
          </a:xfrm>
        </p:grpSpPr>
        <p:pic>
          <p:nvPicPr>
            <p:cNvPr id="252" name="vm_linux_icon" descr="Linux Virtual Machine icon">
              <a:extLst>
                <a:ext uri="{FF2B5EF4-FFF2-40B4-BE49-F238E27FC236}">
                  <a16:creationId xmlns:a16="http://schemas.microsoft.com/office/drawing/2014/main" id="{2AC9A614-2A79-4064-BA83-44D90FE9B834}"/>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4463687" y="5494657"/>
              <a:ext cx="663185" cy="663185"/>
            </a:xfrm>
            <a:prstGeom prst="rect">
              <a:avLst/>
            </a:prstGeom>
          </p:spPr>
        </p:pic>
        <p:grpSp>
          <p:nvGrpSpPr>
            <p:cNvPr id="253" name="az_monitor_icon">
              <a:extLst>
                <a:ext uri="{FF2B5EF4-FFF2-40B4-BE49-F238E27FC236}">
                  <a16:creationId xmlns:a16="http://schemas.microsoft.com/office/drawing/2014/main" id="{85356EC3-CE13-45DB-A70D-E4D93C2944B0}"/>
                </a:ext>
              </a:extLst>
            </p:cNvPr>
            <p:cNvGrpSpPr/>
            <p:nvPr/>
          </p:nvGrpSpPr>
          <p:grpSpPr>
            <a:xfrm>
              <a:off x="4866090" y="5735158"/>
              <a:ext cx="407264" cy="322561"/>
              <a:chOff x="2112465" y="2876134"/>
              <a:chExt cx="519141" cy="411170"/>
            </a:xfrm>
          </p:grpSpPr>
          <p:sp>
            <p:nvSpPr>
              <p:cNvPr id="254" name="Freeform: Shape 253">
                <a:extLst>
                  <a:ext uri="{FF2B5EF4-FFF2-40B4-BE49-F238E27FC236}">
                    <a16:creationId xmlns:a16="http://schemas.microsoft.com/office/drawing/2014/main" id="{C8050707-339B-4AF3-A371-EB1249C4BA05}"/>
                  </a:ext>
                </a:extLst>
              </p:cNvPr>
              <p:cNvSpPr/>
              <p:nvPr/>
            </p:nvSpPr>
            <p:spPr>
              <a:xfrm>
                <a:off x="2112465" y="2876134"/>
                <a:ext cx="519141"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255" name="Freeform: Shape 254">
                <a:extLst>
                  <a:ext uri="{FF2B5EF4-FFF2-40B4-BE49-F238E27FC236}">
                    <a16:creationId xmlns:a16="http://schemas.microsoft.com/office/drawing/2014/main" id="{46567D7C-48BD-4D20-B7D5-C38B1CFCF96E}"/>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56" name="Freeform: Shape 255">
                <a:extLst>
                  <a:ext uri="{FF2B5EF4-FFF2-40B4-BE49-F238E27FC236}">
                    <a16:creationId xmlns:a16="http://schemas.microsoft.com/office/drawing/2014/main" id="{F8D74DD8-02FF-4926-90BA-C5BE1DD2CAA6}"/>
                  </a:ext>
                </a:extLst>
              </p:cNvPr>
              <p:cNvSpPr/>
              <p:nvPr/>
            </p:nvSpPr>
            <p:spPr>
              <a:xfrm>
                <a:off x="2276703" y="3080284"/>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57" name="Freeform: Shape 256">
                <a:extLst>
                  <a:ext uri="{FF2B5EF4-FFF2-40B4-BE49-F238E27FC236}">
                    <a16:creationId xmlns:a16="http://schemas.microsoft.com/office/drawing/2014/main" id="{0E6AC6A4-4884-4419-AFA4-ACF4837221FC}"/>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58" name="Freeform: Shape 257">
                <a:extLst>
                  <a:ext uri="{FF2B5EF4-FFF2-40B4-BE49-F238E27FC236}">
                    <a16:creationId xmlns:a16="http://schemas.microsoft.com/office/drawing/2014/main" id="{661B6669-52CB-419E-B7CD-64F19BE6424D}"/>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59" name="Freeform: Shape 258">
                <a:extLst>
                  <a:ext uri="{FF2B5EF4-FFF2-40B4-BE49-F238E27FC236}">
                    <a16:creationId xmlns:a16="http://schemas.microsoft.com/office/drawing/2014/main" id="{500DF95E-F458-447E-9BFD-F5C33BAC1EFB}"/>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60" name="Freeform: Shape 259">
                <a:extLst>
                  <a:ext uri="{FF2B5EF4-FFF2-40B4-BE49-F238E27FC236}">
                    <a16:creationId xmlns:a16="http://schemas.microsoft.com/office/drawing/2014/main" id="{6878E68E-0B18-425A-95A2-AD46EF51F7FF}"/>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61" name="Freeform: Shape 260">
                <a:extLst>
                  <a:ext uri="{FF2B5EF4-FFF2-40B4-BE49-F238E27FC236}">
                    <a16:creationId xmlns:a16="http://schemas.microsoft.com/office/drawing/2014/main" id="{3FCE2A14-7D24-4045-B76F-221ED96C398E}"/>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62" name="Freeform: Shape 261">
                <a:extLst>
                  <a:ext uri="{FF2B5EF4-FFF2-40B4-BE49-F238E27FC236}">
                    <a16:creationId xmlns:a16="http://schemas.microsoft.com/office/drawing/2014/main" id="{730F055B-46C9-4DE2-8531-D072681BFDF2}"/>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sp>
        <p:nvSpPr>
          <p:cNvPr id="250" name="!!vm_title">
            <a:extLst>
              <a:ext uri="{FF2B5EF4-FFF2-40B4-BE49-F238E27FC236}">
                <a16:creationId xmlns:a16="http://schemas.microsoft.com/office/drawing/2014/main" id="{22E311AF-E316-4498-969E-2B26397525C2}"/>
              </a:ext>
            </a:extLst>
          </p:cNvPr>
          <p:cNvSpPr txBox="1"/>
          <p:nvPr/>
        </p:nvSpPr>
        <p:spPr>
          <a:xfrm>
            <a:off x="4596303" y="6039282"/>
            <a:ext cx="1709596" cy="238240"/>
          </a:xfrm>
          <a:prstGeom prst="rect">
            <a:avLst/>
          </a:prstGeom>
          <a:noFill/>
        </p:spPr>
        <p:txBody>
          <a:bodyPr wrap="square" rtlCol="0">
            <a:spAutoFit/>
          </a:bodyPr>
          <a:lstStyle/>
          <a:p>
            <a:pPr algn="ctr" defTabSz="932597">
              <a:defRPr/>
            </a:pPr>
            <a:r>
              <a:rPr lang="en-US" sz="918" dirty="0">
                <a:solidFill>
                  <a:srgbClr val="FFFFFF"/>
                </a:solidFill>
                <a:latin typeface="Segoe UI Semibold"/>
                <a:cs typeface="Segoe UI" pitchFamily="34" charset="0"/>
              </a:rPr>
              <a:t>Linux Syslog (AMA Agent)</a:t>
            </a:r>
          </a:p>
        </p:txBody>
      </p:sp>
      <p:sp>
        <p:nvSpPr>
          <p:cNvPr id="139" name="Rectangle 138">
            <a:extLst>
              <a:ext uri="{FF2B5EF4-FFF2-40B4-BE49-F238E27FC236}">
                <a16:creationId xmlns:a16="http://schemas.microsoft.com/office/drawing/2014/main" id="{80F885DE-6423-4336-B3A4-A554166E5FFA}"/>
              </a:ext>
            </a:extLst>
          </p:cNvPr>
          <p:cNvSpPr/>
          <p:nvPr/>
        </p:nvSpPr>
        <p:spPr bwMode="blackWhite">
          <a:xfrm>
            <a:off x="6034833" y="5418573"/>
            <a:ext cx="310243" cy="3315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vm_title">
            <a:extLst>
              <a:ext uri="{FF2B5EF4-FFF2-40B4-BE49-F238E27FC236}">
                <a16:creationId xmlns:a16="http://schemas.microsoft.com/office/drawing/2014/main" id="{EC3A0A66-14F5-48D3-A61B-A679F9CD9E32}"/>
              </a:ext>
            </a:extLst>
          </p:cNvPr>
          <p:cNvSpPr txBox="1"/>
          <p:nvPr/>
        </p:nvSpPr>
        <p:spPr>
          <a:xfrm>
            <a:off x="4889906" y="5419890"/>
            <a:ext cx="1277159" cy="238240"/>
          </a:xfrm>
          <a:prstGeom prst="rect">
            <a:avLst/>
          </a:prstGeom>
          <a:noFill/>
        </p:spPr>
        <p:txBody>
          <a:bodyPr wrap="square" rtlCol="0">
            <a:spAutoFit/>
          </a:bodyPr>
          <a:lstStyle/>
          <a:p>
            <a:pPr algn="ctr" defTabSz="932597">
              <a:defRPr/>
            </a:pPr>
            <a:r>
              <a:rPr lang="en-US" sz="918">
                <a:solidFill>
                  <a:srgbClr val="FFFFFF"/>
                </a:solidFill>
                <a:latin typeface="Segoe UI Semibold"/>
                <a:cs typeface="Segoe UI" pitchFamily="34" charset="0"/>
              </a:rPr>
              <a:t>Linux (MMA Agent)</a:t>
            </a:r>
          </a:p>
        </p:txBody>
      </p:sp>
      <p:sp>
        <p:nvSpPr>
          <p:cNvPr id="143" name="Rectangle 142">
            <a:extLst>
              <a:ext uri="{FF2B5EF4-FFF2-40B4-BE49-F238E27FC236}">
                <a16:creationId xmlns:a16="http://schemas.microsoft.com/office/drawing/2014/main" id="{3C689ECC-4CE6-490C-B4BC-A99E5B403BDD}"/>
              </a:ext>
            </a:extLst>
          </p:cNvPr>
          <p:cNvSpPr/>
          <p:nvPr/>
        </p:nvSpPr>
        <p:spPr bwMode="blackWhite">
          <a:xfrm>
            <a:off x="6375130" y="5625344"/>
            <a:ext cx="310243" cy="3315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85" name="!!arrowup_2pt">
            <a:extLst>
              <a:ext uri="{FF2B5EF4-FFF2-40B4-BE49-F238E27FC236}">
                <a16:creationId xmlns:a16="http://schemas.microsoft.com/office/drawing/2014/main" id="{1FFAA8DD-E283-4D5C-9881-CD26B35D6515}"/>
              </a:ext>
            </a:extLst>
          </p:cNvPr>
          <p:cNvGrpSpPr/>
          <p:nvPr/>
        </p:nvGrpSpPr>
        <p:grpSpPr>
          <a:xfrm rot="16200000">
            <a:off x="6240945" y="3572560"/>
            <a:ext cx="232312" cy="76884"/>
            <a:chOff x="2615998" y="3899990"/>
            <a:chExt cx="230255" cy="76203"/>
          </a:xfrm>
        </p:grpSpPr>
        <p:sp>
          <p:nvSpPr>
            <p:cNvPr id="686" name="Rectangle 685">
              <a:extLst>
                <a:ext uri="{FF2B5EF4-FFF2-40B4-BE49-F238E27FC236}">
                  <a16:creationId xmlns:a16="http://schemas.microsoft.com/office/drawing/2014/main" id="{A9B094B5-BA1A-4EE9-BA31-A41F2AD74AB2}"/>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7" name="Isosceles Triangle 686">
              <a:extLst>
                <a:ext uri="{FF2B5EF4-FFF2-40B4-BE49-F238E27FC236}">
                  <a16:creationId xmlns:a16="http://schemas.microsoft.com/office/drawing/2014/main" id="{5A2BD0FD-F03D-45D2-BCB5-E918BE9DDE22}"/>
                </a:ext>
              </a:extLst>
            </p:cNvPr>
            <p:cNvSpPr/>
            <p:nvPr/>
          </p:nvSpPr>
          <p:spPr bwMode="blackWhite">
            <a:xfrm rot="5400000">
              <a:off x="2615996" y="3899989"/>
              <a:ext cx="76203" cy="76200"/>
            </a:xfrm>
            <a:prstGeom prst="triangle">
              <a:avLst/>
            </a:prstGeom>
            <a:solidFill>
              <a:srgbClr val="9BF00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4" name="TextBox 63">
            <a:extLst>
              <a:ext uri="{FF2B5EF4-FFF2-40B4-BE49-F238E27FC236}">
                <a16:creationId xmlns:a16="http://schemas.microsoft.com/office/drawing/2014/main" id="{72E5995F-559C-41E0-9CAB-BD94BA614EC6}"/>
              </a:ext>
            </a:extLst>
          </p:cNvPr>
          <p:cNvSpPr txBox="1"/>
          <p:nvPr/>
        </p:nvSpPr>
        <p:spPr>
          <a:xfrm>
            <a:off x="6076992" y="3453379"/>
            <a:ext cx="544552" cy="177122"/>
          </a:xfrm>
          <a:prstGeom prst="roundRect">
            <a:avLst/>
          </a:prstGeom>
          <a:solidFill>
            <a:srgbClr val="9BF00B"/>
          </a:solidFill>
        </p:spPr>
        <p:txBody>
          <a:bodyPr wrap="square" lIns="0" tIns="0" rIns="0" bIns="0" rtlCol="0" anchor="ctr">
            <a:spAutoFit/>
          </a:bodyPr>
          <a:lstStyle/>
          <a:p>
            <a:pPr algn="ctr" defTabSz="932597">
              <a:defRPr/>
            </a:pPr>
            <a:r>
              <a:rPr lang="en-US" sz="1020" b="1">
                <a:solidFill>
                  <a:srgbClr val="283F03"/>
                </a:solidFill>
                <a:latin typeface="Segoe UI"/>
              </a:rPr>
              <a:t>TLS/SSL</a:t>
            </a:r>
          </a:p>
        </p:txBody>
      </p:sp>
      <p:grpSp>
        <p:nvGrpSpPr>
          <p:cNvPr id="55" name="Group 54">
            <a:extLst>
              <a:ext uri="{FF2B5EF4-FFF2-40B4-BE49-F238E27FC236}">
                <a16:creationId xmlns:a16="http://schemas.microsoft.com/office/drawing/2014/main" id="{D1523F7F-2C96-4F69-BC91-8DD5A0C682B6}"/>
              </a:ext>
            </a:extLst>
          </p:cNvPr>
          <p:cNvGrpSpPr/>
          <p:nvPr/>
        </p:nvGrpSpPr>
        <p:grpSpPr>
          <a:xfrm>
            <a:off x="10109517" y="3692098"/>
            <a:ext cx="1609665" cy="186521"/>
            <a:chOff x="9911327" y="3531117"/>
            <a:chExt cx="1578246" cy="182880"/>
          </a:xfrm>
        </p:grpSpPr>
        <p:sp>
          <p:nvSpPr>
            <p:cNvPr id="395" name="TextBox 394">
              <a:extLst>
                <a:ext uri="{FF2B5EF4-FFF2-40B4-BE49-F238E27FC236}">
                  <a16:creationId xmlns:a16="http://schemas.microsoft.com/office/drawing/2014/main" id="{C4E78887-0374-4A73-85BF-20E407866136}"/>
                </a:ext>
              </a:extLst>
            </p:cNvPr>
            <p:cNvSpPr txBox="1"/>
            <p:nvPr/>
          </p:nvSpPr>
          <p:spPr>
            <a:xfrm>
              <a:off x="10141331" y="3551929"/>
              <a:ext cx="1348242" cy="141257"/>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Defender for IOT</a:t>
              </a:r>
            </a:p>
          </p:txBody>
        </p:sp>
        <p:pic>
          <p:nvPicPr>
            <p:cNvPr id="12" name="Graphic 11">
              <a:extLst>
                <a:ext uri="{FF2B5EF4-FFF2-40B4-BE49-F238E27FC236}">
                  <a16:creationId xmlns:a16="http://schemas.microsoft.com/office/drawing/2014/main" id="{681381F7-4E55-441B-8D90-7017AEF0BF16}"/>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9911327" y="3531117"/>
              <a:ext cx="182880" cy="182880"/>
            </a:xfrm>
            <a:prstGeom prst="rect">
              <a:avLst/>
            </a:prstGeom>
          </p:spPr>
        </p:pic>
      </p:grpSp>
      <p:grpSp>
        <p:nvGrpSpPr>
          <p:cNvPr id="59" name="Group 58">
            <a:extLst>
              <a:ext uri="{FF2B5EF4-FFF2-40B4-BE49-F238E27FC236}">
                <a16:creationId xmlns:a16="http://schemas.microsoft.com/office/drawing/2014/main" id="{FCD37ACF-81F7-4C1B-8B53-42D81F744AF7}"/>
              </a:ext>
            </a:extLst>
          </p:cNvPr>
          <p:cNvGrpSpPr/>
          <p:nvPr/>
        </p:nvGrpSpPr>
        <p:grpSpPr>
          <a:xfrm>
            <a:off x="10109517" y="3006788"/>
            <a:ext cx="1782535" cy="186521"/>
            <a:chOff x="9911327" y="2873473"/>
            <a:chExt cx="1747742" cy="182880"/>
          </a:xfrm>
        </p:grpSpPr>
        <p:pic>
          <p:nvPicPr>
            <p:cNvPr id="421" name="MS logo gray - EMF">
              <a:extLst>
                <a:ext uri="{FF2B5EF4-FFF2-40B4-BE49-F238E27FC236}">
                  <a16:creationId xmlns:a16="http://schemas.microsoft.com/office/drawing/2014/main" id="{4553785E-B485-43F6-944A-402495FC9AC8}"/>
                </a:ext>
                <a:ext uri="{C183D7F6-B498-43B3-948B-1728B52AA6E4}">
                  <adec:decorative xmlns:adec="http://schemas.microsoft.com/office/drawing/2017/decorative" val="1"/>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r="77975"/>
            <a:stretch/>
          </p:blipFill>
          <p:spPr bwMode="black">
            <a:xfrm>
              <a:off x="9911327" y="2873473"/>
              <a:ext cx="188098" cy="182880"/>
            </a:xfrm>
            <a:prstGeom prst="rect">
              <a:avLst/>
            </a:prstGeom>
          </p:spPr>
        </p:pic>
        <p:sp>
          <p:nvSpPr>
            <p:cNvPr id="422" name="TextBox 421">
              <a:extLst>
                <a:ext uri="{FF2B5EF4-FFF2-40B4-BE49-F238E27FC236}">
                  <a16:creationId xmlns:a16="http://schemas.microsoft.com/office/drawing/2014/main" id="{4C24CA21-F2D0-44B0-83E7-9EFF14B8F992}"/>
                </a:ext>
              </a:extLst>
            </p:cNvPr>
            <p:cNvSpPr txBox="1"/>
            <p:nvPr/>
          </p:nvSpPr>
          <p:spPr>
            <a:xfrm>
              <a:off x="10141331" y="2894285"/>
              <a:ext cx="1517738" cy="141257"/>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Defender for Identity</a:t>
              </a:r>
            </a:p>
          </p:txBody>
        </p:sp>
      </p:grpSp>
      <p:grpSp>
        <p:nvGrpSpPr>
          <p:cNvPr id="58" name="Group 57">
            <a:extLst>
              <a:ext uri="{FF2B5EF4-FFF2-40B4-BE49-F238E27FC236}">
                <a16:creationId xmlns:a16="http://schemas.microsoft.com/office/drawing/2014/main" id="{608CB9A9-5891-4021-A484-1DF5E0DEA645}"/>
              </a:ext>
            </a:extLst>
          </p:cNvPr>
          <p:cNvGrpSpPr/>
          <p:nvPr/>
        </p:nvGrpSpPr>
        <p:grpSpPr>
          <a:xfrm>
            <a:off x="10109518" y="3219338"/>
            <a:ext cx="1550707" cy="186521"/>
            <a:chOff x="9911327" y="3081874"/>
            <a:chExt cx="1520439" cy="182880"/>
          </a:xfrm>
        </p:grpSpPr>
        <p:sp>
          <p:nvSpPr>
            <p:cNvPr id="18" name="TextBox 17">
              <a:extLst>
                <a:ext uri="{FF2B5EF4-FFF2-40B4-BE49-F238E27FC236}">
                  <a16:creationId xmlns:a16="http://schemas.microsoft.com/office/drawing/2014/main" id="{DF8041E7-3BDD-482E-9729-96980F406ABE}"/>
                </a:ext>
              </a:extLst>
            </p:cNvPr>
            <p:cNvSpPr txBox="1"/>
            <p:nvPr/>
          </p:nvSpPr>
          <p:spPr>
            <a:xfrm>
              <a:off x="10141570" y="3097342"/>
              <a:ext cx="1290196" cy="141257"/>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Defender for Endpoints</a:t>
              </a:r>
            </a:p>
          </p:txBody>
        </p:sp>
        <p:grpSp>
          <p:nvGrpSpPr>
            <p:cNvPr id="54" name="Group 53">
              <a:extLst>
                <a:ext uri="{FF2B5EF4-FFF2-40B4-BE49-F238E27FC236}">
                  <a16:creationId xmlns:a16="http://schemas.microsoft.com/office/drawing/2014/main" id="{A6CDDF50-71B2-4D06-A16D-996FC2D08CEB}"/>
                </a:ext>
              </a:extLst>
            </p:cNvPr>
            <p:cNvGrpSpPr>
              <a:grpSpLocks noChangeAspect="1"/>
            </p:cNvGrpSpPr>
            <p:nvPr/>
          </p:nvGrpSpPr>
          <p:grpSpPr>
            <a:xfrm>
              <a:off x="9911327" y="3081874"/>
              <a:ext cx="171445" cy="182880"/>
              <a:chOff x="9389510" y="2808569"/>
              <a:chExt cx="130367" cy="139062"/>
            </a:xfrm>
          </p:grpSpPr>
          <p:sp>
            <p:nvSpPr>
              <p:cNvPr id="414" name="Freeform: Shape 413">
                <a:extLst>
                  <a:ext uri="{FF2B5EF4-FFF2-40B4-BE49-F238E27FC236}">
                    <a16:creationId xmlns:a16="http://schemas.microsoft.com/office/drawing/2014/main" id="{F6BF0D48-1C3E-4E4A-B416-6D0B7542165C}"/>
                  </a:ext>
                </a:extLst>
              </p:cNvPr>
              <p:cNvSpPr/>
              <p:nvPr/>
            </p:nvSpPr>
            <p:spPr>
              <a:xfrm>
                <a:off x="9393745" y="2815329"/>
                <a:ext cx="121682" cy="128706"/>
              </a:xfrm>
              <a:custGeom>
                <a:avLst/>
                <a:gdLst>
                  <a:gd name="connsiteX0" fmla="*/ 186583 w 211730"/>
                  <a:gd name="connsiteY0" fmla="*/ 121332 h 223952"/>
                  <a:gd name="connsiteX1" fmla="*/ 186291 w 211730"/>
                  <a:gd name="connsiteY1" fmla="*/ 121915 h 223952"/>
                  <a:gd name="connsiteX2" fmla="*/ 186089 w 211730"/>
                  <a:gd name="connsiteY2" fmla="*/ 122420 h 223952"/>
                  <a:gd name="connsiteX3" fmla="*/ 70397 w 211730"/>
                  <a:gd name="connsiteY3" fmla="*/ 25731 h 223952"/>
                  <a:gd name="connsiteX4" fmla="*/ 65395 w 211730"/>
                  <a:gd name="connsiteY4" fmla="*/ 28032 h 223952"/>
                  <a:gd name="connsiteX5" fmla="*/ 67116 w 211730"/>
                  <a:gd name="connsiteY5" fmla="*/ 27563 h 223952"/>
                  <a:gd name="connsiteX6" fmla="*/ 106755 w 211730"/>
                  <a:gd name="connsiteY6" fmla="*/ 0 h 223952"/>
                  <a:gd name="connsiteX7" fmla="*/ 117471 w 211730"/>
                  <a:gd name="connsiteY7" fmla="*/ 762 h 223952"/>
                  <a:gd name="connsiteX8" fmla="*/ 127205 w 211730"/>
                  <a:gd name="connsiteY8" fmla="*/ 2953 h 223952"/>
                  <a:gd name="connsiteX9" fmla="*/ 136387 w 211730"/>
                  <a:gd name="connsiteY9" fmla="*/ 6563 h 223952"/>
                  <a:gd name="connsiteX10" fmla="*/ 145788 w 211730"/>
                  <a:gd name="connsiteY10" fmla="*/ 11811 h 223952"/>
                  <a:gd name="connsiteX11" fmla="*/ 161648 w 211730"/>
                  <a:gd name="connsiteY11" fmla="*/ 20012 h 223952"/>
                  <a:gd name="connsiteX12" fmla="*/ 177507 w 211730"/>
                  <a:gd name="connsiteY12" fmla="*/ 24936 h 223952"/>
                  <a:gd name="connsiteX13" fmla="*/ 193909 w 211730"/>
                  <a:gd name="connsiteY13" fmla="*/ 27346 h 223952"/>
                  <a:gd name="connsiteX14" fmla="*/ 211730 w 211730"/>
                  <a:gd name="connsiteY14" fmla="*/ 28004 h 223952"/>
                  <a:gd name="connsiteX15" fmla="*/ 211730 w 211730"/>
                  <a:gd name="connsiteY15" fmla="*/ 66494 h 223952"/>
                  <a:gd name="connsiteX16" fmla="*/ 208339 w 211730"/>
                  <a:gd name="connsiteY16" fmla="*/ 100279 h 223952"/>
                  <a:gd name="connsiteX17" fmla="*/ 198605 w 211730"/>
                  <a:gd name="connsiteY17" fmla="*/ 132102 h 223952"/>
                  <a:gd name="connsiteX18" fmla="*/ 183079 w 211730"/>
                  <a:gd name="connsiteY18" fmla="*/ 161192 h 223952"/>
                  <a:gd name="connsiteX19" fmla="*/ 162191 w 211730"/>
                  <a:gd name="connsiteY19" fmla="*/ 186776 h 223952"/>
                  <a:gd name="connsiteX20" fmla="*/ 136606 w 211730"/>
                  <a:gd name="connsiteY20" fmla="*/ 207988 h 223952"/>
                  <a:gd name="connsiteX21" fmla="*/ 106755 w 211730"/>
                  <a:gd name="connsiteY21" fmla="*/ 223952 h 223952"/>
                  <a:gd name="connsiteX22" fmla="*/ 76904 w 211730"/>
                  <a:gd name="connsiteY22" fmla="*/ 207988 h 223952"/>
                  <a:gd name="connsiteX23" fmla="*/ 51205 w 211730"/>
                  <a:gd name="connsiteY23" fmla="*/ 186776 h 223952"/>
                  <a:gd name="connsiteX24" fmla="*/ 47353 w 211730"/>
                  <a:gd name="connsiteY24" fmla="*/ 182033 h 223952"/>
                  <a:gd name="connsiteX25" fmla="*/ 43416 w 211730"/>
                  <a:gd name="connsiteY25" fmla="*/ 179065 h 223952"/>
                  <a:gd name="connsiteX26" fmla="*/ 35708 w 211730"/>
                  <a:gd name="connsiteY26" fmla="*/ 169223 h 223952"/>
                  <a:gd name="connsiteX27" fmla="*/ 34705 w 211730"/>
                  <a:gd name="connsiteY27" fmla="*/ 166456 h 223952"/>
                  <a:gd name="connsiteX28" fmla="*/ 30431 w 211730"/>
                  <a:gd name="connsiteY28" fmla="*/ 161192 h 223952"/>
                  <a:gd name="connsiteX29" fmla="*/ 14791 w 211730"/>
                  <a:gd name="connsiteY29" fmla="*/ 132102 h 223952"/>
                  <a:gd name="connsiteX30" fmla="*/ 5057 w 211730"/>
                  <a:gd name="connsiteY30" fmla="*/ 100279 h 223952"/>
                  <a:gd name="connsiteX31" fmla="*/ 1780 w 211730"/>
                  <a:gd name="connsiteY31" fmla="*/ 66494 h 223952"/>
                  <a:gd name="connsiteX32" fmla="*/ 1780 w 211730"/>
                  <a:gd name="connsiteY32" fmla="*/ 41751 h 223952"/>
                  <a:gd name="connsiteX33" fmla="*/ 848 w 211730"/>
                  <a:gd name="connsiteY33" fmla="*/ 38550 h 223952"/>
                  <a:gd name="connsiteX34" fmla="*/ 553 w 211730"/>
                  <a:gd name="connsiteY34" fmla="*/ 33809 h 223952"/>
                  <a:gd name="connsiteX35" fmla="*/ 1780 w 211730"/>
                  <a:gd name="connsiteY35" fmla="*/ 34486 h 223952"/>
                  <a:gd name="connsiteX36" fmla="*/ 1780 w 211730"/>
                  <a:gd name="connsiteY36" fmla="*/ 28004 h 223952"/>
                  <a:gd name="connsiteX37" fmla="*/ 19716 w 211730"/>
                  <a:gd name="connsiteY37" fmla="*/ 27346 h 223952"/>
                  <a:gd name="connsiteX38" fmla="*/ 36003 w 211730"/>
                  <a:gd name="connsiteY38" fmla="*/ 24936 h 223952"/>
                  <a:gd name="connsiteX39" fmla="*/ 51748 w 211730"/>
                  <a:gd name="connsiteY39" fmla="*/ 20012 h 223952"/>
                  <a:gd name="connsiteX40" fmla="*/ 67826 w 211730"/>
                  <a:gd name="connsiteY40" fmla="*/ 11706 h 223952"/>
                  <a:gd name="connsiteX41" fmla="*/ 77123 w 211730"/>
                  <a:gd name="connsiteY41" fmla="*/ 6563 h 223952"/>
                  <a:gd name="connsiteX42" fmla="*/ 86305 w 211730"/>
                  <a:gd name="connsiteY42" fmla="*/ 2953 h 223952"/>
                  <a:gd name="connsiteX43" fmla="*/ 96039 w 211730"/>
                  <a:gd name="connsiteY43" fmla="*/ 762 h 223952"/>
                  <a:gd name="connsiteX44" fmla="*/ 106755 w 211730"/>
                  <a:gd name="connsiteY44" fmla="*/ 0 h 22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1730" h="223952">
                    <a:moveTo>
                      <a:pt x="186583" y="121332"/>
                    </a:moveTo>
                    <a:lnTo>
                      <a:pt x="186291" y="121915"/>
                    </a:lnTo>
                    <a:lnTo>
                      <a:pt x="186089" y="122420"/>
                    </a:lnTo>
                    <a:close/>
                    <a:moveTo>
                      <a:pt x="70397" y="25731"/>
                    </a:moveTo>
                    <a:lnTo>
                      <a:pt x="65395" y="28032"/>
                    </a:lnTo>
                    <a:lnTo>
                      <a:pt x="67116" y="27563"/>
                    </a:lnTo>
                    <a:close/>
                    <a:moveTo>
                      <a:pt x="106755" y="0"/>
                    </a:moveTo>
                    <a:cubicBezTo>
                      <a:pt x="110622" y="0"/>
                      <a:pt x="114194" y="257"/>
                      <a:pt x="117471" y="762"/>
                    </a:cubicBezTo>
                    <a:cubicBezTo>
                      <a:pt x="120823" y="1200"/>
                      <a:pt x="124071" y="1924"/>
                      <a:pt x="127205" y="2953"/>
                    </a:cubicBezTo>
                    <a:cubicBezTo>
                      <a:pt x="130339" y="3896"/>
                      <a:pt x="133406" y="5105"/>
                      <a:pt x="136387" y="6563"/>
                    </a:cubicBezTo>
                    <a:cubicBezTo>
                      <a:pt x="139445" y="8020"/>
                      <a:pt x="142579" y="9773"/>
                      <a:pt x="145788" y="11811"/>
                    </a:cubicBezTo>
                    <a:cubicBezTo>
                      <a:pt x="151180" y="15164"/>
                      <a:pt x="156466" y="17897"/>
                      <a:pt x="161648" y="20012"/>
                    </a:cubicBezTo>
                    <a:cubicBezTo>
                      <a:pt x="166896" y="22127"/>
                      <a:pt x="172182" y="23765"/>
                      <a:pt x="177507" y="24936"/>
                    </a:cubicBezTo>
                    <a:cubicBezTo>
                      <a:pt x="182831" y="26108"/>
                      <a:pt x="188299" y="26908"/>
                      <a:pt x="193909" y="27346"/>
                    </a:cubicBezTo>
                    <a:cubicBezTo>
                      <a:pt x="199519" y="27784"/>
                      <a:pt x="205463" y="28004"/>
                      <a:pt x="211730" y="28004"/>
                    </a:cubicBezTo>
                    <a:lnTo>
                      <a:pt x="211730" y="66494"/>
                    </a:lnTo>
                    <a:cubicBezTo>
                      <a:pt x="211730" y="77943"/>
                      <a:pt x="210597" y="89202"/>
                      <a:pt x="208339" y="100279"/>
                    </a:cubicBezTo>
                    <a:cubicBezTo>
                      <a:pt x="206148" y="111290"/>
                      <a:pt x="202910" y="121891"/>
                      <a:pt x="198605" y="132102"/>
                    </a:cubicBezTo>
                    <a:cubicBezTo>
                      <a:pt x="194376" y="142304"/>
                      <a:pt x="189203" y="152000"/>
                      <a:pt x="183079" y="161192"/>
                    </a:cubicBezTo>
                    <a:cubicBezTo>
                      <a:pt x="176954" y="170383"/>
                      <a:pt x="169992" y="178908"/>
                      <a:pt x="162191" y="186776"/>
                    </a:cubicBezTo>
                    <a:cubicBezTo>
                      <a:pt x="154466" y="194577"/>
                      <a:pt x="145931" y="201644"/>
                      <a:pt x="136606" y="207988"/>
                    </a:cubicBezTo>
                    <a:cubicBezTo>
                      <a:pt x="127272" y="214255"/>
                      <a:pt x="117328" y="219580"/>
                      <a:pt x="106755" y="223952"/>
                    </a:cubicBezTo>
                    <a:cubicBezTo>
                      <a:pt x="96182" y="219580"/>
                      <a:pt x="86238" y="214255"/>
                      <a:pt x="76904" y="207988"/>
                    </a:cubicBezTo>
                    <a:cubicBezTo>
                      <a:pt x="67569" y="201644"/>
                      <a:pt x="59006" y="194577"/>
                      <a:pt x="51205" y="186776"/>
                    </a:cubicBezTo>
                    <a:lnTo>
                      <a:pt x="47353" y="182033"/>
                    </a:lnTo>
                    <a:lnTo>
                      <a:pt x="43416" y="179065"/>
                    </a:lnTo>
                    <a:cubicBezTo>
                      <a:pt x="39778" y="176337"/>
                      <a:pt x="37450" y="172925"/>
                      <a:pt x="35708" y="169223"/>
                    </a:cubicBezTo>
                    <a:lnTo>
                      <a:pt x="34705" y="166456"/>
                    </a:lnTo>
                    <a:lnTo>
                      <a:pt x="30431" y="161192"/>
                    </a:lnTo>
                    <a:cubicBezTo>
                      <a:pt x="24307" y="152009"/>
                      <a:pt x="19096" y="142313"/>
                      <a:pt x="14791" y="132102"/>
                    </a:cubicBezTo>
                    <a:cubicBezTo>
                      <a:pt x="10562" y="121891"/>
                      <a:pt x="7324" y="111290"/>
                      <a:pt x="5057" y="100279"/>
                    </a:cubicBezTo>
                    <a:cubicBezTo>
                      <a:pt x="2866" y="89268"/>
                      <a:pt x="1780" y="78010"/>
                      <a:pt x="1780" y="66494"/>
                    </a:cubicBezTo>
                    <a:lnTo>
                      <a:pt x="1780" y="41751"/>
                    </a:lnTo>
                    <a:lnTo>
                      <a:pt x="848" y="38550"/>
                    </a:lnTo>
                    <a:cubicBezTo>
                      <a:pt x="55" y="36176"/>
                      <a:pt x="-439" y="34206"/>
                      <a:pt x="553" y="33809"/>
                    </a:cubicBezTo>
                    <a:lnTo>
                      <a:pt x="1780" y="34486"/>
                    </a:lnTo>
                    <a:lnTo>
                      <a:pt x="1780" y="28004"/>
                    </a:lnTo>
                    <a:cubicBezTo>
                      <a:pt x="8124" y="28004"/>
                      <a:pt x="14096" y="27784"/>
                      <a:pt x="19716" y="27346"/>
                    </a:cubicBezTo>
                    <a:cubicBezTo>
                      <a:pt x="25335" y="26908"/>
                      <a:pt x="30755" y="26108"/>
                      <a:pt x="36003" y="24936"/>
                    </a:cubicBezTo>
                    <a:cubicBezTo>
                      <a:pt x="41328" y="23774"/>
                      <a:pt x="46576" y="22127"/>
                      <a:pt x="51748" y="20012"/>
                    </a:cubicBezTo>
                    <a:cubicBezTo>
                      <a:pt x="56996" y="17897"/>
                      <a:pt x="62359" y="15126"/>
                      <a:pt x="67826" y="11706"/>
                    </a:cubicBezTo>
                    <a:cubicBezTo>
                      <a:pt x="70960" y="9735"/>
                      <a:pt x="74056" y="8030"/>
                      <a:pt x="77123" y="6563"/>
                    </a:cubicBezTo>
                    <a:cubicBezTo>
                      <a:pt x="80190" y="5096"/>
                      <a:pt x="83247" y="3905"/>
                      <a:pt x="86305" y="2953"/>
                    </a:cubicBezTo>
                    <a:cubicBezTo>
                      <a:pt x="89439" y="1934"/>
                      <a:pt x="92687" y="1200"/>
                      <a:pt x="96039" y="762"/>
                    </a:cubicBezTo>
                    <a:cubicBezTo>
                      <a:pt x="99392" y="248"/>
                      <a:pt x="102964" y="0"/>
                      <a:pt x="106755" y="0"/>
                    </a:cubicBezTo>
                    <a:close/>
                  </a:path>
                </a:pathLst>
              </a:custGeom>
              <a:solidFill>
                <a:schemeClr val="tx1"/>
              </a:solidFill>
              <a:ln w="9525" cap="flat">
                <a:noFill/>
                <a:prstDash val="solid"/>
                <a:miter/>
              </a:ln>
            </p:spPr>
            <p:txBody>
              <a:bodyPr rtlCol="0" anchor="ctr"/>
              <a:lstStyle/>
              <a:p>
                <a:pPr defTabSz="932597">
                  <a:defRPr/>
                </a:pPr>
                <a:endParaRPr lang="en-US" sz="1836">
                  <a:solidFill>
                    <a:srgbClr val="FFFFFF"/>
                  </a:solidFill>
                  <a:latin typeface="Segoe UI"/>
                </a:endParaRPr>
              </a:p>
            </p:txBody>
          </p:sp>
          <p:sp>
            <p:nvSpPr>
              <p:cNvPr id="51" name="Graphic 43">
                <a:extLst>
                  <a:ext uri="{FF2B5EF4-FFF2-40B4-BE49-F238E27FC236}">
                    <a16:creationId xmlns:a16="http://schemas.microsoft.com/office/drawing/2014/main" id="{E43E49C9-466E-4FFC-A7D0-C77C00311278}"/>
                  </a:ext>
                </a:extLst>
              </p:cNvPr>
              <p:cNvSpPr/>
              <p:nvPr/>
            </p:nvSpPr>
            <p:spPr>
              <a:xfrm>
                <a:off x="9389510" y="2808569"/>
                <a:ext cx="130367" cy="139062"/>
              </a:xfrm>
              <a:custGeom>
                <a:avLst/>
                <a:gdLst>
                  <a:gd name="connsiteX0" fmla="*/ 65184 w 130367"/>
                  <a:gd name="connsiteY0" fmla="*/ 0 h 139062"/>
                  <a:gd name="connsiteX1" fmla="*/ 71838 w 130367"/>
                  <a:gd name="connsiteY1" fmla="*/ 473 h 139062"/>
                  <a:gd name="connsiteX2" fmla="*/ 77882 w 130367"/>
                  <a:gd name="connsiteY2" fmla="*/ 1834 h 139062"/>
                  <a:gd name="connsiteX3" fmla="*/ 83584 w 130367"/>
                  <a:gd name="connsiteY3" fmla="*/ 4075 h 139062"/>
                  <a:gd name="connsiteX4" fmla="*/ 89422 w 130367"/>
                  <a:gd name="connsiteY4" fmla="*/ 7334 h 139062"/>
                  <a:gd name="connsiteX5" fmla="*/ 99269 w 130367"/>
                  <a:gd name="connsiteY5" fmla="*/ 12426 h 139062"/>
                  <a:gd name="connsiteX6" fmla="*/ 109117 w 130367"/>
                  <a:gd name="connsiteY6" fmla="*/ 15484 h 139062"/>
                  <a:gd name="connsiteX7" fmla="*/ 119302 w 130367"/>
                  <a:gd name="connsiteY7" fmla="*/ 16981 h 139062"/>
                  <a:gd name="connsiteX8" fmla="*/ 130368 w 130367"/>
                  <a:gd name="connsiteY8" fmla="*/ 17389 h 139062"/>
                  <a:gd name="connsiteX9" fmla="*/ 130368 w 130367"/>
                  <a:gd name="connsiteY9" fmla="*/ 41289 h 139062"/>
                  <a:gd name="connsiteX10" fmla="*/ 128262 w 130367"/>
                  <a:gd name="connsiteY10" fmla="*/ 62268 h 139062"/>
                  <a:gd name="connsiteX11" fmla="*/ 122218 w 130367"/>
                  <a:gd name="connsiteY11" fmla="*/ 82029 h 139062"/>
                  <a:gd name="connsiteX12" fmla="*/ 112577 w 130367"/>
                  <a:gd name="connsiteY12" fmla="*/ 100092 h 139062"/>
                  <a:gd name="connsiteX13" fmla="*/ 99606 w 130367"/>
                  <a:gd name="connsiteY13" fmla="*/ 115978 h 139062"/>
                  <a:gd name="connsiteX14" fmla="*/ 83720 w 130367"/>
                  <a:gd name="connsiteY14" fmla="*/ 129150 h 139062"/>
                  <a:gd name="connsiteX15" fmla="*/ 65184 w 130367"/>
                  <a:gd name="connsiteY15" fmla="*/ 139062 h 139062"/>
                  <a:gd name="connsiteX16" fmla="*/ 46648 w 130367"/>
                  <a:gd name="connsiteY16" fmla="*/ 129150 h 139062"/>
                  <a:gd name="connsiteX17" fmla="*/ 30690 w 130367"/>
                  <a:gd name="connsiteY17" fmla="*/ 115978 h 139062"/>
                  <a:gd name="connsiteX18" fmla="*/ 17791 w 130367"/>
                  <a:gd name="connsiteY18" fmla="*/ 100092 h 139062"/>
                  <a:gd name="connsiteX19" fmla="*/ 8079 w 130367"/>
                  <a:gd name="connsiteY19" fmla="*/ 82029 h 139062"/>
                  <a:gd name="connsiteX20" fmla="*/ 2035 w 130367"/>
                  <a:gd name="connsiteY20" fmla="*/ 62268 h 139062"/>
                  <a:gd name="connsiteX21" fmla="*/ 0 w 130367"/>
                  <a:gd name="connsiteY21" fmla="*/ 41289 h 139062"/>
                  <a:gd name="connsiteX22" fmla="*/ 0 w 130367"/>
                  <a:gd name="connsiteY22" fmla="*/ 17389 h 139062"/>
                  <a:gd name="connsiteX23" fmla="*/ 11137 w 130367"/>
                  <a:gd name="connsiteY23" fmla="*/ 16981 h 139062"/>
                  <a:gd name="connsiteX24" fmla="*/ 21251 w 130367"/>
                  <a:gd name="connsiteY24" fmla="*/ 15484 h 139062"/>
                  <a:gd name="connsiteX25" fmla="*/ 31028 w 130367"/>
                  <a:gd name="connsiteY25" fmla="*/ 12426 h 139062"/>
                  <a:gd name="connsiteX26" fmla="*/ 41011 w 130367"/>
                  <a:gd name="connsiteY26" fmla="*/ 7269 h 139062"/>
                  <a:gd name="connsiteX27" fmla="*/ 46784 w 130367"/>
                  <a:gd name="connsiteY27" fmla="*/ 4075 h 139062"/>
                  <a:gd name="connsiteX28" fmla="*/ 52485 w 130367"/>
                  <a:gd name="connsiteY28" fmla="*/ 1834 h 139062"/>
                  <a:gd name="connsiteX29" fmla="*/ 58530 w 130367"/>
                  <a:gd name="connsiteY29" fmla="*/ 473 h 139062"/>
                  <a:gd name="connsiteX30" fmla="*/ 65184 w 130367"/>
                  <a:gd name="connsiteY30" fmla="*/ 0 h 139062"/>
                  <a:gd name="connsiteX31" fmla="*/ 121673 w 130367"/>
                  <a:gd name="connsiteY31" fmla="*/ 25935 h 139062"/>
                  <a:gd name="connsiteX32" fmla="*/ 102256 w 130367"/>
                  <a:gd name="connsiteY32" fmla="*/ 22676 h 139062"/>
                  <a:gd name="connsiteX33" fmla="*/ 84400 w 130367"/>
                  <a:gd name="connsiteY33" fmla="*/ 14390 h 139062"/>
                  <a:gd name="connsiteX34" fmla="*/ 75233 w 130367"/>
                  <a:gd name="connsiteY34" fmla="*/ 10114 h 139062"/>
                  <a:gd name="connsiteX35" fmla="*/ 65184 w 130367"/>
                  <a:gd name="connsiteY35" fmla="*/ 8688 h 139062"/>
                  <a:gd name="connsiteX36" fmla="*/ 55070 w 130367"/>
                  <a:gd name="connsiteY36" fmla="*/ 10114 h 139062"/>
                  <a:gd name="connsiteX37" fmla="*/ 45903 w 130367"/>
                  <a:gd name="connsiteY37" fmla="*/ 14461 h 139062"/>
                  <a:gd name="connsiteX38" fmla="*/ 28047 w 130367"/>
                  <a:gd name="connsiteY38" fmla="*/ 22676 h 139062"/>
                  <a:gd name="connsiteX39" fmla="*/ 8694 w 130367"/>
                  <a:gd name="connsiteY39" fmla="*/ 25935 h 139062"/>
                  <a:gd name="connsiteX40" fmla="*/ 8694 w 130367"/>
                  <a:gd name="connsiteY40" fmla="*/ 41278 h 139062"/>
                  <a:gd name="connsiteX41" fmla="*/ 12633 w 130367"/>
                  <a:gd name="connsiteY41" fmla="*/ 68910 h 139062"/>
                  <a:gd name="connsiteX42" fmla="*/ 23972 w 130367"/>
                  <a:gd name="connsiteY42" fmla="*/ 93763 h 139062"/>
                  <a:gd name="connsiteX43" fmla="*/ 41762 w 130367"/>
                  <a:gd name="connsiteY43" fmla="*/ 114405 h 139062"/>
                  <a:gd name="connsiteX44" fmla="*/ 65184 w 130367"/>
                  <a:gd name="connsiteY44" fmla="*/ 129546 h 139062"/>
                  <a:gd name="connsiteX45" fmla="*/ 88605 w 130367"/>
                  <a:gd name="connsiteY45" fmla="*/ 114405 h 139062"/>
                  <a:gd name="connsiteX46" fmla="*/ 106396 w 130367"/>
                  <a:gd name="connsiteY46" fmla="*/ 93763 h 139062"/>
                  <a:gd name="connsiteX47" fmla="*/ 117669 w 130367"/>
                  <a:gd name="connsiteY47" fmla="*/ 68910 h 139062"/>
                  <a:gd name="connsiteX48" fmla="*/ 121673 w 130367"/>
                  <a:gd name="connsiteY48" fmla="*/ 41278 h 139062"/>
                  <a:gd name="connsiteX49" fmla="*/ 121673 w 130367"/>
                  <a:gd name="connsiteY49" fmla="*/ 25935 h 139062"/>
                  <a:gd name="connsiteX50" fmla="*/ 65184 w 130367"/>
                  <a:gd name="connsiteY50" fmla="*/ 17383 h 139062"/>
                  <a:gd name="connsiteX51" fmla="*/ 72654 w 130367"/>
                  <a:gd name="connsiteY51" fmla="*/ 18400 h 139062"/>
                  <a:gd name="connsiteX52" fmla="*/ 79515 w 130367"/>
                  <a:gd name="connsiteY52" fmla="*/ 21594 h 139062"/>
                  <a:gd name="connsiteX53" fmla="*/ 95537 w 130367"/>
                  <a:gd name="connsiteY53" fmla="*/ 29608 h 139062"/>
                  <a:gd name="connsiteX54" fmla="*/ 112985 w 130367"/>
                  <a:gd name="connsiteY54" fmla="*/ 33884 h 139062"/>
                  <a:gd name="connsiteX55" fmla="*/ 112985 w 130367"/>
                  <a:gd name="connsiteY55" fmla="*/ 41283 h 139062"/>
                  <a:gd name="connsiteX56" fmla="*/ 109590 w 130367"/>
                  <a:gd name="connsiteY56" fmla="*/ 65385 h 139062"/>
                  <a:gd name="connsiteX57" fmla="*/ 100014 w 130367"/>
                  <a:gd name="connsiteY57" fmla="*/ 87316 h 139062"/>
                  <a:gd name="connsiteX58" fmla="*/ 85009 w 130367"/>
                  <a:gd name="connsiteY58" fmla="*/ 105852 h 139062"/>
                  <a:gd name="connsiteX59" fmla="*/ 65184 w 130367"/>
                  <a:gd name="connsiteY59" fmla="*/ 119905 h 139062"/>
                  <a:gd name="connsiteX60" fmla="*/ 45287 w 130367"/>
                  <a:gd name="connsiteY60" fmla="*/ 105852 h 139062"/>
                  <a:gd name="connsiteX61" fmla="*/ 30217 w 130367"/>
                  <a:gd name="connsiteY61" fmla="*/ 87316 h 139062"/>
                  <a:gd name="connsiteX62" fmla="*/ 20713 w 130367"/>
                  <a:gd name="connsiteY62" fmla="*/ 65385 h 139062"/>
                  <a:gd name="connsiteX63" fmla="*/ 17383 w 130367"/>
                  <a:gd name="connsiteY63" fmla="*/ 41283 h 139062"/>
                  <a:gd name="connsiteX64" fmla="*/ 17383 w 130367"/>
                  <a:gd name="connsiteY64" fmla="*/ 33884 h 139062"/>
                  <a:gd name="connsiteX65" fmla="*/ 34766 w 130367"/>
                  <a:gd name="connsiteY65" fmla="*/ 29673 h 139062"/>
                  <a:gd name="connsiteX66" fmla="*/ 50723 w 130367"/>
                  <a:gd name="connsiteY66" fmla="*/ 21659 h 139062"/>
                  <a:gd name="connsiteX67" fmla="*/ 57578 w 130367"/>
                  <a:gd name="connsiteY67" fmla="*/ 18465 h 139062"/>
                  <a:gd name="connsiteX68" fmla="*/ 65184 w 130367"/>
                  <a:gd name="connsiteY68" fmla="*/ 17377 h 139062"/>
                  <a:gd name="connsiteX69" fmla="*/ 71702 w 130367"/>
                  <a:gd name="connsiteY69" fmla="*/ 60837 h 139062"/>
                  <a:gd name="connsiteX70" fmla="*/ 80390 w 130367"/>
                  <a:gd name="connsiteY70" fmla="*/ 43454 h 139062"/>
                  <a:gd name="connsiteX71" fmla="*/ 65184 w 130367"/>
                  <a:gd name="connsiteY71" fmla="*/ 43454 h 139062"/>
                  <a:gd name="connsiteX72" fmla="*/ 49978 w 130367"/>
                  <a:gd name="connsiteY72" fmla="*/ 73873 h 139062"/>
                  <a:gd name="connsiteX73" fmla="*/ 63013 w 130367"/>
                  <a:gd name="connsiteY73" fmla="*/ 73873 h 139062"/>
                  <a:gd name="connsiteX74" fmla="*/ 49978 w 130367"/>
                  <a:gd name="connsiteY74" fmla="*/ 99944 h 139062"/>
                  <a:gd name="connsiteX75" fmla="*/ 89084 w 130367"/>
                  <a:gd name="connsiteY75" fmla="*/ 60837 h 139062"/>
                  <a:gd name="connsiteX76" fmla="*/ 71702 w 130367"/>
                  <a:gd name="connsiteY76" fmla="*/ 60837 h 13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30367" h="139062">
                    <a:moveTo>
                      <a:pt x="65184" y="0"/>
                    </a:moveTo>
                    <a:cubicBezTo>
                      <a:pt x="67585" y="0"/>
                      <a:pt x="69803" y="160"/>
                      <a:pt x="71838" y="473"/>
                    </a:cubicBezTo>
                    <a:cubicBezTo>
                      <a:pt x="73920" y="745"/>
                      <a:pt x="75936" y="1195"/>
                      <a:pt x="77882" y="1834"/>
                    </a:cubicBezTo>
                    <a:cubicBezTo>
                      <a:pt x="79828" y="2419"/>
                      <a:pt x="81733" y="3170"/>
                      <a:pt x="83584" y="4075"/>
                    </a:cubicBezTo>
                    <a:cubicBezTo>
                      <a:pt x="85482" y="4980"/>
                      <a:pt x="87428" y="6068"/>
                      <a:pt x="89422" y="7334"/>
                    </a:cubicBezTo>
                    <a:cubicBezTo>
                      <a:pt x="92769" y="9416"/>
                      <a:pt x="96052" y="11113"/>
                      <a:pt x="99269" y="12426"/>
                    </a:cubicBezTo>
                    <a:cubicBezTo>
                      <a:pt x="102528" y="13739"/>
                      <a:pt x="105811" y="14757"/>
                      <a:pt x="109117" y="15484"/>
                    </a:cubicBezTo>
                    <a:cubicBezTo>
                      <a:pt x="112423" y="16212"/>
                      <a:pt x="115818" y="16709"/>
                      <a:pt x="119302" y="16981"/>
                    </a:cubicBezTo>
                    <a:cubicBezTo>
                      <a:pt x="122785" y="17253"/>
                      <a:pt x="126476" y="17389"/>
                      <a:pt x="130368" y="17389"/>
                    </a:cubicBezTo>
                    <a:lnTo>
                      <a:pt x="130368" y="41289"/>
                    </a:lnTo>
                    <a:cubicBezTo>
                      <a:pt x="130368" y="48399"/>
                      <a:pt x="129664" y="55390"/>
                      <a:pt x="128262" y="62268"/>
                    </a:cubicBezTo>
                    <a:cubicBezTo>
                      <a:pt x="126902" y="69105"/>
                      <a:pt x="124891" y="75688"/>
                      <a:pt x="122218" y="82029"/>
                    </a:cubicBezTo>
                    <a:cubicBezTo>
                      <a:pt x="119592" y="88363"/>
                      <a:pt x="116380" y="94384"/>
                      <a:pt x="112577" y="100092"/>
                    </a:cubicBezTo>
                    <a:cubicBezTo>
                      <a:pt x="108774" y="105799"/>
                      <a:pt x="104450" y="111093"/>
                      <a:pt x="99606" y="115978"/>
                    </a:cubicBezTo>
                    <a:cubicBezTo>
                      <a:pt x="94810" y="120822"/>
                      <a:pt x="89510" y="125211"/>
                      <a:pt x="83720" y="129150"/>
                    </a:cubicBezTo>
                    <a:cubicBezTo>
                      <a:pt x="77924" y="133041"/>
                      <a:pt x="71749" y="136348"/>
                      <a:pt x="65184" y="139062"/>
                    </a:cubicBezTo>
                    <a:cubicBezTo>
                      <a:pt x="58619" y="136348"/>
                      <a:pt x="52444" y="133041"/>
                      <a:pt x="46648" y="129150"/>
                    </a:cubicBezTo>
                    <a:cubicBezTo>
                      <a:pt x="40852" y="125211"/>
                      <a:pt x="35534" y="120822"/>
                      <a:pt x="30690" y="115978"/>
                    </a:cubicBezTo>
                    <a:cubicBezTo>
                      <a:pt x="25894" y="111087"/>
                      <a:pt x="21594" y="105793"/>
                      <a:pt x="17791" y="100092"/>
                    </a:cubicBezTo>
                    <a:cubicBezTo>
                      <a:pt x="13988" y="94390"/>
                      <a:pt x="10753" y="88369"/>
                      <a:pt x="8079" y="82029"/>
                    </a:cubicBezTo>
                    <a:cubicBezTo>
                      <a:pt x="5453" y="75688"/>
                      <a:pt x="3442" y="69105"/>
                      <a:pt x="2035" y="62268"/>
                    </a:cubicBezTo>
                    <a:cubicBezTo>
                      <a:pt x="674" y="55431"/>
                      <a:pt x="0" y="48440"/>
                      <a:pt x="0" y="41289"/>
                    </a:cubicBezTo>
                    <a:lnTo>
                      <a:pt x="0" y="17389"/>
                    </a:lnTo>
                    <a:cubicBezTo>
                      <a:pt x="3939" y="17389"/>
                      <a:pt x="7647" y="17253"/>
                      <a:pt x="11137" y="16981"/>
                    </a:cubicBezTo>
                    <a:cubicBezTo>
                      <a:pt x="14627" y="16709"/>
                      <a:pt x="17992" y="16212"/>
                      <a:pt x="21251" y="15484"/>
                    </a:cubicBezTo>
                    <a:cubicBezTo>
                      <a:pt x="24557" y="14763"/>
                      <a:pt x="27816" y="13739"/>
                      <a:pt x="31028" y="12426"/>
                    </a:cubicBezTo>
                    <a:cubicBezTo>
                      <a:pt x="34286" y="11113"/>
                      <a:pt x="37616" y="9392"/>
                      <a:pt x="41011" y="7269"/>
                    </a:cubicBezTo>
                    <a:cubicBezTo>
                      <a:pt x="42957" y="6045"/>
                      <a:pt x="44879" y="4986"/>
                      <a:pt x="46784" y="4075"/>
                    </a:cubicBezTo>
                    <a:cubicBezTo>
                      <a:pt x="48688" y="3164"/>
                      <a:pt x="50587" y="2425"/>
                      <a:pt x="52485" y="1834"/>
                    </a:cubicBezTo>
                    <a:cubicBezTo>
                      <a:pt x="54431" y="1201"/>
                      <a:pt x="56448" y="745"/>
                      <a:pt x="58530" y="473"/>
                    </a:cubicBezTo>
                    <a:cubicBezTo>
                      <a:pt x="60612" y="154"/>
                      <a:pt x="62830" y="0"/>
                      <a:pt x="65184" y="0"/>
                    </a:cubicBezTo>
                    <a:close/>
                    <a:moveTo>
                      <a:pt x="121673" y="25935"/>
                    </a:moveTo>
                    <a:cubicBezTo>
                      <a:pt x="114795" y="25616"/>
                      <a:pt x="108318" y="24533"/>
                      <a:pt x="102256" y="22676"/>
                    </a:cubicBezTo>
                    <a:cubicBezTo>
                      <a:pt x="96188" y="20778"/>
                      <a:pt x="90238" y="18016"/>
                      <a:pt x="84400" y="14390"/>
                    </a:cubicBezTo>
                    <a:cubicBezTo>
                      <a:pt x="81325" y="12444"/>
                      <a:pt x="78267" y="11019"/>
                      <a:pt x="75233" y="10114"/>
                    </a:cubicBezTo>
                    <a:cubicBezTo>
                      <a:pt x="72246" y="9162"/>
                      <a:pt x="68898" y="8688"/>
                      <a:pt x="65184" y="8688"/>
                    </a:cubicBezTo>
                    <a:cubicBezTo>
                      <a:pt x="61470" y="8688"/>
                      <a:pt x="58098" y="9162"/>
                      <a:pt x="55070" y="10114"/>
                    </a:cubicBezTo>
                    <a:cubicBezTo>
                      <a:pt x="52042" y="11066"/>
                      <a:pt x="48984" y="12515"/>
                      <a:pt x="45903" y="14461"/>
                    </a:cubicBezTo>
                    <a:cubicBezTo>
                      <a:pt x="40106" y="18081"/>
                      <a:pt x="34156" y="20819"/>
                      <a:pt x="28047" y="22676"/>
                    </a:cubicBezTo>
                    <a:cubicBezTo>
                      <a:pt x="21978" y="24533"/>
                      <a:pt x="15532" y="25616"/>
                      <a:pt x="8694" y="25935"/>
                    </a:cubicBezTo>
                    <a:lnTo>
                      <a:pt x="8694" y="41278"/>
                    </a:lnTo>
                    <a:cubicBezTo>
                      <a:pt x="8694" y="50782"/>
                      <a:pt x="10007" y="59997"/>
                      <a:pt x="12633" y="68910"/>
                    </a:cubicBezTo>
                    <a:cubicBezTo>
                      <a:pt x="15307" y="77782"/>
                      <a:pt x="19086" y="86068"/>
                      <a:pt x="23972" y="93763"/>
                    </a:cubicBezTo>
                    <a:cubicBezTo>
                      <a:pt x="28863" y="101411"/>
                      <a:pt x="34789" y="108289"/>
                      <a:pt x="41762" y="114405"/>
                    </a:cubicBezTo>
                    <a:cubicBezTo>
                      <a:pt x="48736" y="120520"/>
                      <a:pt x="56543" y="125560"/>
                      <a:pt x="65184" y="129546"/>
                    </a:cubicBezTo>
                    <a:cubicBezTo>
                      <a:pt x="73831" y="125566"/>
                      <a:pt x="81638" y="120514"/>
                      <a:pt x="88605" y="114405"/>
                    </a:cubicBezTo>
                    <a:cubicBezTo>
                      <a:pt x="95573" y="108295"/>
                      <a:pt x="101505" y="101411"/>
                      <a:pt x="106396" y="93763"/>
                    </a:cubicBezTo>
                    <a:cubicBezTo>
                      <a:pt x="111282" y="86068"/>
                      <a:pt x="115043" y="77782"/>
                      <a:pt x="117669" y="68910"/>
                    </a:cubicBezTo>
                    <a:cubicBezTo>
                      <a:pt x="120337" y="59991"/>
                      <a:pt x="121673" y="50782"/>
                      <a:pt x="121673" y="41278"/>
                    </a:cubicBezTo>
                    <a:lnTo>
                      <a:pt x="121673" y="25935"/>
                    </a:lnTo>
                    <a:close/>
                    <a:moveTo>
                      <a:pt x="65184" y="17383"/>
                    </a:moveTo>
                    <a:cubicBezTo>
                      <a:pt x="67987" y="17383"/>
                      <a:pt x="70477" y="17720"/>
                      <a:pt x="72654" y="18400"/>
                    </a:cubicBezTo>
                    <a:cubicBezTo>
                      <a:pt x="74872" y="19033"/>
                      <a:pt x="77155" y="20098"/>
                      <a:pt x="79515" y="21594"/>
                    </a:cubicBezTo>
                    <a:cubicBezTo>
                      <a:pt x="84720" y="24900"/>
                      <a:pt x="90060" y="27568"/>
                      <a:pt x="95537" y="29608"/>
                    </a:cubicBezTo>
                    <a:cubicBezTo>
                      <a:pt x="101014" y="31601"/>
                      <a:pt x="106828" y="33027"/>
                      <a:pt x="112985" y="33884"/>
                    </a:cubicBezTo>
                    <a:lnTo>
                      <a:pt x="112985" y="41283"/>
                    </a:lnTo>
                    <a:cubicBezTo>
                      <a:pt x="112985" y="49522"/>
                      <a:pt x="111855" y="57554"/>
                      <a:pt x="109590" y="65385"/>
                    </a:cubicBezTo>
                    <a:cubicBezTo>
                      <a:pt x="107372" y="73169"/>
                      <a:pt x="104184" y="80479"/>
                      <a:pt x="100014" y="87316"/>
                    </a:cubicBezTo>
                    <a:cubicBezTo>
                      <a:pt x="95898" y="94106"/>
                      <a:pt x="90894" y="100287"/>
                      <a:pt x="85009" y="105852"/>
                    </a:cubicBezTo>
                    <a:cubicBezTo>
                      <a:pt x="79124" y="111418"/>
                      <a:pt x="72518" y="116102"/>
                      <a:pt x="65184" y="119905"/>
                    </a:cubicBezTo>
                    <a:cubicBezTo>
                      <a:pt x="57850" y="116102"/>
                      <a:pt x="51220" y="111418"/>
                      <a:pt x="45287" y="105852"/>
                    </a:cubicBezTo>
                    <a:cubicBezTo>
                      <a:pt x="39403" y="100287"/>
                      <a:pt x="34381" y="94106"/>
                      <a:pt x="30217" y="87316"/>
                    </a:cubicBezTo>
                    <a:cubicBezTo>
                      <a:pt x="26101" y="80479"/>
                      <a:pt x="22931" y="73169"/>
                      <a:pt x="20713" y="65385"/>
                    </a:cubicBezTo>
                    <a:cubicBezTo>
                      <a:pt x="18495" y="57554"/>
                      <a:pt x="17383" y="49522"/>
                      <a:pt x="17383" y="41283"/>
                    </a:cubicBezTo>
                    <a:lnTo>
                      <a:pt x="17383" y="33884"/>
                    </a:lnTo>
                    <a:cubicBezTo>
                      <a:pt x="23540" y="33027"/>
                      <a:pt x="29330" y="31619"/>
                      <a:pt x="34766" y="29673"/>
                    </a:cubicBezTo>
                    <a:cubicBezTo>
                      <a:pt x="40195" y="27680"/>
                      <a:pt x="45518" y="25013"/>
                      <a:pt x="50723" y="21659"/>
                    </a:cubicBezTo>
                    <a:cubicBezTo>
                      <a:pt x="53030" y="20210"/>
                      <a:pt x="55318" y="19145"/>
                      <a:pt x="57578" y="18465"/>
                    </a:cubicBezTo>
                    <a:cubicBezTo>
                      <a:pt x="59843" y="17744"/>
                      <a:pt x="62374" y="17377"/>
                      <a:pt x="65184" y="17377"/>
                    </a:cubicBezTo>
                    <a:close/>
                    <a:moveTo>
                      <a:pt x="71702" y="60837"/>
                    </a:moveTo>
                    <a:lnTo>
                      <a:pt x="80390" y="43454"/>
                    </a:lnTo>
                    <a:lnTo>
                      <a:pt x="65184" y="43454"/>
                    </a:lnTo>
                    <a:lnTo>
                      <a:pt x="49978" y="73873"/>
                    </a:lnTo>
                    <a:lnTo>
                      <a:pt x="63013" y="73873"/>
                    </a:lnTo>
                    <a:lnTo>
                      <a:pt x="49978" y="99944"/>
                    </a:lnTo>
                    <a:lnTo>
                      <a:pt x="89084" y="60837"/>
                    </a:lnTo>
                    <a:lnTo>
                      <a:pt x="71702" y="60837"/>
                    </a:lnTo>
                    <a:close/>
                  </a:path>
                </a:pathLst>
              </a:custGeom>
              <a:solidFill>
                <a:srgbClr val="2687CE"/>
              </a:solidFill>
              <a:ln w="5773" cap="flat">
                <a:noFill/>
                <a:prstDash val="solid"/>
                <a:miter/>
              </a:ln>
            </p:spPr>
            <p:txBody>
              <a:bodyPr rtlCol="0" anchor="ctr"/>
              <a:lstStyle/>
              <a:p>
                <a:pPr defTabSz="932597">
                  <a:defRPr/>
                </a:pPr>
                <a:endParaRPr lang="en-US" sz="1836">
                  <a:solidFill>
                    <a:srgbClr val="FFFFFF"/>
                  </a:solidFill>
                  <a:latin typeface="Segoe UI"/>
                </a:endParaRPr>
              </a:p>
            </p:txBody>
          </p:sp>
        </p:grpSp>
      </p:grpSp>
      <p:pic>
        <p:nvPicPr>
          <p:cNvPr id="69" name="Graphic 68">
            <a:extLst>
              <a:ext uri="{FF2B5EF4-FFF2-40B4-BE49-F238E27FC236}">
                <a16:creationId xmlns:a16="http://schemas.microsoft.com/office/drawing/2014/main" id="{19612439-265C-41B3-BD03-1B5513CF0592}"/>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10099677" y="2520535"/>
            <a:ext cx="199374" cy="199374"/>
          </a:xfrm>
          <a:prstGeom prst="rect">
            <a:avLst/>
          </a:prstGeom>
        </p:spPr>
      </p:pic>
      <p:pic>
        <p:nvPicPr>
          <p:cNvPr id="93" name="Graphic 92">
            <a:extLst>
              <a:ext uri="{FF2B5EF4-FFF2-40B4-BE49-F238E27FC236}">
                <a16:creationId xmlns:a16="http://schemas.microsoft.com/office/drawing/2014/main" id="{44062ADA-7272-4CEF-8EA9-7C792E6269CB}"/>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14956536" y="4842965"/>
            <a:ext cx="186521" cy="186521"/>
          </a:xfrm>
          <a:prstGeom prst="rect">
            <a:avLst/>
          </a:prstGeom>
        </p:spPr>
      </p:pic>
      <p:pic>
        <p:nvPicPr>
          <p:cNvPr id="18445" name="!!la_icon">
            <a:extLst>
              <a:ext uri="{FF2B5EF4-FFF2-40B4-BE49-F238E27FC236}">
                <a16:creationId xmlns:a16="http://schemas.microsoft.com/office/drawing/2014/main" id="{CC6D84AC-1952-4041-BB01-F8890EF73675}"/>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7545120" y="3221726"/>
            <a:ext cx="373041" cy="373041"/>
          </a:xfrm>
          <a:prstGeom prst="rect">
            <a:avLst/>
          </a:prstGeom>
        </p:spPr>
      </p:pic>
      <p:pic>
        <p:nvPicPr>
          <p:cNvPr id="4" name="Graphic 3">
            <a:extLst>
              <a:ext uri="{FF2B5EF4-FFF2-40B4-BE49-F238E27FC236}">
                <a16:creationId xmlns:a16="http://schemas.microsoft.com/office/drawing/2014/main" id="{5B6D040D-A734-415D-85C1-69CCC324E61C}"/>
              </a:ext>
            </a:extLst>
          </p:cNvPr>
          <p:cNvPicPr>
            <a:picLocks noChangeAspect="1"/>
          </p:cNvPicPr>
          <p:nvPr/>
        </p:nvPicPr>
        <p:blipFill>
          <a:blip r:embed="rId75" cstate="print">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2758450" y="6518868"/>
            <a:ext cx="704966" cy="162000"/>
          </a:xfrm>
          <a:prstGeom prst="rect">
            <a:avLst/>
          </a:prstGeom>
        </p:spPr>
      </p:pic>
      <p:pic>
        <p:nvPicPr>
          <p:cNvPr id="8" name="Graphic 7">
            <a:extLst>
              <a:ext uri="{FF2B5EF4-FFF2-40B4-BE49-F238E27FC236}">
                <a16:creationId xmlns:a16="http://schemas.microsoft.com/office/drawing/2014/main" id="{B90E5FE3-707B-4857-A4D4-51D31FABEA4D}"/>
              </a:ext>
            </a:extLst>
          </p:cNvPr>
          <p:cNvPicPr>
            <a:picLocks noChangeAspect="1"/>
          </p:cNvPicPr>
          <p:nvPr/>
        </p:nvPicPr>
        <p:blipFill rotWithShape="1">
          <a:blip r:embed="rId77" cstate="print">
            <a:extLst>
              <a:ext uri="{28A0092B-C50C-407E-A947-70E740481C1C}">
                <a14:useLocalDpi xmlns:a14="http://schemas.microsoft.com/office/drawing/2010/main" val="0"/>
              </a:ext>
              <a:ext uri="{96DAC541-7B7A-43D3-8B79-37D633B846F1}">
                <asvg:svgBlip xmlns:asvg="http://schemas.microsoft.com/office/drawing/2016/SVG/main" r:embed="rId78"/>
              </a:ext>
            </a:extLst>
          </a:blip>
          <a:srcRect t="25074" b="25664"/>
          <a:stretch/>
        </p:blipFill>
        <p:spPr>
          <a:xfrm>
            <a:off x="2311701" y="5009536"/>
            <a:ext cx="786101" cy="387249"/>
          </a:xfrm>
          <a:prstGeom prst="rect">
            <a:avLst/>
          </a:prstGeom>
        </p:spPr>
      </p:pic>
      <p:grpSp>
        <p:nvGrpSpPr>
          <p:cNvPr id="583" name="Group 582">
            <a:extLst>
              <a:ext uri="{FF2B5EF4-FFF2-40B4-BE49-F238E27FC236}">
                <a16:creationId xmlns:a16="http://schemas.microsoft.com/office/drawing/2014/main" id="{2C980E94-4143-4A6E-ABAA-A0DA6C1DFAD4}"/>
              </a:ext>
            </a:extLst>
          </p:cNvPr>
          <p:cNvGrpSpPr/>
          <p:nvPr/>
        </p:nvGrpSpPr>
        <p:grpSpPr>
          <a:xfrm>
            <a:off x="2427665" y="5464546"/>
            <a:ext cx="320694" cy="295596"/>
            <a:chOff x="373428" y="1221015"/>
            <a:chExt cx="1015603" cy="936121"/>
          </a:xfrm>
        </p:grpSpPr>
        <p:sp>
          <p:nvSpPr>
            <p:cNvPr id="584" name="Oval 583">
              <a:extLst>
                <a:ext uri="{FF2B5EF4-FFF2-40B4-BE49-F238E27FC236}">
                  <a16:creationId xmlns:a16="http://schemas.microsoft.com/office/drawing/2014/main" id="{D3D19299-537E-4A05-B019-87120EB6C68D}"/>
                </a:ext>
              </a:extLst>
            </p:cNvPr>
            <p:cNvSpPr/>
            <p:nvPr/>
          </p:nvSpPr>
          <p:spPr bwMode="blackWhite">
            <a:xfrm>
              <a:off x="382760" y="1250949"/>
              <a:ext cx="924551" cy="89258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85" name="Graphic 584">
              <a:extLst>
                <a:ext uri="{FF2B5EF4-FFF2-40B4-BE49-F238E27FC236}">
                  <a16:creationId xmlns:a16="http://schemas.microsoft.com/office/drawing/2014/main" id="{CE88A810-7CF5-4D61-9E02-0B9650A4DADE}"/>
                </a:ext>
              </a:extLst>
            </p:cNvPr>
            <p:cNvPicPr>
              <a:picLocks noChangeAspect="1"/>
            </p:cNvPicPr>
            <p:nvPr/>
          </p:nvPicPr>
          <p:blipFill>
            <a:blip r:embed="rId79" cstate="print">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373428" y="1221015"/>
              <a:ext cx="1015603" cy="936121"/>
            </a:xfrm>
            <a:prstGeom prst="rect">
              <a:avLst/>
            </a:prstGeom>
          </p:spPr>
        </p:pic>
      </p:grpSp>
      <p:pic>
        <p:nvPicPr>
          <p:cNvPr id="11" name="Graphic 10">
            <a:extLst>
              <a:ext uri="{FF2B5EF4-FFF2-40B4-BE49-F238E27FC236}">
                <a16:creationId xmlns:a16="http://schemas.microsoft.com/office/drawing/2014/main" id="{9ABEE10E-7636-4973-AEC7-A52E30159C17}"/>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3241296" y="6003438"/>
            <a:ext cx="551863" cy="551863"/>
          </a:xfrm>
          <a:prstGeom prst="rect">
            <a:avLst/>
          </a:prstGeom>
        </p:spPr>
      </p:pic>
      <p:pic>
        <p:nvPicPr>
          <p:cNvPr id="15" name="Graphic 14">
            <a:extLst>
              <a:ext uri="{FF2B5EF4-FFF2-40B4-BE49-F238E27FC236}">
                <a16:creationId xmlns:a16="http://schemas.microsoft.com/office/drawing/2014/main" id="{72C7ACC7-8010-4009-B8FF-C3E171794672}"/>
              </a:ext>
            </a:extLst>
          </p:cNvPr>
          <p:cNvPicPr>
            <a:picLocks noChangeAspect="1"/>
          </p:cNvPicPr>
          <p:nvPr/>
        </p:nvPicPr>
        <p:blipFill>
          <a:blip r:embed="rId83" cstate="print">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2934409" y="5831291"/>
            <a:ext cx="898856" cy="193423"/>
          </a:xfrm>
          <a:prstGeom prst="rect">
            <a:avLst/>
          </a:prstGeom>
        </p:spPr>
      </p:pic>
      <p:pic>
        <p:nvPicPr>
          <p:cNvPr id="16" name="Graphic 15">
            <a:extLst>
              <a:ext uri="{FF2B5EF4-FFF2-40B4-BE49-F238E27FC236}">
                <a16:creationId xmlns:a16="http://schemas.microsoft.com/office/drawing/2014/main" id="{13E25EBA-8AFF-475E-A8C1-565B01E86270}"/>
              </a:ext>
            </a:extLst>
          </p:cNvPr>
          <p:cNvPicPr>
            <a:picLocks noChangeAspect="1"/>
          </p:cNvPicPr>
          <p:nvPr/>
        </p:nvPicPr>
        <p:blipFill>
          <a:blip r:embed="rId85" cstate="print">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2430612" y="5933900"/>
            <a:ext cx="647569" cy="432750"/>
          </a:xfrm>
          <a:prstGeom prst="rect">
            <a:avLst/>
          </a:prstGeom>
        </p:spPr>
      </p:pic>
      <p:grpSp>
        <p:nvGrpSpPr>
          <p:cNvPr id="412" name="Group 411">
            <a:extLst>
              <a:ext uri="{FF2B5EF4-FFF2-40B4-BE49-F238E27FC236}">
                <a16:creationId xmlns:a16="http://schemas.microsoft.com/office/drawing/2014/main" id="{AF8786FB-7A3F-40CA-A8BD-7692C0BF00AC}"/>
              </a:ext>
            </a:extLst>
          </p:cNvPr>
          <p:cNvGrpSpPr/>
          <p:nvPr/>
        </p:nvGrpSpPr>
        <p:grpSpPr>
          <a:xfrm>
            <a:off x="115793" y="5186531"/>
            <a:ext cx="2030324" cy="1217357"/>
            <a:chOff x="112669" y="5085296"/>
            <a:chExt cx="1990694" cy="1193596"/>
          </a:xfrm>
        </p:grpSpPr>
        <p:sp>
          <p:nvSpPr>
            <p:cNvPr id="413" name="!!la_title">
              <a:extLst>
                <a:ext uri="{FF2B5EF4-FFF2-40B4-BE49-F238E27FC236}">
                  <a16:creationId xmlns:a16="http://schemas.microsoft.com/office/drawing/2014/main" id="{3C50B79B-8E37-4199-8D4B-4133DD42636F}"/>
                </a:ext>
              </a:extLst>
            </p:cNvPr>
            <p:cNvSpPr txBox="1"/>
            <p:nvPr/>
          </p:nvSpPr>
          <p:spPr>
            <a:xfrm>
              <a:off x="647515" y="5675812"/>
              <a:ext cx="1055097" cy="233590"/>
            </a:xfrm>
            <a:prstGeom prst="rect">
              <a:avLst/>
            </a:prstGeom>
            <a:noFill/>
          </p:spPr>
          <p:txBody>
            <a:bodyPr wrap="none" rtlCol="0">
              <a:spAutoFit/>
            </a:bodyPr>
            <a:lstStyle/>
            <a:p>
              <a:pPr defTabSz="932597">
                <a:defRPr/>
              </a:pPr>
              <a:r>
                <a:rPr lang="en-US" sz="918">
                  <a:solidFill>
                    <a:srgbClr val="FFFFFF"/>
                  </a:solidFill>
                  <a:latin typeface="Segoe UI Semibold"/>
                  <a:cs typeface="Segoe UI" pitchFamily="34" charset="0"/>
                </a:rPr>
                <a:t>Syslog/CEF Data</a:t>
              </a:r>
            </a:p>
          </p:txBody>
        </p:sp>
        <p:cxnSp>
          <p:nvCxnSpPr>
            <p:cNvPr id="415" name="Straight Connector 414">
              <a:extLst>
                <a:ext uri="{FF2B5EF4-FFF2-40B4-BE49-F238E27FC236}">
                  <a16:creationId xmlns:a16="http://schemas.microsoft.com/office/drawing/2014/main" id="{0A19FF20-D750-4C9E-8AD0-AA9EE9116F95}"/>
                </a:ext>
              </a:extLst>
            </p:cNvPr>
            <p:cNvCxnSpPr>
              <a:cxnSpLocks/>
            </p:cNvCxnSpPr>
            <p:nvPr/>
          </p:nvCxnSpPr>
          <p:spPr>
            <a:xfrm flipV="1">
              <a:off x="227049" y="5812295"/>
              <a:ext cx="420466" cy="1"/>
            </a:xfrm>
            <a:prstGeom prst="line">
              <a:avLst/>
            </a:prstGeom>
            <a:ln w="38100">
              <a:solidFill>
                <a:srgbClr val="FFC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4C935FE6-E289-4AA6-B3F4-1517BD7E711D}"/>
                </a:ext>
              </a:extLst>
            </p:cNvPr>
            <p:cNvCxnSpPr>
              <a:cxnSpLocks/>
            </p:cNvCxnSpPr>
            <p:nvPr/>
          </p:nvCxnSpPr>
          <p:spPr>
            <a:xfrm flipV="1">
              <a:off x="227049" y="6049119"/>
              <a:ext cx="420466" cy="1"/>
            </a:xfrm>
            <a:prstGeom prst="line">
              <a:avLst/>
            </a:prstGeom>
            <a:ln w="38100">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7" name="!!la_title">
              <a:extLst>
                <a:ext uri="{FF2B5EF4-FFF2-40B4-BE49-F238E27FC236}">
                  <a16:creationId xmlns:a16="http://schemas.microsoft.com/office/drawing/2014/main" id="{14D54805-740D-47AC-8F19-FBADA78B6AC0}"/>
                </a:ext>
              </a:extLst>
            </p:cNvPr>
            <p:cNvSpPr txBox="1"/>
            <p:nvPr/>
          </p:nvSpPr>
          <p:spPr>
            <a:xfrm>
              <a:off x="647515" y="5928555"/>
              <a:ext cx="1455848" cy="233590"/>
            </a:xfrm>
            <a:prstGeom prst="rect">
              <a:avLst/>
            </a:prstGeom>
            <a:noFill/>
          </p:spPr>
          <p:txBody>
            <a:bodyPr wrap="none" rtlCol="0">
              <a:spAutoFit/>
            </a:bodyPr>
            <a:lstStyle/>
            <a:p>
              <a:pPr defTabSz="932597">
                <a:defRPr/>
              </a:pPr>
              <a:r>
                <a:rPr lang="en-US" sz="918">
                  <a:solidFill>
                    <a:srgbClr val="FFFFFF"/>
                  </a:solidFill>
                  <a:latin typeface="Segoe UI Semibold"/>
                  <a:cs typeface="Segoe UI" pitchFamily="34" charset="0"/>
                </a:rPr>
                <a:t>TLS/SSL Encrypted Data</a:t>
              </a:r>
            </a:p>
          </p:txBody>
        </p:sp>
        <p:sp>
          <p:nvSpPr>
            <p:cNvPr id="418" name="!!la_title">
              <a:extLst>
                <a:ext uri="{FF2B5EF4-FFF2-40B4-BE49-F238E27FC236}">
                  <a16:creationId xmlns:a16="http://schemas.microsoft.com/office/drawing/2014/main" id="{E3050CEB-4DD7-4057-965E-7D54B182EF59}"/>
                </a:ext>
              </a:extLst>
            </p:cNvPr>
            <p:cNvSpPr txBox="1"/>
            <p:nvPr/>
          </p:nvSpPr>
          <p:spPr>
            <a:xfrm>
              <a:off x="647515" y="5443190"/>
              <a:ext cx="1364476" cy="233590"/>
            </a:xfrm>
            <a:prstGeom prst="rect">
              <a:avLst/>
            </a:prstGeom>
            <a:noFill/>
          </p:spPr>
          <p:txBody>
            <a:bodyPr wrap="none" rtlCol="0">
              <a:spAutoFit/>
            </a:bodyPr>
            <a:lstStyle/>
            <a:p>
              <a:pPr defTabSz="932597">
                <a:defRPr/>
              </a:pPr>
              <a:r>
                <a:rPr lang="en-US" sz="918">
                  <a:solidFill>
                    <a:srgbClr val="FFFFFF"/>
                  </a:solidFill>
                  <a:latin typeface="Segoe UI Semibold"/>
                  <a:cs typeface="Segoe UI" pitchFamily="34" charset="0"/>
                </a:rPr>
                <a:t>Win Event Forwarding</a:t>
              </a:r>
            </a:p>
          </p:txBody>
        </p:sp>
        <p:cxnSp>
          <p:nvCxnSpPr>
            <p:cNvPr id="419" name="Straight Connector 418">
              <a:extLst>
                <a:ext uri="{FF2B5EF4-FFF2-40B4-BE49-F238E27FC236}">
                  <a16:creationId xmlns:a16="http://schemas.microsoft.com/office/drawing/2014/main" id="{CCF05EDD-D53B-4A49-933F-8280EAAFFB3C}"/>
                </a:ext>
              </a:extLst>
            </p:cNvPr>
            <p:cNvCxnSpPr>
              <a:cxnSpLocks/>
            </p:cNvCxnSpPr>
            <p:nvPr/>
          </p:nvCxnSpPr>
          <p:spPr>
            <a:xfrm flipV="1">
              <a:off x="227049" y="5579673"/>
              <a:ext cx="420466" cy="1"/>
            </a:xfrm>
            <a:prstGeom prst="line">
              <a:avLst/>
            </a:prstGeom>
            <a:ln w="38100">
              <a:solidFill>
                <a:srgbClr val="50E6FF"/>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0" name="!!la_title">
              <a:extLst>
                <a:ext uri="{FF2B5EF4-FFF2-40B4-BE49-F238E27FC236}">
                  <a16:creationId xmlns:a16="http://schemas.microsoft.com/office/drawing/2014/main" id="{AA11DAE7-6691-4A52-8396-91CA36428436}"/>
                </a:ext>
              </a:extLst>
            </p:cNvPr>
            <p:cNvSpPr txBox="1"/>
            <p:nvPr/>
          </p:nvSpPr>
          <p:spPr>
            <a:xfrm>
              <a:off x="647515" y="5184743"/>
              <a:ext cx="990977" cy="233590"/>
            </a:xfrm>
            <a:prstGeom prst="rect">
              <a:avLst/>
            </a:prstGeom>
            <a:noFill/>
          </p:spPr>
          <p:txBody>
            <a:bodyPr wrap="none" rtlCol="0">
              <a:spAutoFit/>
            </a:bodyPr>
            <a:lstStyle/>
            <a:p>
              <a:pPr defTabSz="932597">
                <a:defRPr/>
              </a:pPr>
              <a:r>
                <a:rPr lang="en-US" sz="918">
                  <a:solidFill>
                    <a:srgbClr val="FFFFFF"/>
                  </a:solidFill>
                  <a:latin typeface="Segoe UI Semibold"/>
                  <a:cs typeface="Segoe UI" pitchFamily="34" charset="0"/>
                </a:rPr>
                <a:t>Security Events</a:t>
              </a:r>
            </a:p>
          </p:txBody>
        </p:sp>
        <p:cxnSp>
          <p:nvCxnSpPr>
            <p:cNvPr id="432" name="Straight Connector 431">
              <a:extLst>
                <a:ext uri="{FF2B5EF4-FFF2-40B4-BE49-F238E27FC236}">
                  <a16:creationId xmlns:a16="http://schemas.microsoft.com/office/drawing/2014/main" id="{37EDF234-CC2A-480A-A162-74DBE83B3D51}"/>
                </a:ext>
              </a:extLst>
            </p:cNvPr>
            <p:cNvCxnSpPr>
              <a:cxnSpLocks/>
            </p:cNvCxnSpPr>
            <p:nvPr/>
          </p:nvCxnSpPr>
          <p:spPr>
            <a:xfrm flipV="1">
              <a:off x="227049" y="5321226"/>
              <a:ext cx="420466" cy="1"/>
            </a:xfrm>
            <a:prstGeom prst="line">
              <a:avLst/>
            </a:prstGeom>
            <a:ln w="38100">
              <a:solidFill>
                <a:srgbClr val="0078D4"/>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34" name="TextBox 433">
              <a:extLst>
                <a:ext uri="{FF2B5EF4-FFF2-40B4-BE49-F238E27FC236}">
                  <a16:creationId xmlns:a16="http://schemas.microsoft.com/office/drawing/2014/main" id="{1DE512B9-179D-450F-B20F-73732D2A214F}"/>
                </a:ext>
              </a:extLst>
            </p:cNvPr>
            <p:cNvSpPr txBox="1"/>
            <p:nvPr/>
          </p:nvSpPr>
          <p:spPr>
            <a:xfrm>
              <a:off x="112669" y="5085296"/>
              <a:ext cx="1969305" cy="1193596"/>
            </a:xfrm>
            <a:prstGeom prst="roundRect">
              <a:avLst>
                <a:gd name="adj" fmla="val 2924"/>
              </a:avLst>
            </a:prstGeom>
            <a:noFill/>
            <a:ln w="12700">
              <a:solidFill>
                <a:schemeClr val="bg1">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rgbClr val="FFFFFF"/>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51028">
                <a:defRPr/>
              </a:pPr>
              <a:endParaRPr lang="en-US" sz="2040">
                <a:latin typeface="Segoe UI Semibold"/>
              </a:endParaRPr>
            </a:p>
          </p:txBody>
        </p:sp>
      </p:grpSp>
      <p:sp>
        <p:nvSpPr>
          <p:cNvPr id="437" name="TextBox 436" descr="Microsoft Partners / Threat Intelligence&#10;">
            <a:extLst>
              <a:ext uri="{FF2B5EF4-FFF2-40B4-BE49-F238E27FC236}">
                <a16:creationId xmlns:a16="http://schemas.microsoft.com/office/drawing/2014/main" id="{5F3CFDAD-24E5-421A-A271-4E7185242BF7}"/>
              </a:ext>
            </a:extLst>
          </p:cNvPr>
          <p:cNvSpPr txBox="1"/>
          <p:nvPr/>
        </p:nvSpPr>
        <p:spPr>
          <a:xfrm>
            <a:off x="289178" y="5077560"/>
            <a:ext cx="420354" cy="226510"/>
          </a:xfrm>
          <a:prstGeom prst="rect">
            <a:avLst/>
          </a:prstGeom>
          <a:solidFill>
            <a:schemeClr val="bg1"/>
          </a:solidFill>
        </p:spPr>
        <p:txBody>
          <a:bodyPr wrap="square" lIns="0" tIns="0" rIns="0" bIns="0" rtlCol="0" anchor="ctr">
            <a:noAutofit/>
          </a:bodyPr>
          <a:lstStyle/>
          <a:p>
            <a:pPr algn="ctr" defTabSz="932597">
              <a:defRPr/>
            </a:pPr>
            <a:r>
              <a:rPr lang="en-US" sz="918">
                <a:solidFill>
                  <a:srgbClr val="FFFFFF"/>
                </a:solidFill>
                <a:latin typeface="Segoe UI Semibold"/>
                <a:cs typeface="Segoe UI" pitchFamily="34" charset="0"/>
              </a:rPr>
              <a:t>Legend</a:t>
            </a:r>
          </a:p>
        </p:txBody>
      </p:sp>
      <p:sp>
        <p:nvSpPr>
          <p:cNvPr id="28" name="!!vm_title">
            <a:hlinkClick r:id="" action="ppaction://noaction"/>
            <a:extLst>
              <a:ext uri="{FF2B5EF4-FFF2-40B4-BE49-F238E27FC236}">
                <a16:creationId xmlns:a16="http://schemas.microsoft.com/office/drawing/2014/main" id="{A61ED7D4-F4FC-493D-81E2-74568D538BDE}"/>
              </a:ext>
            </a:extLst>
          </p:cNvPr>
          <p:cNvSpPr txBox="1"/>
          <p:nvPr/>
        </p:nvSpPr>
        <p:spPr>
          <a:xfrm>
            <a:off x="4202497" y="5657115"/>
            <a:ext cx="1019921" cy="206053"/>
          </a:xfrm>
          <a:prstGeom prst="roundRect">
            <a:avLst/>
          </a:prstGeom>
          <a:solidFill>
            <a:srgbClr val="FFC000"/>
          </a:solidFill>
        </p:spPr>
        <p:txBody>
          <a:bodyPr wrap="none" lIns="0" tIns="36717" rIns="0" bIns="36717" rtlCol="0" anchor="ctr">
            <a:spAutoFit/>
          </a:bodyPr>
          <a:lstStyle>
            <a:defPPr>
              <a:defRPr lang="en-US"/>
            </a:defPPr>
            <a:lvl1pPr algn="ctr">
              <a:defRPr sz="1000" b="1">
                <a:solidFill>
                  <a:srgbClr val="003C46"/>
                </a:solidFill>
              </a:defRPr>
            </a:lvl1pPr>
          </a:lstStyle>
          <a:p>
            <a:pPr defTabSz="932597">
              <a:defRPr/>
            </a:pPr>
            <a:r>
              <a:rPr lang="en-US" sz="714" dirty="0">
                <a:solidFill>
                  <a:srgbClr val="221A00"/>
                </a:solidFill>
                <a:latin typeface="Segoe UI"/>
              </a:rPr>
              <a:t>Syslog/CEF forwarding</a:t>
            </a:r>
            <a:endParaRPr lang="en-US" sz="561" dirty="0">
              <a:solidFill>
                <a:srgbClr val="221A00"/>
              </a:solidFill>
              <a:latin typeface="Segoe UI"/>
            </a:endParaRPr>
          </a:p>
        </p:txBody>
      </p:sp>
    </p:spTree>
    <p:extLst>
      <p:ext uri="{BB962C8B-B14F-4D97-AF65-F5344CB8AC3E}">
        <p14:creationId xmlns:p14="http://schemas.microsoft.com/office/powerpoint/2010/main" val="36376408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48"/>
                                        </p:tgtEl>
                                        <p:attrNameLst>
                                          <p:attrName>style.visibility</p:attrName>
                                        </p:attrNameLst>
                                      </p:cBhvr>
                                      <p:to>
                                        <p:strVal val="visible"/>
                                      </p:to>
                                    </p:set>
                                    <p:animEffect transition="in" filter="wipe(down)">
                                      <p:cBhvr>
                                        <p:cTn id="7" dur="500"/>
                                        <p:tgtEl>
                                          <p:spTgt spid="14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85"/>
                                        </p:tgtEl>
                                        <p:attrNameLst>
                                          <p:attrName>style.visibility</p:attrName>
                                        </p:attrNameLst>
                                      </p:cBhvr>
                                      <p:to>
                                        <p:strVal val="visible"/>
                                      </p:to>
                                    </p:set>
                                    <p:animEffect transition="in" filter="wipe(down)">
                                      <p:cBhvr>
                                        <p:cTn id="11" dur="500"/>
                                        <p:tgtEl>
                                          <p:spTgt spid="685"/>
                                        </p:tgtEl>
                                      </p:cBhvr>
                                    </p:animEffect>
                                  </p:childTnLst>
                                </p:cTn>
                              </p:par>
                              <p:par>
                                <p:cTn id="12" presetID="35" presetClass="path" presetSubtype="0" repeatCount="indefinite" fill="hold" nodeType="withEffect">
                                  <p:stCondLst>
                                    <p:cond delay="0"/>
                                  </p:stCondLst>
                                  <p:childTnLst>
                                    <p:animMotion origin="layout" path="M -3.54167E-6 -2.96296E-6 L -0.01836 -2.96296E-6 " pathEditMode="relative" rAng="0" ptsTypes="AA">
                                      <p:cBhvr>
                                        <p:cTn id="13" dur="2000" fill="hold"/>
                                        <p:tgtEl>
                                          <p:spTgt spid="134"/>
                                        </p:tgtEl>
                                        <p:attrNameLst>
                                          <p:attrName>ppt_x</p:attrName>
                                          <p:attrName>ppt_y</p:attrName>
                                        </p:attrNameLst>
                                      </p:cBhvr>
                                      <p:rCtr x="-924" y="0"/>
                                    </p:animMotion>
                                  </p:childTnLst>
                                </p:cTn>
                              </p:par>
                              <p:par>
                                <p:cTn id="14" presetID="64" presetClass="path" presetSubtype="0" repeatCount="indefinite" fill="hold" nodeType="withEffect">
                                  <p:stCondLst>
                                    <p:cond delay="0"/>
                                  </p:stCondLst>
                                  <p:childTnLst>
                                    <p:animMotion origin="layout" path="M 1.875E-6 1.11022E-16 L 1.875E-6 -0.01644 " pathEditMode="relative" rAng="0" ptsTypes="AA">
                                      <p:cBhvr>
                                        <p:cTn id="15" dur="500" fill="hold"/>
                                        <p:tgtEl>
                                          <p:spTgt spid="148"/>
                                        </p:tgtEl>
                                        <p:attrNameLst>
                                          <p:attrName>ppt_x</p:attrName>
                                          <p:attrName>ppt_y</p:attrName>
                                        </p:attrNameLst>
                                      </p:cBhvr>
                                      <p:rCtr x="0" y="-833"/>
                                    </p:animMotion>
                                  </p:childTnLst>
                                </p:cTn>
                              </p:par>
                              <p:par>
                                <p:cTn id="16" presetID="35" presetClass="path" presetSubtype="0" repeatCount="indefinite" fill="hold" nodeType="withEffect">
                                  <p:stCondLst>
                                    <p:cond delay="0"/>
                                  </p:stCondLst>
                                  <p:childTnLst>
                                    <p:animMotion origin="layout" path="M 6.25E-7 4.81481E-6 L -0.01836 4.81481E-6 " pathEditMode="relative" rAng="0" ptsTypes="AA">
                                      <p:cBhvr>
                                        <p:cTn id="17" dur="2000" fill="hold"/>
                                        <p:tgtEl>
                                          <p:spTgt spid="325"/>
                                        </p:tgtEl>
                                        <p:attrNameLst>
                                          <p:attrName>ppt_x</p:attrName>
                                          <p:attrName>ppt_y</p:attrName>
                                        </p:attrNameLst>
                                      </p:cBhvr>
                                      <p:rCtr x="-924" y="0"/>
                                    </p:animMotion>
                                  </p:childTnLst>
                                </p:cTn>
                              </p:par>
                              <p:par>
                                <p:cTn id="18" presetID="35" presetClass="path" presetSubtype="0" repeatCount="indefinite" fill="hold" nodeType="withEffect">
                                  <p:stCondLst>
                                    <p:cond delay="0"/>
                                  </p:stCondLst>
                                  <p:childTnLst>
                                    <p:animMotion origin="layout" path="M -3.125E-6 -1.48148E-6 L -0.01836 -1.48148E-6 " pathEditMode="relative" rAng="0" ptsTypes="AA">
                                      <p:cBhvr>
                                        <p:cTn id="19" dur="2000" fill="hold"/>
                                        <p:tgtEl>
                                          <p:spTgt spid="345"/>
                                        </p:tgtEl>
                                        <p:attrNameLst>
                                          <p:attrName>ppt_x</p:attrName>
                                          <p:attrName>ppt_y</p:attrName>
                                        </p:attrNameLst>
                                      </p:cBhvr>
                                      <p:rCtr x="-924" y="0"/>
                                    </p:animMotion>
                                  </p:childTnLst>
                                </p:cTn>
                              </p:par>
                              <p:par>
                                <p:cTn id="20" presetID="63" presetClass="path" presetSubtype="0" repeatCount="indefinite" fill="hold" nodeType="withEffect">
                                  <p:stCondLst>
                                    <p:cond delay="0"/>
                                  </p:stCondLst>
                                  <p:childTnLst>
                                    <p:animMotion origin="layout" path="M -4.375E-6 2.96296E-6 L 0.00977 2.96296E-6 " pathEditMode="relative" rAng="0" ptsTypes="AA">
                                      <p:cBhvr>
                                        <p:cTn id="21" dur="500" fill="hold"/>
                                        <p:tgtEl>
                                          <p:spTgt spid="351"/>
                                        </p:tgtEl>
                                        <p:attrNameLst>
                                          <p:attrName>ppt_x</p:attrName>
                                          <p:attrName>ppt_y</p:attrName>
                                        </p:attrNameLst>
                                      </p:cBhvr>
                                      <p:rCtr x="482" y="0"/>
                                    </p:animMotion>
                                  </p:childTnLst>
                                </p:cTn>
                              </p:par>
                              <p:par>
                                <p:cTn id="22" presetID="63" presetClass="path" presetSubtype="0" repeatCount="indefinite" fill="hold" nodeType="withEffect">
                                  <p:stCondLst>
                                    <p:cond delay="0"/>
                                  </p:stCondLst>
                                  <p:childTnLst>
                                    <p:animMotion origin="layout" path="M -3.33333E-6 2.59259E-6 L 0.00977 2.59259E-6 " pathEditMode="relative" rAng="0" ptsTypes="AA">
                                      <p:cBhvr>
                                        <p:cTn id="23" dur="500" fill="hold"/>
                                        <p:tgtEl>
                                          <p:spTgt spid="353"/>
                                        </p:tgtEl>
                                        <p:attrNameLst>
                                          <p:attrName>ppt_x</p:attrName>
                                          <p:attrName>ppt_y</p:attrName>
                                        </p:attrNameLst>
                                      </p:cBhvr>
                                      <p:rCtr x="482" y="0"/>
                                    </p:animMotion>
                                  </p:childTnLst>
                                </p:cTn>
                              </p:par>
                              <p:par>
                                <p:cTn id="24" presetID="64" presetClass="path" presetSubtype="0" repeatCount="indefinite" fill="hold" nodeType="withEffect">
                                  <p:stCondLst>
                                    <p:cond delay="0"/>
                                  </p:stCondLst>
                                  <p:childTnLst>
                                    <p:animMotion origin="layout" path="M 1.66667E-6 7.40741E-7 L 1.66667E-6 -0.01667 " pathEditMode="relative" rAng="0" ptsTypes="AA">
                                      <p:cBhvr>
                                        <p:cTn id="25" dur="500" fill="hold"/>
                                        <p:tgtEl>
                                          <p:spTgt spid="359"/>
                                        </p:tgtEl>
                                        <p:attrNameLst>
                                          <p:attrName>ppt_x</p:attrName>
                                          <p:attrName>ppt_y</p:attrName>
                                        </p:attrNameLst>
                                      </p:cBhvr>
                                      <p:rCtr x="0" y="-833"/>
                                    </p:animMotion>
                                  </p:childTnLst>
                                </p:cTn>
                              </p:par>
                              <p:par>
                                <p:cTn id="26" presetID="63" presetClass="path" presetSubtype="0" repeatCount="indefinite" fill="hold" nodeType="withEffect">
                                  <p:stCondLst>
                                    <p:cond delay="0"/>
                                  </p:stCondLst>
                                  <p:childTnLst>
                                    <p:animMotion origin="layout" path="M 3.95833E-6 2.59259E-6 L 0.00976 2.59259E-6 " pathEditMode="relative" rAng="0" ptsTypes="AA">
                                      <p:cBhvr>
                                        <p:cTn id="27" dur="500" fill="hold"/>
                                        <p:tgtEl>
                                          <p:spTgt spid="385"/>
                                        </p:tgtEl>
                                        <p:attrNameLst>
                                          <p:attrName>ppt_x</p:attrName>
                                          <p:attrName>ppt_y</p:attrName>
                                        </p:attrNameLst>
                                      </p:cBhvr>
                                      <p:rCtr x="482" y="0"/>
                                    </p:animMotion>
                                  </p:childTnLst>
                                </p:cTn>
                              </p:par>
                              <p:par>
                                <p:cTn id="28" presetID="63" presetClass="path" presetSubtype="0" repeatCount="indefinite" fill="hold" nodeType="withEffect">
                                  <p:stCondLst>
                                    <p:cond delay="0"/>
                                  </p:stCondLst>
                                  <p:childTnLst>
                                    <p:animMotion origin="layout" path="M 4.16667E-7 -1.48148E-6 L 0.00977 -1.48148E-6 " pathEditMode="relative" rAng="0" ptsTypes="AA">
                                      <p:cBhvr>
                                        <p:cTn id="29" dur="500" fill="hold"/>
                                        <p:tgtEl>
                                          <p:spTgt spid="392"/>
                                        </p:tgtEl>
                                        <p:attrNameLst>
                                          <p:attrName>ppt_x</p:attrName>
                                          <p:attrName>ppt_y</p:attrName>
                                        </p:attrNameLst>
                                      </p:cBhvr>
                                      <p:rCtr x="482" y="0"/>
                                    </p:animMotion>
                                  </p:childTnLst>
                                </p:cTn>
                              </p:par>
                              <p:par>
                                <p:cTn id="30" presetID="63" presetClass="path" presetSubtype="0" repeatCount="indefinite" fill="hold" nodeType="withEffect">
                                  <p:stCondLst>
                                    <p:cond delay="0"/>
                                  </p:stCondLst>
                                  <p:childTnLst>
                                    <p:animMotion origin="layout" path="M 4.79167E-6 2.96296E-6 L 0.00976 2.96296E-6 " pathEditMode="relative" rAng="0" ptsTypes="AA">
                                      <p:cBhvr>
                                        <p:cTn id="31" dur="500" fill="hold"/>
                                        <p:tgtEl>
                                          <p:spTgt spid="396"/>
                                        </p:tgtEl>
                                        <p:attrNameLst>
                                          <p:attrName>ppt_x</p:attrName>
                                          <p:attrName>ppt_y</p:attrName>
                                        </p:attrNameLst>
                                      </p:cBhvr>
                                      <p:rCtr x="482" y="0"/>
                                    </p:animMotion>
                                  </p:childTnLst>
                                </p:cTn>
                              </p:par>
                              <p:par>
                                <p:cTn id="32" presetID="63" presetClass="path" presetSubtype="0" repeatCount="indefinite" fill="hold" nodeType="withEffect">
                                  <p:stCondLst>
                                    <p:cond delay="0"/>
                                  </p:stCondLst>
                                  <p:childTnLst>
                                    <p:animMotion origin="layout" path="M -3.75E-6 3.7037E-7 L 0.00977 3.7037E-7 " pathEditMode="relative" rAng="0" ptsTypes="AA">
                                      <p:cBhvr>
                                        <p:cTn id="33" dur="500" fill="hold"/>
                                        <p:tgtEl>
                                          <p:spTgt spid="442"/>
                                        </p:tgtEl>
                                        <p:attrNameLst>
                                          <p:attrName>ppt_x</p:attrName>
                                          <p:attrName>ppt_y</p:attrName>
                                        </p:attrNameLst>
                                      </p:cBhvr>
                                      <p:rCtr x="482" y="0"/>
                                    </p:animMotion>
                                  </p:childTnLst>
                                </p:cTn>
                              </p:par>
                              <p:par>
                                <p:cTn id="34" presetID="42" presetClass="path" presetSubtype="0" repeatCount="indefinite" fill="hold" nodeType="withEffect">
                                  <p:stCondLst>
                                    <p:cond delay="0"/>
                                  </p:stCondLst>
                                  <p:childTnLst>
                                    <p:animMotion origin="layout" path="M 2.70833E-6 3.7037E-7 L 2.70833E-6 0.01736 " pathEditMode="relative" rAng="0" ptsTypes="AA">
                                      <p:cBhvr>
                                        <p:cTn id="35" dur="1000" fill="hold"/>
                                        <p:tgtEl>
                                          <p:spTgt spid="453"/>
                                        </p:tgtEl>
                                        <p:attrNameLst>
                                          <p:attrName>ppt_x</p:attrName>
                                          <p:attrName>ppt_y</p:attrName>
                                        </p:attrNameLst>
                                      </p:cBhvr>
                                      <p:rCtr x="0" y="856"/>
                                    </p:animMotion>
                                  </p:childTnLst>
                                </p:cTn>
                              </p:par>
                              <p:par>
                                <p:cTn id="36" presetID="63" presetClass="path" presetSubtype="0" repeatCount="indefinite" fill="hold" nodeType="withEffect">
                                  <p:stCondLst>
                                    <p:cond delay="0"/>
                                  </p:stCondLst>
                                  <p:childTnLst>
                                    <p:animMotion origin="layout" path="M 2.29167E-6 7.40741E-7 L 0.00976 7.40741E-7 " pathEditMode="relative" rAng="0" ptsTypes="AA">
                                      <p:cBhvr>
                                        <p:cTn id="37" dur="500" fill="hold"/>
                                        <p:tgtEl>
                                          <p:spTgt spid="467"/>
                                        </p:tgtEl>
                                        <p:attrNameLst>
                                          <p:attrName>ppt_x</p:attrName>
                                          <p:attrName>ppt_y</p:attrName>
                                        </p:attrNameLst>
                                      </p:cBhvr>
                                      <p:rCtr x="482" y="0"/>
                                    </p:animMotion>
                                  </p:childTnLst>
                                </p:cTn>
                              </p:par>
                              <p:par>
                                <p:cTn id="38" presetID="35" presetClass="path" presetSubtype="0" repeatCount="indefinite" fill="hold" nodeType="withEffect">
                                  <p:stCondLst>
                                    <p:cond delay="0"/>
                                  </p:stCondLst>
                                  <p:childTnLst>
                                    <p:animMotion origin="layout" path="M -8.33333E-7 3.7037E-7 L -0.01836 3.7037E-7 " pathEditMode="relative" rAng="0" ptsTypes="AA">
                                      <p:cBhvr>
                                        <p:cTn id="39" dur="2000" fill="hold"/>
                                        <p:tgtEl>
                                          <p:spTgt spid="508"/>
                                        </p:tgtEl>
                                        <p:attrNameLst>
                                          <p:attrName>ppt_x</p:attrName>
                                          <p:attrName>ppt_y</p:attrName>
                                        </p:attrNameLst>
                                      </p:cBhvr>
                                      <p:rCtr x="-924" y="0"/>
                                    </p:animMotion>
                                  </p:childTnLst>
                                </p:cTn>
                              </p:par>
                              <p:par>
                                <p:cTn id="40" presetID="35" presetClass="path" presetSubtype="0" repeatCount="indefinite" fill="hold" nodeType="withEffect">
                                  <p:stCondLst>
                                    <p:cond delay="0"/>
                                  </p:stCondLst>
                                  <p:childTnLst>
                                    <p:animMotion origin="layout" path="M -4.58333E-6 -2.59259E-6 L -0.01835 -2.59259E-6 " pathEditMode="relative" rAng="0" ptsTypes="AA">
                                      <p:cBhvr>
                                        <p:cTn id="41" dur="2000" fill="hold"/>
                                        <p:tgtEl>
                                          <p:spTgt spid="340"/>
                                        </p:tgtEl>
                                        <p:attrNameLst>
                                          <p:attrName>ppt_x</p:attrName>
                                          <p:attrName>ppt_y</p:attrName>
                                        </p:attrNameLst>
                                      </p:cBhvr>
                                      <p:rCtr x="-924" y="0"/>
                                    </p:animMotion>
                                  </p:childTnLst>
                                </p:cTn>
                              </p:par>
                              <p:par>
                                <p:cTn id="42" presetID="64" presetClass="path" presetSubtype="0" repeatCount="indefinite" fill="hold" nodeType="withEffect">
                                  <p:stCondLst>
                                    <p:cond delay="0"/>
                                  </p:stCondLst>
                                  <p:childTnLst>
                                    <p:animMotion origin="layout" path="M -3.95833E-6 1.48148E-6 L -3.95833E-6 -0.01644 " pathEditMode="relative" rAng="0" ptsTypes="AA">
                                      <p:cBhvr>
                                        <p:cTn id="43" dur="500" fill="hold"/>
                                        <p:tgtEl>
                                          <p:spTgt spid="341"/>
                                        </p:tgtEl>
                                        <p:attrNameLst>
                                          <p:attrName>ppt_x</p:attrName>
                                          <p:attrName>ppt_y</p:attrName>
                                        </p:attrNameLst>
                                      </p:cBhvr>
                                      <p:rCtr x="0" y="-833"/>
                                    </p:animMotion>
                                  </p:childTnLst>
                                </p:cTn>
                              </p:par>
                              <p:par>
                                <p:cTn id="44" presetID="42" presetClass="path" presetSubtype="0" repeatCount="indefinite" fill="hold" nodeType="withEffect">
                                  <p:stCondLst>
                                    <p:cond delay="0"/>
                                  </p:stCondLst>
                                  <p:childTnLst>
                                    <p:animMotion origin="layout" path="M 2.08333E-6 -7.40741E-7 L 2.08333E-6 0.01736 " pathEditMode="relative" rAng="0" ptsTypes="AA">
                                      <p:cBhvr>
                                        <p:cTn id="45" dur="1000" fill="hold"/>
                                        <p:tgtEl>
                                          <p:spTgt spid="388"/>
                                        </p:tgtEl>
                                        <p:attrNameLst>
                                          <p:attrName>ppt_x</p:attrName>
                                          <p:attrName>ppt_y</p:attrName>
                                        </p:attrNameLst>
                                      </p:cBhvr>
                                      <p:rCtr x="0" y="856"/>
                                    </p:animMotion>
                                  </p:childTnLst>
                                </p:cTn>
                              </p:par>
                              <p:par>
                                <p:cTn id="46" presetID="42" presetClass="path" presetSubtype="0" repeatCount="indefinite" fill="hold" nodeType="withEffect">
                                  <p:stCondLst>
                                    <p:cond delay="0"/>
                                  </p:stCondLst>
                                  <p:childTnLst>
                                    <p:animMotion origin="layout" path="M -2.91667E-6 -3.7037E-6 L -2.91667E-6 0.01736 " pathEditMode="relative" rAng="0" ptsTypes="AA">
                                      <p:cBhvr>
                                        <p:cTn id="47" dur="1000" fill="hold"/>
                                        <p:tgtEl>
                                          <p:spTgt spid="652"/>
                                        </p:tgtEl>
                                        <p:attrNameLst>
                                          <p:attrName>ppt_x</p:attrName>
                                          <p:attrName>ppt_y</p:attrName>
                                        </p:attrNameLst>
                                      </p:cBhvr>
                                      <p:rCtr x="0" y="8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3" name="!!movingline_right">
            <a:extLst>
              <a:ext uri="{FF2B5EF4-FFF2-40B4-BE49-F238E27FC236}">
                <a16:creationId xmlns:a16="http://schemas.microsoft.com/office/drawing/2014/main" id="{00293B2D-081C-42A9-B6D2-7E4997F8441D}"/>
              </a:ext>
            </a:extLst>
          </p:cNvPr>
          <p:cNvCxnSpPr>
            <a:cxnSpLocks/>
          </p:cNvCxnSpPr>
          <p:nvPr/>
        </p:nvCxnSpPr>
        <p:spPr>
          <a:xfrm>
            <a:off x="3952458" y="5751053"/>
            <a:ext cx="1747336" cy="0"/>
          </a:xfrm>
          <a:prstGeom prst="line">
            <a:avLst/>
          </a:prstGeom>
          <a:ln w="28575">
            <a:solidFill>
              <a:srgbClr val="FFC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0" name="!!movingline_right">
            <a:extLst>
              <a:ext uri="{FF2B5EF4-FFF2-40B4-BE49-F238E27FC236}">
                <a16:creationId xmlns:a16="http://schemas.microsoft.com/office/drawing/2014/main" id="{980CB95D-2D5B-4F44-9428-CF49792E6381}"/>
              </a:ext>
            </a:extLst>
          </p:cNvPr>
          <p:cNvCxnSpPr>
            <a:cxnSpLocks/>
          </p:cNvCxnSpPr>
          <p:nvPr/>
        </p:nvCxnSpPr>
        <p:spPr>
          <a:xfrm>
            <a:off x="4096891" y="5116184"/>
            <a:ext cx="1403280" cy="0"/>
          </a:xfrm>
          <a:prstGeom prst="line">
            <a:avLst/>
          </a:prstGeom>
          <a:ln w="28575">
            <a:solidFill>
              <a:srgbClr val="FFC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syslog_area">
            <a:extLst>
              <a:ext uri="{FF2B5EF4-FFF2-40B4-BE49-F238E27FC236}">
                <a16:creationId xmlns:a16="http://schemas.microsoft.com/office/drawing/2014/main" id="{C9EF56DF-E464-4015-AA8B-F2F33139BED6}"/>
              </a:ext>
            </a:extLst>
          </p:cNvPr>
          <p:cNvSpPr/>
          <p:nvPr/>
        </p:nvSpPr>
        <p:spPr bwMode="auto">
          <a:xfrm>
            <a:off x="2298370" y="4862458"/>
            <a:ext cx="1666076" cy="1865529"/>
          </a:xfrm>
          <a:prstGeom prst="roundRect">
            <a:avLst>
              <a:gd name="adj" fmla="val 2891"/>
            </a:avLst>
          </a:prstGeom>
          <a:solidFill>
            <a:schemeClr val="bg1"/>
          </a:solidFill>
          <a:ln w="9525">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000000"/>
              </a:solidFill>
              <a:latin typeface="Segoe UI"/>
              <a:ea typeface="Segoe UI" pitchFamily="34" charset="0"/>
              <a:cs typeface="Segoe UI" pitchFamily="34" charset="0"/>
            </a:endParaRPr>
          </a:p>
        </p:txBody>
      </p:sp>
      <p:sp>
        <p:nvSpPr>
          <p:cNvPr id="18443" name="!!dep_area">
            <a:extLst>
              <a:ext uri="{FF2B5EF4-FFF2-40B4-BE49-F238E27FC236}">
                <a16:creationId xmlns:a16="http://schemas.microsoft.com/office/drawing/2014/main" id="{14EAB75A-2E57-4213-AFF9-9E8C41359F26}"/>
              </a:ext>
            </a:extLst>
          </p:cNvPr>
          <p:cNvSpPr/>
          <p:nvPr/>
        </p:nvSpPr>
        <p:spPr bwMode="auto">
          <a:xfrm>
            <a:off x="6808825" y="2993065"/>
            <a:ext cx="1705054" cy="1140679"/>
          </a:xfrm>
          <a:prstGeom prst="roundRect">
            <a:avLst>
              <a:gd name="adj" fmla="val 6787"/>
            </a:avLst>
          </a:prstGeom>
          <a:noFill/>
          <a:ln w="12700">
            <a:solidFill>
              <a:srgbClr val="2687C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428" err="1">
              <a:solidFill>
                <a:srgbClr val="FFFFFF"/>
              </a:solidFill>
              <a:latin typeface="Segoe UI"/>
              <a:cs typeface="Segoe UI" pitchFamily="34" charset="0"/>
            </a:endParaRPr>
          </a:p>
        </p:txBody>
      </p:sp>
      <p:cxnSp>
        <p:nvCxnSpPr>
          <p:cNvPr id="508" name="!!movingline_left">
            <a:extLst>
              <a:ext uri="{FF2B5EF4-FFF2-40B4-BE49-F238E27FC236}">
                <a16:creationId xmlns:a16="http://schemas.microsoft.com/office/drawing/2014/main" id="{02786C54-137C-4AB3-8991-87D653547B80}"/>
              </a:ext>
            </a:extLst>
          </p:cNvPr>
          <p:cNvCxnSpPr>
            <a:cxnSpLocks/>
          </p:cNvCxnSpPr>
          <p:nvPr/>
        </p:nvCxnSpPr>
        <p:spPr>
          <a:xfrm>
            <a:off x="7819927" y="3529595"/>
            <a:ext cx="2250156" cy="0"/>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Freeform: Shape 91">
            <a:extLst>
              <a:ext uri="{FF2B5EF4-FFF2-40B4-BE49-F238E27FC236}">
                <a16:creationId xmlns:a16="http://schemas.microsoft.com/office/drawing/2014/main" id="{84EE8091-DB18-456F-AA5A-6C3109C02227}"/>
              </a:ext>
            </a:extLst>
          </p:cNvPr>
          <p:cNvSpPr/>
          <p:nvPr/>
        </p:nvSpPr>
        <p:spPr bwMode="blackWhite">
          <a:xfrm rot="10800000">
            <a:off x="9913090" y="3411560"/>
            <a:ext cx="310243" cy="331573"/>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Freeform: Shape 45">
            <a:extLst>
              <a:ext uri="{FF2B5EF4-FFF2-40B4-BE49-F238E27FC236}">
                <a16:creationId xmlns:a16="http://schemas.microsoft.com/office/drawing/2014/main" id="{6F996711-DF62-4DC5-BDE8-1DF93EE2E0C7}"/>
              </a:ext>
            </a:extLst>
          </p:cNvPr>
          <p:cNvSpPr/>
          <p:nvPr/>
        </p:nvSpPr>
        <p:spPr bwMode="blackWhite">
          <a:xfrm rot="10800000">
            <a:off x="10109517" y="3253703"/>
            <a:ext cx="411231" cy="331573"/>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88" name="!!movingline_down">
            <a:extLst>
              <a:ext uri="{FF2B5EF4-FFF2-40B4-BE49-F238E27FC236}">
                <a16:creationId xmlns:a16="http://schemas.microsoft.com/office/drawing/2014/main" id="{251BC210-7929-44D2-9CEF-7D6A68240516}"/>
              </a:ext>
            </a:extLst>
          </p:cNvPr>
          <p:cNvCxnSpPr>
            <a:cxnSpLocks/>
          </p:cNvCxnSpPr>
          <p:nvPr/>
        </p:nvCxnSpPr>
        <p:spPr>
          <a:xfrm>
            <a:off x="9233078" y="2123613"/>
            <a:ext cx="0" cy="1306417"/>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99" name="!!arrowup_2pt">
            <a:extLst>
              <a:ext uri="{FF2B5EF4-FFF2-40B4-BE49-F238E27FC236}">
                <a16:creationId xmlns:a16="http://schemas.microsoft.com/office/drawing/2014/main" id="{E8DFA841-608B-428C-B761-E4EFD645C109}"/>
              </a:ext>
            </a:extLst>
          </p:cNvPr>
          <p:cNvGrpSpPr/>
          <p:nvPr/>
        </p:nvGrpSpPr>
        <p:grpSpPr>
          <a:xfrm rot="5400000">
            <a:off x="9119365" y="3413509"/>
            <a:ext cx="232312" cy="76884"/>
            <a:chOff x="2615998" y="3899990"/>
            <a:chExt cx="230255" cy="76203"/>
          </a:xfrm>
        </p:grpSpPr>
        <p:sp>
          <p:nvSpPr>
            <p:cNvPr id="400" name="Rectangle 399">
              <a:extLst>
                <a:ext uri="{FF2B5EF4-FFF2-40B4-BE49-F238E27FC236}">
                  <a16:creationId xmlns:a16="http://schemas.microsoft.com/office/drawing/2014/main" id="{912B0815-070D-4F50-B6A1-4630763A05D3}"/>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3" name="Isosceles Triangle 402">
              <a:extLst>
                <a:ext uri="{FF2B5EF4-FFF2-40B4-BE49-F238E27FC236}">
                  <a16:creationId xmlns:a16="http://schemas.microsoft.com/office/drawing/2014/main" id="{FB8AF75B-F725-419A-9BF4-4B20838BA74B}"/>
                </a:ext>
              </a:extLst>
            </p:cNvPr>
            <p:cNvSpPr/>
            <p:nvPr/>
          </p:nvSpPr>
          <p:spPr bwMode="blackWhite">
            <a:xfrm rot="5400000">
              <a:off x="2615996" y="3899989"/>
              <a:ext cx="76203" cy="76200"/>
            </a:xfrm>
            <a:prstGeom prst="triangle">
              <a:avLst/>
            </a:prstGeom>
            <a:solidFill>
              <a:srgbClr val="9BF00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453" name="!!movingline_down">
            <a:extLst>
              <a:ext uri="{FF2B5EF4-FFF2-40B4-BE49-F238E27FC236}">
                <a16:creationId xmlns:a16="http://schemas.microsoft.com/office/drawing/2014/main" id="{1868C8AB-C595-43F2-B050-893242E63CF5}"/>
              </a:ext>
            </a:extLst>
          </p:cNvPr>
          <p:cNvCxnSpPr>
            <a:cxnSpLocks/>
          </p:cNvCxnSpPr>
          <p:nvPr/>
        </p:nvCxnSpPr>
        <p:spPr>
          <a:xfrm>
            <a:off x="6353196" y="1690534"/>
            <a:ext cx="0" cy="1677201"/>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72" name="!!arrowup_2pt">
            <a:extLst>
              <a:ext uri="{FF2B5EF4-FFF2-40B4-BE49-F238E27FC236}">
                <a16:creationId xmlns:a16="http://schemas.microsoft.com/office/drawing/2014/main" id="{C2F85E2C-15EC-49B9-83B4-54566A571FCD}"/>
              </a:ext>
            </a:extLst>
          </p:cNvPr>
          <p:cNvGrpSpPr/>
          <p:nvPr/>
        </p:nvGrpSpPr>
        <p:grpSpPr>
          <a:xfrm rot="5400000">
            <a:off x="6238337" y="3411919"/>
            <a:ext cx="232312" cy="76884"/>
            <a:chOff x="2615998" y="3899990"/>
            <a:chExt cx="230255" cy="76203"/>
          </a:xfrm>
        </p:grpSpPr>
        <p:sp>
          <p:nvSpPr>
            <p:cNvPr id="573" name="Rectangle 572">
              <a:extLst>
                <a:ext uri="{FF2B5EF4-FFF2-40B4-BE49-F238E27FC236}">
                  <a16:creationId xmlns:a16="http://schemas.microsoft.com/office/drawing/2014/main" id="{9FAE3091-F51D-4940-A0B5-009CA09033D4}"/>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4" name="Isosceles Triangle 573">
              <a:extLst>
                <a:ext uri="{FF2B5EF4-FFF2-40B4-BE49-F238E27FC236}">
                  <a16:creationId xmlns:a16="http://schemas.microsoft.com/office/drawing/2014/main" id="{2E643A18-CFBC-4C7D-B96A-53393F84C08F}"/>
                </a:ext>
              </a:extLst>
            </p:cNvPr>
            <p:cNvSpPr/>
            <p:nvPr/>
          </p:nvSpPr>
          <p:spPr bwMode="blackWhite">
            <a:xfrm rot="5400000">
              <a:off x="2615996" y="3899989"/>
              <a:ext cx="76203" cy="76200"/>
            </a:xfrm>
            <a:prstGeom prst="triangle">
              <a:avLst/>
            </a:prstGeom>
            <a:solidFill>
              <a:srgbClr val="9BF00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6" name="!!vm_title">
            <a:hlinkClick r:id="" action="ppaction://noaction"/>
            <a:extLst>
              <a:ext uri="{FF2B5EF4-FFF2-40B4-BE49-F238E27FC236}">
                <a16:creationId xmlns:a16="http://schemas.microsoft.com/office/drawing/2014/main" id="{8F9A7030-2C81-4484-B1B7-FDA15D3D50B7}"/>
              </a:ext>
            </a:extLst>
          </p:cNvPr>
          <p:cNvSpPr txBox="1"/>
          <p:nvPr/>
        </p:nvSpPr>
        <p:spPr>
          <a:xfrm>
            <a:off x="5800006" y="6592829"/>
            <a:ext cx="1265806" cy="350264"/>
          </a:xfrm>
          <a:prstGeom prst="rect">
            <a:avLst/>
          </a:prstGeom>
          <a:solidFill>
            <a:schemeClr val="bg1"/>
          </a:solidFill>
        </p:spPr>
        <p:txBody>
          <a:bodyPr wrap="square" rtlCol="0">
            <a:spAutoFit/>
          </a:bodyPr>
          <a:lstStyle/>
          <a:p>
            <a:pPr algn="ctr" defTabSz="932597">
              <a:defRPr/>
            </a:pPr>
            <a:r>
              <a:rPr lang="en-US" sz="816">
                <a:solidFill>
                  <a:srgbClr val="FFFFFF"/>
                </a:solidFill>
                <a:latin typeface="Segoe UI Semibold"/>
                <a:cs typeface="Segoe UI" pitchFamily="34" charset="0"/>
              </a:rPr>
              <a:t>Data Collection Rules </a:t>
            </a:r>
            <a:r>
              <a:rPr lang="en-US" sz="816">
                <a:solidFill>
                  <a:srgbClr val="0078D4">
                    <a:lumMod val="75000"/>
                  </a:srgbClr>
                </a:solidFill>
                <a:latin typeface="Segoe UI Semibold"/>
                <a:cs typeface="Segoe UI" pitchFamily="34" charset="0"/>
              </a:rPr>
              <a:t>(AMA Only)</a:t>
            </a:r>
          </a:p>
        </p:txBody>
      </p:sp>
      <p:sp>
        <p:nvSpPr>
          <p:cNvPr id="393" name="TextBox 392">
            <a:extLst>
              <a:ext uri="{FF2B5EF4-FFF2-40B4-BE49-F238E27FC236}">
                <a16:creationId xmlns:a16="http://schemas.microsoft.com/office/drawing/2014/main" id="{4CECA158-5250-47BF-9CF4-C7D23272C2E8}"/>
              </a:ext>
            </a:extLst>
          </p:cNvPr>
          <p:cNvSpPr txBox="1"/>
          <p:nvPr/>
        </p:nvSpPr>
        <p:spPr>
          <a:xfrm>
            <a:off x="9876426" y="5262563"/>
            <a:ext cx="2105894" cy="1483597"/>
          </a:xfrm>
          <a:prstGeom prst="roundRect">
            <a:avLst>
              <a:gd name="adj" fmla="val 2924"/>
            </a:avLst>
          </a:prstGeom>
          <a:solidFill>
            <a:schemeClr val="bg1"/>
          </a:solidFill>
          <a:ln w="9525">
            <a:solidFill>
              <a:srgbClr val="32D4F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rgbClr val="FFFFFF"/>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51028">
              <a:defRPr/>
            </a:pPr>
            <a:endParaRPr lang="en-US" sz="2040">
              <a:latin typeface="Segoe UI Semibold"/>
            </a:endParaRPr>
          </a:p>
        </p:txBody>
      </p:sp>
      <p:cxnSp>
        <p:nvCxnSpPr>
          <p:cNvPr id="148" name="!!movingline_up">
            <a:extLst>
              <a:ext uri="{FF2B5EF4-FFF2-40B4-BE49-F238E27FC236}">
                <a16:creationId xmlns:a16="http://schemas.microsoft.com/office/drawing/2014/main" id="{26BFF988-48C4-4679-9596-F8A18158C2A6}"/>
              </a:ext>
            </a:extLst>
          </p:cNvPr>
          <p:cNvCxnSpPr>
            <a:cxnSpLocks/>
          </p:cNvCxnSpPr>
          <p:nvPr/>
        </p:nvCxnSpPr>
        <p:spPr>
          <a:xfrm flipV="1">
            <a:off x="6358600" y="3659173"/>
            <a:ext cx="0" cy="2737910"/>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3" name="Rectangle 612">
            <a:extLst>
              <a:ext uri="{FF2B5EF4-FFF2-40B4-BE49-F238E27FC236}">
                <a16:creationId xmlns:a16="http://schemas.microsoft.com/office/drawing/2014/main" id="{7B8D5162-C3F7-4E3C-9BA7-76D4ECE5EB3F}"/>
              </a:ext>
            </a:extLst>
          </p:cNvPr>
          <p:cNvSpPr/>
          <p:nvPr/>
        </p:nvSpPr>
        <p:spPr bwMode="blackWhite">
          <a:xfrm rot="16200000">
            <a:off x="5177023" y="3230902"/>
            <a:ext cx="232309" cy="768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46" name="onpremises_area">
            <a:extLst>
              <a:ext uri="{FF2B5EF4-FFF2-40B4-BE49-F238E27FC236}">
                <a16:creationId xmlns:a16="http://schemas.microsoft.com/office/drawing/2014/main" id="{E1DD30C3-2D6A-4ED4-9690-5FB3EA2C98E7}"/>
              </a:ext>
            </a:extLst>
          </p:cNvPr>
          <p:cNvSpPr/>
          <p:nvPr/>
        </p:nvSpPr>
        <p:spPr bwMode="auto">
          <a:xfrm>
            <a:off x="3557011" y="1286593"/>
            <a:ext cx="8744549" cy="3033170"/>
          </a:xfrm>
          <a:prstGeom prst="roundRect">
            <a:avLst>
              <a:gd name="adj" fmla="val 2891"/>
            </a:avLst>
          </a:prstGeom>
          <a:noFill/>
          <a:ln w="12700">
            <a:solidFill>
              <a:srgbClr val="53B1E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000000"/>
              </a:solidFill>
              <a:latin typeface="Segoe UI"/>
              <a:cs typeface="Segoe UI" pitchFamily="34" charset="0"/>
            </a:endParaRPr>
          </a:p>
        </p:txBody>
      </p:sp>
      <p:cxnSp>
        <p:nvCxnSpPr>
          <p:cNvPr id="396" name="!!movingline_right">
            <a:extLst>
              <a:ext uri="{FF2B5EF4-FFF2-40B4-BE49-F238E27FC236}">
                <a16:creationId xmlns:a16="http://schemas.microsoft.com/office/drawing/2014/main" id="{CAA03000-A091-4417-8F39-B98888237A98}"/>
              </a:ext>
            </a:extLst>
          </p:cNvPr>
          <p:cNvCxnSpPr>
            <a:cxnSpLocks/>
          </p:cNvCxnSpPr>
          <p:nvPr/>
        </p:nvCxnSpPr>
        <p:spPr>
          <a:xfrm>
            <a:off x="5406584" y="5766707"/>
            <a:ext cx="928228" cy="0"/>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2" name="!!movingline_right">
            <a:extLst>
              <a:ext uri="{FF2B5EF4-FFF2-40B4-BE49-F238E27FC236}">
                <a16:creationId xmlns:a16="http://schemas.microsoft.com/office/drawing/2014/main" id="{83CD726D-9766-4983-A9D5-12145493DD42}"/>
              </a:ext>
            </a:extLst>
          </p:cNvPr>
          <p:cNvCxnSpPr>
            <a:cxnSpLocks/>
          </p:cNvCxnSpPr>
          <p:nvPr/>
        </p:nvCxnSpPr>
        <p:spPr>
          <a:xfrm>
            <a:off x="5392013" y="6383892"/>
            <a:ext cx="869940" cy="0"/>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448" name="TextBox 18447">
            <a:extLst>
              <a:ext uri="{FF2B5EF4-FFF2-40B4-BE49-F238E27FC236}">
                <a16:creationId xmlns:a16="http://schemas.microsoft.com/office/drawing/2014/main" id="{9B89F06F-ABE7-4AE6-9B00-2B81CCDDC508}"/>
              </a:ext>
            </a:extLst>
          </p:cNvPr>
          <p:cNvSpPr txBox="1"/>
          <p:nvPr/>
        </p:nvSpPr>
        <p:spPr>
          <a:xfrm>
            <a:off x="4041285" y="1194083"/>
            <a:ext cx="584633" cy="192135"/>
          </a:xfrm>
          <a:prstGeom prst="rect">
            <a:avLst/>
          </a:prstGeom>
          <a:solidFill>
            <a:schemeClr val="bg1"/>
          </a:solidFill>
        </p:spPr>
        <p:txBody>
          <a:bodyPr wrap="square" lIns="0" tIns="0" rIns="0" bIns="0" rtlCol="0">
            <a:spAutoFit/>
          </a:bodyPr>
          <a:lstStyle/>
          <a:p>
            <a:pPr algn="ctr" defTabSz="932597">
              <a:defRPr/>
            </a:pPr>
            <a:r>
              <a:rPr lang="en-US" sz="1224">
                <a:solidFill>
                  <a:srgbClr val="FFFFFF"/>
                </a:solidFill>
                <a:latin typeface="Segoe UI Semibold"/>
              </a:rPr>
              <a:t>Azure</a:t>
            </a:r>
          </a:p>
        </p:txBody>
      </p:sp>
      <p:sp>
        <p:nvSpPr>
          <p:cNvPr id="25" name="onpremises_area">
            <a:extLst>
              <a:ext uri="{FF2B5EF4-FFF2-40B4-BE49-F238E27FC236}">
                <a16:creationId xmlns:a16="http://schemas.microsoft.com/office/drawing/2014/main" id="{CA9A5367-144D-4279-AC4A-DEBE3A8F3A7B}"/>
              </a:ext>
            </a:extLst>
          </p:cNvPr>
          <p:cNvSpPr/>
          <p:nvPr/>
        </p:nvSpPr>
        <p:spPr bwMode="auto">
          <a:xfrm>
            <a:off x="2245909" y="4560792"/>
            <a:ext cx="10055652" cy="2380091"/>
          </a:xfrm>
          <a:prstGeom prst="roundRect">
            <a:avLst>
              <a:gd name="adj" fmla="val 2891"/>
            </a:avLst>
          </a:prstGeom>
          <a:noFill/>
          <a:ln w="12700">
            <a:solidFill>
              <a:srgbClr val="93939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000000"/>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D5865A3-0F79-4B4D-B613-C689E0B0EF10}"/>
              </a:ext>
            </a:extLst>
          </p:cNvPr>
          <p:cNvSpPr>
            <a:spLocks noGrp="1"/>
          </p:cNvSpPr>
          <p:nvPr>
            <p:ph type="title"/>
          </p:nvPr>
        </p:nvSpPr>
        <p:spPr>
          <a:prstGeom prst="rect">
            <a:avLst/>
          </a:prstGeom>
        </p:spPr>
        <p:txBody>
          <a:bodyPr/>
          <a:lstStyle/>
          <a:p>
            <a:r>
              <a:rPr lang="en-US">
                <a:solidFill>
                  <a:schemeClr val="tx1">
                    <a:lumMod val="95000"/>
                  </a:schemeClr>
                </a:solidFill>
              </a:rPr>
              <a:t>Data ingestion methods</a:t>
            </a:r>
          </a:p>
        </p:txBody>
      </p:sp>
      <p:pic>
        <p:nvPicPr>
          <p:cNvPr id="31" name="onpremises_icon">
            <a:extLst>
              <a:ext uri="{FF2B5EF4-FFF2-40B4-BE49-F238E27FC236}">
                <a16:creationId xmlns:a16="http://schemas.microsoft.com/office/drawing/2014/main" id="{85BF5CB1-31B5-4926-84CA-D6D1387112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4850" y="4320167"/>
            <a:ext cx="349726" cy="353641"/>
          </a:xfrm>
          <a:prstGeom prst="rect">
            <a:avLst/>
          </a:prstGeom>
        </p:spPr>
      </p:pic>
      <p:sp>
        <p:nvSpPr>
          <p:cNvPr id="138" name="!!vm_title">
            <a:extLst>
              <a:ext uri="{FF2B5EF4-FFF2-40B4-BE49-F238E27FC236}">
                <a16:creationId xmlns:a16="http://schemas.microsoft.com/office/drawing/2014/main" id="{927E55FB-7973-4F73-A4BE-06E04ADC2366}"/>
              </a:ext>
            </a:extLst>
          </p:cNvPr>
          <p:cNvSpPr txBox="1"/>
          <p:nvPr/>
        </p:nvSpPr>
        <p:spPr>
          <a:xfrm>
            <a:off x="4993287" y="4792543"/>
            <a:ext cx="1033380" cy="238240"/>
          </a:xfrm>
          <a:prstGeom prst="rect">
            <a:avLst/>
          </a:prstGeom>
          <a:noFill/>
        </p:spPr>
        <p:txBody>
          <a:bodyPr wrap="square" rtlCol="0">
            <a:spAutoFit/>
          </a:bodyPr>
          <a:lstStyle/>
          <a:p>
            <a:pPr algn="ctr" defTabSz="932597">
              <a:defRPr/>
            </a:pPr>
            <a:r>
              <a:rPr lang="en-US" sz="918">
                <a:solidFill>
                  <a:srgbClr val="FFFFFF"/>
                </a:solidFill>
                <a:latin typeface="Segoe UI Semibold"/>
                <a:cs typeface="Segoe UI" pitchFamily="34" charset="0"/>
              </a:rPr>
              <a:t>Logstash</a:t>
            </a:r>
          </a:p>
        </p:txBody>
      </p:sp>
      <p:sp>
        <p:nvSpPr>
          <p:cNvPr id="27" name="onpremises_title">
            <a:extLst>
              <a:ext uri="{FF2B5EF4-FFF2-40B4-BE49-F238E27FC236}">
                <a16:creationId xmlns:a16="http://schemas.microsoft.com/office/drawing/2014/main" id="{19DB8FE4-DDE0-4A1A-83D8-4868237F32F1}"/>
              </a:ext>
            </a:extLst>
          </p:cNvPr>
          <p:cNvSpPr txBox="1">
            <a:spLocks/>
          </p:cNvSpPr>
          <p:nvPr/>
        </p:nvSpPr>
        <p:spPr>
          <a:xfrm>
            <a:off x="2428728" y="4479420"/>
            <a:ext cx="1362865" cy="158521"/>
          </a:xfrm>
          <a:prstGeom prst="rect">
            <a:avLst/>
          </a:prstGeom>
          <a:solidFill>
            <a:srgbClr val="000000"/>
          </a:solidFill>
          <a:ln>
            <a:noFill/>
            <a:prstDash/>
          </a:ln>
          <a:effectLst/>
        </p:spPr>
        <p:txBody>
          <a:bodyPr rot="0" spcFirstLastPara="0" vertOverflow="overflow" horzOverflow="overflow" vert="horz" wrap="none" lIns="46630" tIns="0" rIns="46630" bIns="0" numCol="1" spcCol="0" rtlCol="0" fromWordArt="0" anchor="t" anchorCtr="0" forceAA="0" compatLnSpc="1">
            <a:prstTxWarp prst="textNoShape">
              <a:avLst/>
            </a:prstTxWarp>
            <a:spAutoFit/>
          </a:bodyPr>
          <a:lstStyle>
            <a:defPPr>
              <a:defRPr lang="en-US"/>
            </a:defPPr>
            <a:lvl1pPr marR="0" lvl="0" indent="0" algn="ctr" defTabSz="932742" fontAlgn="auto">
              <a:lnSpc>
                <a:spcPct val="90000"/>
              </a:lnSpc>
              <a:spcBef>
                <a:spcPct val="0"/>
              </a:spcBef>
              <a:spcAft>
                <a:spcPts val="0"/>
              </a:spcAft>
              <a:buClrTx/>
              <a:buSzTx/>
              <a:buFontTx/>
              <a:buNone/>
              <a:tabLst/>
              <a:defRPr kumimoji="0" sz="1400" b="0" i="0" u="none" strike="noStrike" cap="none" spc="0" normalizeH="0" baseline="0">
                <a:ln w="3175">
                  <a:noFill/>
                </a:ln>
                <a:gradFill>
                  <a:gsLst>
                    <a:gs pos="0">
                      <a:srgbClr val="FFFFFF"/>
                    </a:gs>
                    <a:gs pos="100000">
                      <a:srgbClr val="FFFFFF"/>
                    </a:gs>
                  </a:gsLst>
                  <a:lin ang="5400000" scaled="1"/>
                </a:gradFill>
                <a:effectLst/>
                <a:uLnTx/>
                <a:uFillTx/>
                <a:latin typeface="Segoe UI Semibold"/>
                <a:cs typeface="Segoe UI" pitchFamily="34" charset="0"/>
              </a:defRPr>
            </a:lvl1pPr>
          </a:lstStyle>
          <a:p>
            <a:pPr algn="l" defTabSz="951304">
              <a:defRPr/>
            </a:pPr>
            <a:r>
              <a:rPr lang="en-US" sz="1122"/>
              <a:t>On-premises / IaaS</a:t>
            </a:r>
          </a:p>
        </p:txBody>
      </p:sp>
      <p:sp>
        <p:nvSpPr>
          <p:cNvPr id="18444" name="!!la_title">
            <a:extLst>
              <a:ext uri="{FF2B5EF4-FFF2-40B4-BE49-F238E27FC236}">
                <a16:creationId xmlns:a16="http://schemas.microsoft.com/office/drawing/2014/main" id="{065858DB-E276-4D70-984B-F7F9EDCC9A87}"/>
              </a:ext>
            </a:extLst>
          </p:cNvPr>
          <p:cNvSpPr txBox="1"/>
          <p:nvPr/>
        </p:nvSpPr>
        <p:spPr>
          <a:xfrm>
            <a:off x="7201599" y="3560573"/>
            <a:ext cx="971741" cy="406265"/>
          </a:xfrm>
          <a:prstGeom prst="rect">
            <a:avLst/>
          </a:prstGeom>
          <a:solidFill>
            <a:schemeClr val="bg1"/>
          </a:solid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srgbClr val="FFFFFF"/>
                </a:solidFill>
                <a:effectLst/>
                <a:uLnTx/>
                <a:uFillTx/>
                <a:latin typeface="Segoe UI Semibold"/>
                <a:cs typeface="Segoe UI" pitchFamily="34" charset="0"/>
              </a:defRPr>
            </a:lvl1pPr>
          </a:lstStyle>
          <a:p>
            <a:pPr defTabSz="932597">
              <a:defRPr/>
            </a:pPr>
            <a:r>
              <a:rPr lang="en-US" sz="1020"/>
              <a:t>Log Analytics</a:t>
            </a:r>
          </a:p>
          <a:p>
            <a:pPr defTabSz="932597">
              <a:defRPr/>
            </a:pPr>
            <a:r>
              <a:rPr lang="en-US" sz="1020"/>
              <a:t>workspace</a:t>
            </a:r>
          </a:p>
        </p:txBody>
      </p:sp>
      <p:sp>
        <p:nvSpPr>
          <p:cNvPr id="267" name="!!vm_title">
            <a:hlinkClick r:id="" action="ppaction://noaction"/>
            <a:extLst>
              <a:ext uri="{FF2B5EF4-FFF2-40B4-BE49-F238E27FC236}">
                <a16:creationId xmlns:a16="http://schemas.microsoft.com/office/drawing/2014/main" id="{B357C784-1A1B-459D-8697-E9685FDFA00F}"/>
              </a:ext>
            </a:extLst>
          </p:cNvPr>
          <p:cNvSpPr txBox="1"/>
          <p:nvPr/>
        </p:nvSpPr>
        <p:spPr>
          <a:xfrm>
            <a:off x="6689458" y="5116185"/>
            <a:ext cx="1113704" cy="374846"/>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solidFill>
                  <a:srgbClr val="FFFFFF"/>
                </a:solidFill>
                <a:effectLst/>
                <a:uLnTx/>
                <a:uFillTx/>
                <a:latin typeface="Segoe UI Semibold"/>
                <a:cs typeface="Segoe UI" pitchFamily="34" charset="0"/>
              </a:defRPr>
            </a:lvl1pPr>
          </a:lstStyle>
          <a:p>
            <a:pPr defTabSz="932597">
              <a:defRPr/>
            </a:pPr>
            <a:r>
              <a:rPr lang="en-US" sz="918"/>
              <a:t>Windows Server</a:t>
            </a:r>
          </a:p>
          <a:p>
            <a:pPr defTabSz="932597">
              <a:defRPr/>
            </a:pPr>
            <a:r>
              <a:rPr lang="en-US" sz="918"/>
              <a:t>With MMA agent</a:t>
            </a:r>
          </a:p>
        </p:txBody>
      </p:sp>
      <p:sp>
        <p:nvSpPr>
          <p:cNvPr id="280" name="!!vm_title">
            <a:hlinkClick r:id="" action="ppaction://noaction"/>
            <a:extLst>
              <a:ext uri="{FF2B5EF4-FFF2-40B4-BE49-F238E27FC236}">
                <a16:creationId xmlns:a16="http://schemas.microsoft.com/office/drawing/2014/main" id="{4CC66122-9FB4-41DC-8345-5442CE0E4A14}"/>
              </a:ext>
            </a:extLst>
          </p:cNvPr>
          <p:cNvSpPr txBox="1"/>
          <p:nvPr/>
        </p:nvSpPr>
        <p:spPr>
          <a:xfrm>
            <a:off x="6709117" y="5867759"/>
            <a:ext cx="1084276" cy="382308"/>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solidFill>
                  <a:srgbClr val="FFFFFF"/>
                </a:solidFill>
                <a:effectLst/>
                <a:uLnTx/>
                <a:uFillTx/>
                <a:latin typeface="Segoe UI Semibold"/>
                <a:cs typeface="Segoe UI" pitchFamily="34" charset="0"/>
              </a:defRPr>
            </a:lvl1pPr>
          </a:lstStyle>
          <a:p>
            <a:pPr defTabSz="932597">
              <a:defRPr/>
            </a:pPr>
            <a:r>
              <a:rPr lang="en-US" sz="918"/>
              <a:t>Windows Server </a:t>
            </a:r>
          </a:p>
          <a:p>
            <a:pPr defTabSz="932597">
              <a:defRPr/>
            </a:pPr>
            <a:r>
              <a:rPr lang="en-US" sz="918"/>
              <a:t>With AMA</a:t>
            </a:r>
          </a:p>
        </p:txBody>
      </p:sp>
      <p:cxnSp>
        <p:nvCxnSpPr>
          <p:cNvPr id="325" name="!!movingline_left">
            <a:extLst>
              <a:ext uri="{FF2B5EF4-FFF2-40B4-BE49-F238E27FC236}">
                <a16:creationId xmlns:a16="http://schemas.microsoft.com/office/drawing/2014/main" id="{525495E7-5174-41E0-9DDB-3321C8D54551}"/>
              </a:ext>
            </a:extLst>
          </p:cNvPr>
          <p:cNvCxnSpPr>
            <a:cxnSpLocks/>
          </p:cNvCxnSpPr>
          <p:nvPr/>
        </p:nvCxnSpPr>
        <p:spPr>
          <a:xfrm>
            <a:off x="7435739" y="6366650"/>
            <a:ext cx="1907208" cy="0"/>
          </a:xfrm>
          <a:prstGeom prst="line">
            <a:avLst/>
          </a:prstGeom>
          <a:ln w="28575">
            <a:solidFill>
              <a:srgbClr val="50E6FF"/>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0" name="Freeform: Shape 199">
            <a:extLst>
              <a:ext uri="{FF2B5EF4-FFF2-40B4-BE49-F238E27FC236}">
                <a16:creationId xmlns:a16="http://schemas.microsoft.com/office/drawing/2014/main" id="{98DF25A3-A1D9-4B92-B4D6-190F8C3FD60C}"/>
              </a:ext>
            </a:extLst>
          </p:cNvPr>
          <p:cNvSpPr/>
          <p:nvPr/>
        </p:nvSpPr>
        <p:spPr bwMode="blackWhite">
          <a:xfrm rot="16200000">
            <a:off x="7222793" y="4730240"/>
            <a:ext cx="466536" cy="483903"/>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85" name="!!movingline_right">
            <a:extLst>
              <a:ext uri="{FF2B5EF4-FFF2-40B4-BE49-F238E27FC236}">
                <a16:creationId xmlns:a16="http://schemas.microsoft.com/office/drawing/2014/main" id="{AFE5E8FC-3ECC-48AD-8F7A-E7D6F077CE55}"/>
              </a:ext>
            </a:extLst>
          </p:cNvPr>
          <p:cNvCxnSpPr>
            <a:cxnSpLocks/>
          </p:cNvCxnSpPr>
          <p:nvPr/>
        </p:nvCxnSpPr>
        <p:spPr>
          <a:xfrm>
            <a:off x="5401728" y="5122211"/>
            <a:ext cx="950086" cy="0"/>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5" name="!!movingline_left">
            <a:extLst>
              <a:ext uri="{FF2B5EF4-FFF2-40B4-BE49-F238E27FC236}">
                <a16:creationId xmlns:a16="http://schemas.microsoft.com/office/drawing/2014/main" id="{3B718639-BD14-413D-B64F-293B4CA8493D}"/>
              </a:ext>
            </a:extLst>
          </p:cNvPr>
          <p:cNvCxnSpPr>
            <a:cxnSpLocks/>
          </p:cNvCxnSpPr>
          <p:nvPr/>
        </p:nvCxnSpPr>
        <p:spPr>
          <a:xfrm>
            <a:off x="6407672" y="6383890"/>
            <a:ext cx="914635" cy="0"/>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BAEFBD2D-7E24-49D3-B5C8-0D3B3CDC16FF}"/>
              </a:ext>
            </a:extLst>
          </p:cNvPr>
          <p:cNvSpPr/>
          <p:nvPr/>
        </p:nvSpPr>
        <p:spPr bwMode="blackWhite">
          <a:xfrm>
            <a:off x="5706540" y="5857850"/>
            <a:ext cx="393909" cy="397824"/>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4" name="!!vm_title">
            <a:hlinkClick r:id="" action="ppaction://noaction"/>
            <a:extLst>
              <a:ext uri="{FF2B5EF4-FFF2-40B4-BE49-F238E27FC236}">
                <a16:creationId xmlns:a16="http://schemas.microsoft.com/office/drawing/2014/main" id="{532FFC8F-D2EE-41A8-9D03-9505000FD3BF}"/>
              </a:ext>
            </a:extLst>
          </p:cNvPr>
          <p:cNvSpPr txBox="1"/>
          <p:nvPr/>
        </p:nvSpPr>
        <p:spPr>
          <a:xfrm>
            <a:off x="7703774" y="6278089"/>
            <a:ext cx="463136" cy="177122"/>
          </a:xfrm>
          <a:prstGeom prst="roundRect">
            <a:avLst/>
          </a:prstGeom>
          <a:solidFill>
            <a:srgbClr val="50E6FF"/>
          </a:solidFill>
        </p:spPr>
        <p:txBody>
          <a:bodyPr wrap="square" lIns="0" tIns="0" rIns="0" bIns="0" rtlCol="0" anchor="ctr">
            <a:spAutoFit/>
          </a:bodyPr>
          <a:lstStyle>
            <a:defPPr>
              <a:defRPr lang="en-US"/>
            </a:defPPr>
            <a:lvl1pPr algn="ctr">
              <a:defRPr sz="1000" b="1">
                <a:solidFill>
                  <a:srgbClr val="283F03"/>
                </a:solidFill>
              </a:defRPr>
            </a:lvl1pPr>
          </a:lstStyle>
          <a:p>
            <a:pPr defTabSz="932597">
              <a:defRPr/>
            </a:pPr>
            <a:r>
              <a:rPr lang="en-US" sz="1020">
                <a:solidFill>
                  <a:srgbClr val="003C46"/>
                </a:solidFill>
                <a:latin typeface="Segoe UI"/>
              </a:rPr>
              <a:t>WEF</a:t>
            </a:r>
          </a:p>
        </p:txBody>
      </p:sp>
      <p:cxnSp>
        <p:nvCxnSpPr>
          <p:cNvPr id="442" name="!!movingline_right">
            <a:extLst>
              <a:ext uri="{FF2B5EF4-FFF2-40B4-BE49-F238E27FC236}">
                <a16:creationId xmlns:a16="http://schemas.microsoft.com/office/drawing/2014/main" id="{2A324E94-AC52-4429-AAB0-9F90F552824B}"/>
              </a:ext>
            </a:extLst>
          </p:cNvPr>
          <p:cNvCxnSpPr>
            <a:cxnSpLocks/>
          </p:cNvCxnSpPr>
          <p:nvPr/>
        </p:nvCxnSpPr>
        <p:spPr>
          <a:xfrm>
            <a:off x="4459892" y="3530365"/>
            <a:ext cx="2954387" cy="0"/>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9" name="!!arrowup_2pt">
            <a:extLst>
              <a:ext uri="{FF2B5EF4-FFF2-40B4-BE49-F238E27FC236}">
                <a16:creationId xmlns:a16="http://schemas.microsoft.com/office/drawing/2014/main" id="{08ED5A30-0E33-4E76-9D4C-8C99E91A12F5}"/>
              </a:ext>
            </a:extLst>
          </p:cNvPr>
          <p:cNvGrpSpPr/>
          <p:nvPr/>
        </p:nvGrpSpPr>
        <p:grpSpPr>
          <a:xfrm>
            <a:off x="7446381" y="3493028"/>
            <a:ext cx="232312" cy="76887"/>
            <a:chOff x="2615998" y="3899987"/>
            <a:chExt cx="230255" cy="76206"/>
          </a:xfrm>
        </p:grpSpPr>
        <p:sp>
          <p:nvSpPr>
            <p:cNvPr id="150" name="Rectangle 149">
              <a:extLst>
                <a:ext uri="{FF2B5EF4-FFF2-40B4-BE49-F238E27FC236}">
                  <a16:creationId xmlns:a16="http://schemas.microsoft.com/office/drawing/2014/main" id="{1E8185F3-25AD-4406-9ED2-1F60571323EC}"/>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1" name="Isosceles Triangle 150">
              <a:extLst>
                <a:ext uri="{FF2B5EF4-FFF2-40B4-BE49-F238E27FC236}">
                  <a16:creationId xmlns:a16="http://schemas.microsoft.com/office/drawing/2014/main" id="{E570891C-DD54-438E-BFF9-4DFD09C2E357}"/>
                </a:ext>
              </a:extLst>
            </p:cNvPr>
            <p:cNvSpPr/>
            <p:nvPr/>
          </p:nvSpPr>
          <p:spPr bwMode="blackWhite">
            <a:xfrm rot="5400000">
              <a:off x="2615996" y="3899989"/>
              <a:ext cx="76203" cy="76200"/>
            </a:xfrm>
            <a:prstGeom prst="triangle">
              <a:avLst/>
            </a:prstGeom>
            <a:solidFill>
              <a:srgbClr val="9BF00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467" name="!!movingline_right">
            <a:extLst>
              <a:ext uri="{FF2B5EF4-FFF2-40B4-BE49-F238E27FC236}">
                <a16:creationId xmlns:a16="http://schemas.microsoft.com/office/drawing/2014/main" id="{F7DEFC5D-48EB-4708-AB31-D7DD0EB97ED6}"/>
              </a:ext>
            </a:extLst>
          </p:cNvPr>
          <p:cNvCxnSpPr>
            <a:cxnSpLocks/>
          </p:cNvCxnSpPr>
          <p:nvPr/>
        </p:nvCxnSpPr>
        <p:spPr>
          <a:xfrm>
            <a:off x="2861837" y="1681538"/>
            <a:ext cx="3103820" cy="0"/>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8447" name="Graphic 18446">
            <a:extLst>
              <a:ext uri="{FF2B5EF4-FFF2-40B4-BE49-F238E27FC236}">
                <a16:creationId xmlns:a16="http://schemas.microsoft.com/office/drawing/2014/main" id="{368E5474-9201-48D1-810F-2D5D4F74C0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08213" y="1131919"/>
            <a:ext cx="360815" cy="360815"/>
          </a:xfrm>
          <a:prstGeom prst="rect">
            <a:avLst/>
          </a:prstGeom>
        </p:spPr>
      </p:pic>
      <p:sp>
        <p:nvSpPr>
          <p:cNvPr id="378" name="!!dep_title">
            <a:extLst>
              <a:ext uri="{FF2B5EF4-FFF2-40B4-BE49-F238E27FC236}">
                <a16:creationId xmlns:a16="http://schemas.microsoft.com/office/drawing/2014/main" id="{D4628746-D686-47B5-A0B6-F01F7CCD549D}"/>
              </a:ext>
            </a:extLst>
          </p:cNvPr>
          <p:cNvSpPr txBox="1">
            <a:spLocks/>
          </p:cNvSpPr>
          <p:nvPr/>
        </p:nvSpPr>
        <p:spPr>
          <a:xfrm>
            <a:off x="6930364" y="2863020"/>
            <a:ext cx="1288640" cy="254262"/>
          </a:xfrm>
          <a:prstGeom prst="rect">
            <a:avLst/>
          </a:prstGeom>
          <a:solidFill>
            <a:schemeClr val="bg1"/>
          </a:solid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srgbClr val="FFFFFF"/>
                </a:solidFill>
                <a:effectLst/>
                <a:uLnTx/>
                <a:uFillTx/>
                <a:latin typeface="Segoe UI Semibold"/>
                <a:cs typeface="Segoe UI" pitchFamily="34" charset="0"/>
              </a:defRPr>
            </a:lvl1pPr>
          </a:lstStyle>
          <a:p>
            <a:pPr defTabSz="932597">
              <a:defRPr/>
            </a:pPr>
            <a:r>
              <a:rPr lang="en-US" sz="1020"/>
              <a:t>Microsoft Sentinel</a:t>
            </a:r>
          </a:p>
        </p:txBody>
      </p:sp>
      <p:pic>
        <p:nvPicPr>
          <p:cNvPr id="379" name="!!az_icon">
            <a:extLst>
              <a:ext uri="{FF2B5EF4-FFF2-40B4-BE49-F238E27FC236}">
                <a16:creationId xmlns:a16="http://schemas.microsoft.com/office/drawing/2014/main" id="{19D933F1-EAFE-4AC2-AA45-0D79FAAA25B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51547" y="2832670"/>
            <a:ext cx="326411" cy="373041"/>
          </a:xfrm>
          <a:prstGeom prst="rect">
            <a:avLst/>
          </a:prstGeom>
        </p:spPr>
      </p:pic>
      <p:grpSp>
        <p:nvGrpSpPr>
          <p:cNvPr id="708" name="!!arrowup_2pt">
            <a:extLst>
              <a:ext uri="{FF2B5EF4-FFF2-40B4-BE49-F238E27FC236}">
                <a16:creationId xmlns:a16="http://schemas.microsoft.com/office/drawing/2014/main" id="{53278FB3-A210-47C0-8F24-D460D0448EB0}"/>
              </a:ext>
            </a:extLst>
          </p:cNvPr>
          <p:cNvGrpSpPr/>
          <p:nvPr/>
        </p:nvGrpSpPr>
        <p:grpSpPr>
          <a:xfrm rot="10800000">
            <a:off x="7249700" y="6325788"/>
            <a:ext cx="232312" cy="76887"/>
            <a:chOff x="2615998" y="3899987"/>
            <a:chExt cx="230255" cy="76206"/>
          </a:xfrm>
        </p:grpSpPr>
        <p:sp>
          <p:nvSpPr>
            <p:cNvPr id="709" name="Rectangle 708">
              <a:extLst>
                <a:ext uri="{FF2B5EF4-FFF2-40B4-BE49-F238E27FC236}">
                  <a16:creationId xmlns:a16="http://schemas.microsoft.com/office/drawing/2014/main" id="{B6B9D34F-9CBA-458B-B2CD-FBB0D8E7CF0F}"/>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0" name="Isosceles Triangle 709">
              <a:extLst>
                <a:ext uri="{FF2B5EF4-FFF2-40B4-BE49-F238E27FC236}">
                  <a16:creationId xmlns:a16="http://schemas.microsoft.com/office/drawing/2014/main" id="{1CA1C41E-7C44-46B4-8A45-BDC528583BC8}"/>
                </a:ext>
              </a:extLst>
            </p:cNvPr>
            <p:cNvSpPr/>
            <p:nvPr/>
          </p:nvSpPr>
          <p:spPr bwMode="blackWhite">
            <a:xfrm rot="5400000">
              <a:off x="2615996" y="3899989"/>
              <a:ext cx="76203" cy="76200"/>
            </a:xfrm>
            <a:prstGeom prst="triangl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81" name="vm_ama_icon">
            <a:extLst>
              <a:ext uri="{FF2B5EF4-FFF2-40B4-BE49-F238E27FC236}">
                <a16:creationId xmlns:a16="http://schemas.microsoft.com/office/drawing/2014/main" id="{85F323AE-AD1D-4FE5-B2BC-9A6A387FE3B1}"/>
              </a:ext>
            </a:extLst>
          </p:cNvPr>
          <p:cNvGrpSpPr>
            <a:grpSpLocks noChangeAspect="1"/>
          </p:cNvGrpSpPr>
          <p:nvPr/>
        </p:nvGrpSpPr>
        <p:grpSpPr>
          <a:xfrm>
            <a:off x="7071350" y="6227072"/>
            <a:ext cx="373041" cy="313639"/>
            <a:chOff x="976803" y="2843851"/>
            <a:chExt cx="788793" cy="663185"/>
          </a:xfrm>
        </p:grpSpPr>
        <p:pic>
          <p:nvPicPr>
            <p:cNvPr id="282" name="!!vm_icon" descr="Windows Virtual Machine icon">
              <a:hlinkClick r:id="" action="ppaction://noaction"/>
              <a:extLst>
                <a:ext uri="{FF2B5EF4-FFF2-40B4-BE49-F238E27FC236}">
                  <a16:creationId xmlns:a16="http://schemas.microsoft.com/office/drawing/2014/main" id="{20F645A8-33AA-4736-ABDD-6BE30C9EEFF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6803" y="2843851"/>
              <a:ext cx="663185" cy="663185"/>
            </a:xfrm>
            <a:prstGeom prst="rect">
              <a:avLst/>
            </a:prstGeom>
          </p:spPr>
        </p:pic>
        <p:grpSp>
          <p:nvGrpSpPr>
            <p:cNvPr id="283" name="Graphic 58">
              <a:extLst>
                <a:ext uri="{FF2B5EF4-FFF2-40B4-BE49-F238E27FC236}">
                  <a16:creationId xmlns:a16="http://schemas.microsoft.com/office/drawing/2014/main" id="{4A0561F1-CD81-4429-8F32-D48501C9AD58}"/>
                </a:ext>
              </a:extLst>
            </p:cNvPr>
            <p:cNvGrpSpPr/>
            <p:nvPr/>
          </p:nvGrpSpPr>
          <p:grpSpPr>
            <a:xfrm>
              <a:off x="1358330" y="3110403"/>
              <a:ext cx="407264" cy="322562"/>
              <a:chOff x="2112465" y="2876134"/>
              <a:chExt cx="519141" cy="411171"/>
            </a:xfrm>
          </p:grpSpPr>
          <p:sp>
            <p:nvSpPr>
              <p:cNvPr id="284" name="Freeform: Shape 283">
                <a:extLst>
                  <a:ext uri="{FF2B5EF4-FFF2-40B4-BE49-F238E27FC236}">
                    <a16:creationId xmlns:a16="http://schemas.microsoft.com/office/drawing/2014/main" id="{F09A907D-E922-4B33-87B9-125A4033E32D}"/>
                  </a:ext>
                </a:extLst>
              </p:cNvPr>
              <p:cNvSpPr/>
              <p:nvPr/>
            </p:nvSpPr>
            <p:spPr>
              <a:xfrm>
                <a:off x="2112465" y="2876134"/>
                <a:ext cx="519141"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285" name="Freeform: Shape 284">
                <a:extLst>
                  <a:ext uri="{FF2B5EF4-FFF2-40B4-BE49-F238E27FC236}">
                    <a16:creationId xmlns:a16="http://schemas.microsoft.com/office/drawing/2014/main" id="{E6476839-6D0A-45BA-878B-A06121A05F0D}"/>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86" name="Freeform: Shape 285">
                <a:extLst>
                  <a:ext uri="{FF2B5EF4-FFF2-40B4-BE49-F238E27FC236}">
                    <a16:creationId xmlns:a16="http://schemas.microsoft.com/office/drawing/2014/main" id="{CBC7E102-9983-4966-9DDA-C690FE1C29F7}"/>
                  </a:ext>
                </a:extLst>
              </p:cNvPr>
              <p:cNvSpPr/>
              <p:nvPr/>
            </p:nvSpPr>
            <p:spPr>
              <a:xfrm>
                <a:off x="2276703" y="3080283"/>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87" name="Freeform: Shape 286">
                <a:extLst>
                  <a:ext uri="{FF2B5EF4-FFF2-40B4-BE49-F238E27FC236}">
                    <a16:creationId xmlns:a16="http://schemas.microsoft.com/office/drawing/2014/main" id="{D0C1AC5B-86DE-48DD-B7DF-D759D4452D57}"/>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88" name="Freeform: Shape 287">
                <a:extLst>
                  <a:ext uri="{FF2B5EF4-FFF2-40B4-BE49-F238E27FC236}">
                    <a16:creationId xmlns:a16="http://schemas.microsoft.com/office/drawing/2014/main" id="{4D666C93-FB69-43AF-A05A-208246615769}"/>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89" name="Freeform: Shape 288">
                <a:extLst>
                  <a:ext uri="{FF2B5EF4-FFF2-40B4-BE49-F238E27FC236}">
                    <a16:creationId xmlns:a16="http://schemas.microsoft.com/office/drawing/2014/main" id="{45479E8F-67DF-4E04-A81E-CD460F96F5E3}"/>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90" name="Freeform: Shape 289">
                <a:extLst>
                  <a:ext uri="{FF2B5EF4-FFF2-40B4-BE49-F238E27FC236}">
                    <a16:creationId xmlns:a16="http://schemas.microsoft.com/office/drawing/2014/main" id="{93A3BD9B-2F4A-468D-A8AD-AA98554BC005}"/>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91" name="Freeform: Shape 290">
                <a:extLst>
                  <a:ext uri="{FF2B5EF4-FFF2-40B4-BE49-F238E27FC236}">
                    <a16:creationId xmlns:a16="http://schemas.microsoft.com/office/drawing/2014/main" id="{840C4212-B4A6-42E2-B91C-BDD29FFB0330}"/>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92" name="Freeform: Shape 291">
                <a:extLst>
                  <a:ext uri="{FF2B5EF4-FFF2-40B4-BE49-F238E27FC236}">
                    <a16:creationId xmlns:a16="http://schemas.microsoft.com/office/drawing/2014/main" id="{469CFD22-0AC3-4172-A648-E6272E4213A9}"/>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sp>
        <p:nvSpPr>
          <p:cNvPr id="712" name="Rectangle 711">
            <a:extLst>
              <a:ext uri="{FF2B5EF4-FFF2-40B4-BE49-F238E27FC236}">
                <a16:creationId xmlns:a16="http://schemas.microsoft.com/office/drawing/2014/main" id="{C4E0774B-BFA1-492D-A934-894C3B13831F}"/>
              </a:ext>
            </a:extLst>
          </p:cNvPr>
          <p:cNvSpPr/>
          <p:nvPr/>
        </p:nvSpPr>
        <p:spPr bwMode="blackWhite">
          <a:xfrm rot="10800000">
            <a:off x="7249701" y="4976065"/>
            <a:ext cx="232309" cy="768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14" name="!!arrowup_2pt">
            <a:extLst>
              <a:ext uri="{FF2B5EF4-FFF2-40B4-BE49-F238E27FC236}">
                <a16:creationId xmlns:a16="http://schemas.microsoft.com/office/drawing/2014/main" id="{3D9606E2-9839-4AA7-826B-C406E1B59579}"/>
              </a:ext>
            </a:extLst>
          </p:cNvPr>
          <p:cNvGrpSpPr/>
          <p:nvPr/>
        </p:nvGrpSpPr>
        <p:grpSpPr>
          <a:xfrm>
            <a:off x="5270195" y="5087244"/>
            <a:ext cx="232312" cy="76887"/>
            <a:chOff x="2615998" y="3899987"/>
            <a:chExt cx="230255" cy="76206"/>
          </a:xfrm>
        </p:grpSpPr>
        <p:sp>
          <p:nvSpPr>
            <p:cNvPr id="715" name="Rectangle 714">
              <a:extLst>
                <a:ext uri="{FF2B5EF4-FFF2-40B4-BE49-F238E27FC236}">
                  <a16:creationId xmlns:a16="http://schemas.microsoft.com/office/drawing/2014/main" id="{5AB6F5DE-9299-475E-A852-D7930952F9AD}"/>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6" name="Isosceles Triangle 715">
              <a:extLst>
                <a:ext uri="{FF2B5EF4-FFF2-40B4-BE49-F238E27FC236}">
                  <a16:creationId xmlns:a16="http://schemas.microsoft.com/office/drawing/2014/main" id="{D8EC925B-14FC-433D-A6BB-CEBD62AFBE81}"/>
                </a:ext>
              </a:extLst>
            </p:cNvPr>
            <p:cNvSpPr/>
            <p:nvPr/>
          </p:nvSpPr>
          <p:spPr bwMode="blackWhite">
            <a:xfrm rot="5400000">
              <a:off x="2615996" y="3899989"/>
              <a:ext cx="76203" cy="76200"/>
            </a:xfrm>
            <a:prstGeom prst="triangl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17" name="!!arrowup_2pt">
            <a:extLst>
              <a:ext uri="{FF2B5EF4-FFF2-40B4-BE49-F238E27FC236}">
                <a16:creationId xmlns:a16="http://schemas.microsoft.com/office/drawing/2014/main" id="{9F17D663-51AD-4298-B5D9-A60E4D36CC27}"/>
              </a:ext>
            </a:extLst>
          </p:cNvPr>
          <p:cNvGrpSpPr/>
          <p:nvPr/>
        </p:nvGrpSpPr>
        <p:grpSpPr>
          <a:xfrm>
            <a:off x="5260857" y="5718322"/>
            <a:ext cx="232312" cy="76887"/>
            <a:chOff x="2615998" y="3899987"/>
            <a:chExt cx="230255" cy="76206"/>
          </a:xfrm>
        </p:grpSpPr>
        <p:sp>
          <p:nvSpPr>
            <p:cNvPr id="718" name="Rectangle 717">
              <a:extLst>
                <a:ext uri="{FF2B5EF4-FFF2-40B4-BE49-F238E27FC236}">
                  <a16:creationId xmlns:a16="http://schemas.microsoft.com/office/drawing/2014/main" id="{59D3D7E0-96BB-424D-A3AC-CC37F757106C}"/>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9" name="Isosceles Triangle 718">
              <a:extLst>
                <a:ext uri="{FF2B5EF4-FFF2-40B4-BE49-F238E27FC236}">
                  <a16:creationId xmlns:a16="http://schemas.microsoft.com/office/drawing/2014/main" id="{74C45F21-AD10-4FF2-BA57-3C2F29EF0D9B}"/>
                </a:ext>
              </a:extLst>
            </p:cNvPr>
            <p:cNvSpPr/>
            <p:nvPr/>
          </p:nvSpPr>
          <p:spPr bwMode="blackWhite">
            <a:xfrm rot="5400000">
              <a:off x="2615996" y="3899989"/>
              <a:ext cx="76203" cy="76200"/>
            </a:xfrm>
            <a:prstGeom prst="triangl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20" name="!!arrowup_2pt">
            <a:extLst>
              <a:ext uri="{FF2B5EF4-FFF2-40B4-BE49-F238E27FC236}">
                <a16:creationId xmlns:a16="http://schemas.microsoft.com/office/drawing/2014/main" id="{3CC490B9-4DBA-4370-966B-AEDA37FDB2B4}"/>
              </a:ext>
            </a:extLst>
          </p:cNvPr>
          <p:cNvGrpSpPr/>
          <p:nvPr/>
        </p:nvGrpSpPr>
        <p:grpSpPr>
          <a:xfrm>
            <a:off x="5283459" y="6346254"/>
            <a:ext cx="232312" cy="76887"/>
            <a:chOff x="2615998" y="3899987"/>
            <a:chExt cx="230255" cy="76206"/>
          </a:xfrm>
        </p:grpSpPr>
        <p:sp>
          <p:nvSpPr>
            <p:cNvPr id="721" name="Rectangle 720">
              <a:extLst>
                <a:ext uri="{FF2B5EF4-FFF2-40B4-BE49-F238E27FC236}">
                  <a16:creationId xmlns:a16="http://schemas.microsoft.com/office/drawing/2014/main" id="{75938B98-E0B0-4516-900E-7BEF6B436389}"/>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2" name="Isosceles Triangle 721">
              <a:extLst>
                <a:ext uri="{FF2B5EF4-FFF2-40B4-BE49-F238E27FC236}">
                  <a16:creationId xmlns:a16="http://schemas.microsoft.com/office/drawing/2014/main" id="{7EC22C7C-821F-40CB-86E0-89FC80722472}"/>
                </a:ext>
              </a:extLst>
            </p:cNvPr>
            <p:cNvSpPr/>
            <p:nvPr/>
          </p:nvSpPr>
          <p:spPr bwMode="blackWhite">
            <a:xfrm rot="5400000">
              <a:off x="2615996" y="3899989"/>
              <a:ext cx="76203" cy="76200"/>
            </a:xfrm>
            <a:prstGeom prst="triangl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 name="TextBox 4">
            <a:extLst>
              <a:ext uri="{FF2B5EF4-FFF2-40B4-BE49-F238E27FC236}">
                <a16:creationId xmlns:a16="http://schemas.microsoft.com/office/drawing/2014/main" id="{D4D5B45B-0DC2-4722-9053-04C754915C7B}"/>
              </a:ext>
            </a:extLst>
          </p:cNvPr>
          <p:cNvSpPr txBox="1"/>
          <p:nvPr/>
        </p:nvSpPr>
        <p:spPr>
          <a:xfrm>
            <a:off x="9910981" y="1552594"/>
            <a:ext cx="2038522" cy="2580840"/>
          </a:xfrm>
          <a:prstGeom prst="roundRect">
            <a:avLst>
              <a:gd name="adj" fmla="val 2924"/>
            </a:avLst>
          </a:prstGeom>
          <a:noFill/>
          <a:ln w="12700">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rgbClr val="FFFFFF"/>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51028">
              <a:defRPr/>
            </a:pPr>
            <a:endParaRPr lang="en-US" sz="2040">
              <a:latin typeface="Segoe UI Semibold"/>
            </a:endParaRPr>
          </a:p>
        </p:txBody>
      </p:sp>
      <p:grpSp>
        <p:nvGrpSpPr>
          <p:cNvPr id="60" name="Group 59">
            <a:extLst>
              <a:ext uri="{FF2B5EF4-FFF2-40B4-BE49-F238E27FC236}">
                <a16:creationId xmlns:a16="http://schemas.microsoft.com/office/drawing/2014/main" id="{980F3B0E-467D-484F-BE10-EDF7098A8045}"/>
              </a:ext>
            </a:extLst>
          </p:cNvPr>
          <p:cNvGrpSpPr/>
          <p:nvPr/>
        </p:nvGrpSpPr>
        <p:grpSpPr>
          <a:xfrm>
            <a:off x="10109517" y="2769237"/>
            <a:ext cx="1782535" cy="186521"/>
            <a:chOff x="9911327" y="2667555"/>
            <a:chExt cx="1747742" cy="182880"/>
          </a:xfrm>
        </p:grpSpPr>
        <p:pic>
          <p:nvPicPr>
            <p:cNvPr id="10" name="MS logo gray - EMF">
              <a:extLst>
                <a:ext uri="{FF2B5EF4-FFF2-40B4-BE49-F238E27FC236}">
                  <a16:creationId xmlns:a16="http://schemas.microsoft.com/office/drawing/2014/main" id="{3C7954F6-E2A5-4ADA-9F92-7914DD692981}"/>
                </a:ext>
                <a:ext uri="{C183D7F6-B498-43B3-948B-1728B52AA6E4}">
                  <adec:decorative xmlns:adec="http://schemas.microsoft.com/office/drawing/2017/decorative" val="1"/>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r="77975"/>
            <a:stretch/>
          </p:blipFill>
          <p:spPr bwMode="black">
            <a:xfrm>
              <a:off x="9911327" y="2667555"/>
              <a:ext cx="188098" cy="182880"/>
            </a:xfrm>
            <a:prstGeom prst="rect">
              <a:avLst/>
            </a:prstGeom>
          </p:spPr>
        </p:pic>
        <p:sp>
          <p:nvSpPr>
            <p:cNvPr id="17" name="TextBox 16">
              <a:extLst>
                <a:ext uri="{FF2B5EF4-FFF2-40B4-BE49-F238E27FC236}">
                  <a16:creationId xmlns:a16="http://schemas.microsoft.com/office/drawing/2014/main" id="{29B457C9-50DE-4717-B5EF-71A25535FA5B}"/>
                </a:ext>
              </a:extLst>
            </p:cNvPr>
            <p:cNvSpPr txBox="1"/>
            <p:nvPr/>
          </p:nvSpPr>
          <p:spPr>
            <a:xfrm>
              <a:off x="10141331" y="2688367"/>
              <a:ext cx="1517738" cy="141257"/>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Defender for Cloud Apps</a:t>
              </a:r>
            </a:p>
          </p:txBody>
        </p:sp>
      </p:grpSp>
      <p:sp>
        <p:nvSpPr>
          <p:cNvPr id="19" name="TextBox 18">
            <a:extLst>
              <a:ext uri="{FF2B5EF4-FFF2-40B4-BE49-F238E27FC236}">
                <a16:creationId xmlns:a16="http://schemas.microsoft.com/office/drawing/2014/main" id="{4666D5D2-582D-4DA8-98F5-DF786D41A178}"/>
              </a:ext>
            </a:extLst>
          </p:cNvPr>
          <p:cNvSpPr txBox="1"/>
          <p:nvPr/>
        </p:nvSpPr>
        <p:spPr>
          <a:xfrm>
            <a:off x="10336158" y="2548074"/>
            <a:ext cx="1269318" cy="144069"/>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Defender for Cloud</a:t>
            </a:r>
          </a:p>
        </p:txBody>
      </p:sp>
      <p:grpSp>
        <p:nvGrpSpPr>
          <p:cNvPr id="62" name="Group 61">
            <a:extLst>
              <a:ext uri="{FF2B5EF4-FFF2-40B4-BE49-F238E27FC236}">
                <a16:creationId xmlns:a16="http://schemas.microsoft.com/office/drawing/2014/main" id="{9770F880-5B00-48C3-BCF7-2888F7B59DF4}"/>
              </a:ext>
            </a:extLst>
          </p:cNvPr>
          <p:cNvGrpSpPr/>
          <p:nvPr/>
        </p:nvGrpSpPr>
        <p:grpSpPr>
          <a:xfrm>
            <a:off x="10109518" y="2289086"/>
            <a:ext cx="1940081" cy="186521"/>
            <a:chOff x="9911327" y="2215828"/>
            <a:chExt cx="1902213" cy="182880"/>
          </a:xfrm>
        </p:grpSpPr>
        <p:pic>
          <p:nvPicPr>
            <p:cNvPr id="9" name="Content Placeholder 2">
              <a:extLst>
                <a:ext uri="{FF2B5EF4-FFF2-40B4-BE49-F238E27FC236}">
                  <a16:creationId xmlns:a16="http://schemas.microsoft.com/office/drawing/2014/main" id="{5D874E8C-0E3E-4BAB-993B-C0DA170AE60E}"/>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911327" y="2215828"/>
              <a:ext cx="182883" cy="182880"/>
            </a:xfrm>
            <a:prstGeom prst="rect">
              <a:avLst/>
            </a:prstGeom>
          </p:spPr>
        </p:pic>
        <p:sp>
          <p:nvSpPr>
            <p:cNvPr id="20" name="TextBox 19">
              <a:extLst>
                <a:ext uri="{FF2B5EF4-FFF2-40B4-BE49-F238E27FC236}">
                  <a16:creationId xmlns:a16="http://schemas.microsoft.com/office/drawing/2014/main" id="{FE1C6FE2-438C-4108-8D71-FE06FBA7ACEF}"/>
                </a:ext>
              </a:extLst>
            </p:cNvPr>
            <p:cNvSpPr txBox="1"/>
            <p:nvPr/>
          </p:nvSpPr>
          <p:spPr>
            <a:xfrm>
              <a:off x="10143591" y="2236640"/>
              <a:ext cx="1669949" cy="141257"/>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Azure AD Identity Protection</a:t>
              </a:r>
            </a:p>
          </p:txBody>
        </p:sp>
      </p:grpSp>
      <p:grpSp>
        <p:nvGrpSpPr>
          <p:cNvPr id="66" name="Group 65">
            <a:extLst>
              <a:ext uri="{FF2B5EF4-FFF2-40B4-BE49-F238E27FC236}">
                <a16:creationId xmlns:a16="http://schemas.microsoft.com/office/drawing/2014/main" id="{5226C9BE-A06D-4013-B103-513C6A4216FE}"/>
              </a:ext>
            </a:extLst>
          </p:cNvPr>
          <p:cNvGrpSpPr/>
          <p:nvPr/>
        </p:nvGrpSpPr>
        <p:grpSpPr>
          <a:xfrm>
            <a:off x="10109517" y="2059514"/>
            <a:ext cx="1715845" cy="186521"/>
            <a:chOff x="9911327" y="1985050"/>
            <a:chExt cx="1682354" cy="182880"/>
          </a:xfrm>
        </p:grpSpPr>
        <p:pic>
          <p:nvPicPr>
            <p:cNvPr id="13" name="Graphic 12">
              <a:extLst>
                <a:ext uri="{FF2B5EF4-FFF2-40B4-BE49-F238E27FC236}">
                  <a16:creationId xmlns:a16="http://schemas.microsoft.com/office/drawing/2014/main" id="{BFBF966A-E223-4A8B-BB7E-26E4F8275C5A}"/>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911327" y="1985050"/>
              <a:ext cx="182880" cy="182880"/>
            </a:xfrm>
            <a:prstGeom prst="rect">
              <a:avLst/>
            </a:prstGeom>
          </p:spPr>
        </p:pic>
        <p:sp>
          <p:nvSpPr>
            <p:cNvPr id="21" name="TextBox 20">
              <a:extLst>
                <a:ext uri="{FF2B5EF4-FFF2-40B4-BE49-F238E27FC236}">
                  <a16:creationId xmlns:a16="http://schemas.microsoft.com/office/drawing/2014/main" id="{A93965B7-31E8-40E8-BE76-9E213E353734}"/>
                </a:ext>
              </a:extLst>
            </p:cNvPr>
            <p:cNvSpPr txBox="1"/>
            <p:nvPr/>
          </p:nvSpPr>
          <p:spPr>
            <a:xfrm>
              <a:off x="10143591" y="2005862"/>
              <a:ext cx="1450090" cy="141257"/>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Azure Activity</a:t>
              </a:r>
            </a:p>
          </p:txBody>
        </p:sp>
      </p:grpSp>
      <p:grpSp>
        <p:nvGrpSpPr>
          <p:cNvPr id="67" name="Group 66">
            <a:extLst>
              <a:ext uri="{FF2B5EF4-FFF2-40B4-BE49-F238E27FC236}">
                <a16:creationId xmlns:a16="http://schemas.microsoft.com/office/drawing/2014/main" id="{206D7EE8-8369-4106-A790-14E4F5752F5A}"/>
              </a:ext>
            </a:extLst>
          </p:cNvPr>
          <p:cNvGrpSpPr/>
          <p:nvPr/>
        </p:nvGrpSpPr>
        <p:grpSpPr>
          <a:xfrm>
            <a:off x="10109518" y="1810007"/>
            <a:ext cx="1722788" cy="186521"/>
            <a:chOff x="9911327" y="1774678"/>
            <a:chExt cx="1689161" cy="182880"/>
          </a:xfrm>
        </p:grpSpPr>
        <p:pic>
          <p:nvPicPr>
            <p:cNvPr id="7" name="Content Placeholder 2">
              <a:extLst>
                <a:ext uri="{FF2B5EF4-FFF2-40B4-BE49-F238E27FC236}">
                  <a16:creationId xmlns:a16="http://schemas.microsoft.com/office/drawing/2014/main" id="{17D0B3A1-80BA-42A2-8B03-94190D6D9EC7}"/>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911327" y="1774678"/>
              <a:ext cx="182883" cy="182880"/>
            </a:xfrm>
            <a:prstGeom prst="rect">
              <a:avLst/>
            </a:prstGeom>
          </p:spPr>
        </p:pic>
        <p:sp>
          <p:nvSpPr>
            <p:cNvPr id="22" name="TextBox 21">
              <a:extLst>
                <a:ext uri="{FF2B5EF4-FFF2-40B4-BE49-F238E27FC236}">
                  <a16:creationId xmlns:a16="http://schemas.microsoft.com/office/drawing/2014/main" id="{84A776DD-D09C-4566-9BAA-AD9C7E8CD118}"/>
                </a:ext>
              </a:extLst>
            </p:cNvPr>
            <p:cNvSpPr txBox="1"/>
            <p:nvPr/>
          </p:nvSpPr>
          <p:spPr>
            <a:xfrm>
              <a:off x="10150398" y="1795490"/>
              <a:ext cx="1450090" cy="141257"/>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Azure Active Directory</a:t>
              </a:r>
            </a:p>
          </p:txBody>
        </p:sp>
      </p:grpSp>
      <p:grpSp>
        <p:nvGrpSpPr>
          <p:cNvPr id="57" name="Group 56">
            <a:extLst>
              <a:ext uri="{FF2B5EF4-FFF2-40B4-BE49-F238E27FC236}">
                <a16:creationId xmlns:a16="http://schemas.microsoft.com/office/drawing/2014/main" id="{6C547DAA-BEC6-4299-B8DB-B93674C6A501}"/>
              </a:ext>
            </a:extLst>
          </p:cNvPr>
          <p:cNvGrpSpPr/>
          <p:nvPr/>
        </p:nvGrpSpPr>
        <p:grpSpPr>
          <a:xfrm>
            <a:off x="10109518" y="3458330"/>
            <a:ext cx="1589412" cy="186521"/>
            <a:chOff x="9911327" y="3287623"/>
            <a:chExt cx="1558389" cy="182880"/>
          </a:xfrm>
        </p:grpSpPr>
        <p:pic>
          <p:nvPicPr>
            <p:cNvPr id="6" name="Picture 281">
              <a:extLst>
                <a:ext uri="{FF2B5EF4-FFF2-40B4-BE49-F238E27FC236}">
                  <a16:creationId xmlns:a16="http://schemas.microsoft.com/office/drawing/2014/main" id="{3D62229B-6352-4E06-A870-7F62DEDACDAB}"/>
                </a:ext>
                <a:ext uri="{C183D7F6-B498-43B3-948B-1728B52AA6E4}">
                  <adec:decorative xmlns:adec="http://schemas.microsoft.com/office/drawing/2017/decorative" val="1"/>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a:stretch/>
          </p:blipFill>
          <p:spPr bwMode="auto">
            <a:xfrm>
              <a:off x="9911327" y="3287623"/>
              <a:ext cx="192072" cy="18288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998D3AD8-2C60-48AB-892B-7D01F044FD29}"/>
                </a:ext>
              </a:extLst>
            </p:cNvPr>
            <p:cNvSpPr txBox="1"/>
            <p:nvPr/>
          </p:nvSpPr>
          <p:spPr>
            <a:xfrm>
              <a:off x="10143591" y="3308435"/>
              <a:ext cx="1326125" cy="141257"/>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Defender for O365</a:t>
              </a:r>
            </a:p>
          </p:txBody>
        </p:sp>
      </p:grpSp>
      <p:sp>
        <p:nvSpPr>
          <p:cNvPr id="18450" name="!!wb_title">
            <a:extLst>
              <a:ext uri="{FF2B5EF4-FFF2-40B4-BE49-F238E27FC236}">
                <a16:creationId xmlns:a16="http://schemas.microsoft.com/office/drawing/2014/main" id="{291A1ED0-1A5E-484C-9635-B26753608A71}"/>
              </a:ext>
            </a:extLst>
          </p:cNvPr>
          <p:cNvSpPr txBox="1"/>
          <p:nvPr/>
        </p:nvSpPr>
        <p:spPr>
          <a:xfrm>
            <a:off x="10022996" y="1439412"/>
            <a:ext cx="1637311" cy="254262"/>
          </a:xfrm>
          <a:prstGeom prst="rect">
            <a:avLst/>
          </a:prstGeom>
          <a:solidFill>
            <a:schemeClr val="bg1"/>
          </a:solid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srgbClr val="FFFFFF"/>
                </a:solidFill>
                <a:effectLst/>
                <a:uLnTx/>
                <a:uFillTx/>
                <a:latin typeface="Segoe UI Semibold"/>
                <a:cs typeface="Segoe UI" pitchFamily="34" charset="0"/>
              </a:defRPr>
            </a:lvl1pPr>
          </a:lstStyle>
          <a:p>
            <a:pPr defTabSz="932597">
              <a:defRPr/>
            </a:pPr>
            <a:r>
              <a:rPr lang="en-US" sz="1020"/>
              <a:t>Native Data Connectors</a:t>
            </a:r>
          </a:p>
        </p:txBody>
      </p:sp>
      <p:pic>
        <p:nvPicPr>
          <p:cNvPr id="18449" name="Graphic 18448">
            <a:extLst>
              <a:ext uri="{FF2B5EF4-FFF2-40B4-BE49-F238E27FC236}">
                <a16:creationId xmlns:a16="http://schemas.microsoft.com/office/drawing/2014/main" id="{E01A08EE-7691-45B0-956A-52107BB9D88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788822" y="1379485"/>
            <a:ext cx="373041" cy="373041"/>
          </a:xfrm>
          <a:prstGeom prst="rect">
            <a:avLst/>
          </a:prstGeom>
        </p:spPr>
      </p:pic>
      <p:grpSp>
        <p:nvGrpSpPr>
          <p:cNvPr id="752" name="Group 751">
            <a:extLst>
              <a:ext uri="{FF2B5EF4-FFF2-40B4-BE49-F238E27FC236}">
                <a16:creationId xmlns:a16="http://schemas.microsoft.com/office/drawing/2014/main" id="{D44CC4D4-12B2-488F-8A85-9615D3A37765}"/>
              </a:ext>
            </a:extLst>
          </p:cNvPr>
          <p:cNvGrpSpPr/>
          <p:nvPr/>
        </p:nvGrpSpPr>
        <p:grpSpPr>
          <a:xfrm>
            <a:off x="10068534" y="5455499"/>
            <a:ext cx="1688858" cy="1147432"/>
            <a:chOff x="4800600" y="1981200"/>
            <a:chExt cx="2415963" cy="1641436"/>
          </a:xfrm>
        </p:grpSpPr>
        <p:pic>
          <p:nvPicPr>
            <p:cNvPr id="753" name="Picture 752" descr="A picture containing computer, computer, sky&#10;&#10;Description automatically generated">
              <a:extLst>
                <a:ext uri="{FF2B5EF4-FFF2-40B4-BE49-F238E27FC236}">
                  <a16:creationId xmlns:a16="http://schemas.microsoft.com/office/drawing/2014/main" id="{FEF9D23C-F325-4B18-A7B0-868B9C7A571A}"/>
                </a:ext>
              </a:extLst>
            </p:cNvPr>
            <p:cNvPicPr>
              <a:picLocks noChangeAspect="1"/>
            </p:cNvPicPr>
            <p:nvPr/>
          </p:nvPicPr>
          <p:blipFill rotWithShape="1">
            <a:blip r:embed="rId19" cstate="print">
              <a:lum bright="70000" contrast="-70000"/>
              <a:extLst>
                <a:ext uri="{28A0092B-C50C-407E-A947-70E740481C1C}">
                  <a14:useLocalDpi xmlns:a14="http://schemas.microsoft.com/office/drawing/2010/main" val="0"/>
                </a:ext>
              </a:extLst>
            </a:blip>
            <a:srcRect l="51290" t="68219" r="39420"/>
            <a:stretch/>
          </p:blipFill>
          <p:spPr>
            <a:xfrm>
              <a:off x="4800600" y="3263903"/>
              <a:ext cx="486568" cy="358733"/>
            </a:xfrm>
            <a:prstGeom prst="rect">
              <a:avLst/>
            </a:prstGeom>
          </p:spPr>
        </p:pic>
        <p:pic>
          <p:nvPicPr>
            <p:cNvPr id="754" name="Graphic 594">
              <a:extLst>
                <a:ext uri="{FF2B5EF4-FFF2-40B4-BE49-F238E27FC236}">
                  <a16:creationId xmlns:a16="http://schemas.microsoft.com/office/drawing/2014/main" id="{94BA0D29-36A4-4438-8C12-CB92D7DE11EA}"/>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800600" y="2357257"/>
              <a:ext cx="649867" cy="145317"/>
            </a:xfrm>
            <a:prstGeom prst="rect">
              <a:avLst/>
            </a:prstGeom>
          </p:spPr>
        </p:pic>
        <p:pic>
          <p:nvPicPr>
            <p:cNvPr id="755" name="Picture 754" descr="A screen shot of a building&#10;&#10;Description automatically generated">
              <a:extLst>
                <a:ext uri="{FF2B5EF4-FFF2-40B4-BE49-F238E27FC236}">
                  <a16:creationId xmlns:a16="http://schemas.microsoft.com/office/drawing/2014/main" id="{C2D9D991-F3B2-45F0-8D94-DDACB7E79BF1}"/>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800600" y="1996540"/>
              <a:ext cx="360251" cy="138822"/>
            </a:xfrm>
            <a:prstGeom prst="rect">
              <a:avLst/>
            </a:prstGeom>
          </p:spPr>
        </p:pic>
        <p:pic>
          <p:nvPicPr>
            <p:cNvPr id="756" name="Picture 755" descr="Logo&#10;&#10;Description automatically generated">
              <a:extLst>
                <a:ext uri="{FF2B5EF4-FFF2-40B4-BE49-F238E27FC236}">
                  <a16:creationId xmlns:a16="http://schemas.microsoft.com/office/drawing/2014/main" id="{91F5DCE6-1C86-4F18-98E8-49B1FBA69467}"/>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6532472" y="1981200"/>
              <a:ext cx="621571" cy="240868"/>
            </a:xfrm>
            <a:prstGeom prst="rect">
              <a:avLst/>
            </a:prstGeom>
          </p:spPr>
        </p:pic>
        <p:pic>
          <p:nvPicPr>
            <p:cNvPr id="757" name="Picture 756" descr="Text&#10;&#10;Description automatically generated">
              <a:extLst>
                <a:ext uri="{FF2B5EF4-FFF2-40B4-BE49-F238E27FC236}">
                  <a16:creationId xmlns:a16="http://schemas.microsoft.com/office/drawing/2014/main" id="{5290ECCD-B369-4C78-8454-B28373C5DF05}"/>
                </a:ext>
              </a:extLst>
            </p:cNvPr>
            <p:cNvPicPr>
              <a:picLocks noChangeAspect="1"/>
            </p:cNvPicPr>
            <p:nvPr/>
          </p:nvPicPr>
          <p:blipFill>
            <a:blip r:embed="rId24"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474593" y="2713102"/>
              <a:ext cx="741970" cy="246316"/>
            </a:xfrm>
            <a:prstGeom prst="rect">
              <a:avLst/>
            </a:prstGeom>
          </p:spPr>
        </p:pic>
        <p:pic>
          <p:nvPicPr>
            <p:cNvPr id="758" name="Picture 757" descr="A picture containing logo&#10;&#10;Description automatically generated">
              <a:extLst>
                <a:ext uri="{FF2B5EF4-FFF2-40B4-BE49-F238E27FC236}">
                  <a16:creationId xmlns:a16="http://schemas.microsoft.com/office/drawing/2014/main" id="{1F808BAE-4279-466F-BD94-B68516F215F5}"/>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800600" y="2741976"/>
              <a:ext cx="584162" cy="188569"/>
            </a:xfrm>
            <a:prstGeom prst="rect">
              <a:avLst/>
            </a:prstGeom>
          </p:spPr>
        </p:pic>
        <p:pic>
          <p:nvPicPr>
            <p:cNvPr id="759" name="Picture 758" descr="Icon&#10;&#10;Description automatically generated">
              <a:extLst>
                <a:ext uri="{FF2B5EF4-FFF2-40B4-BE49-F238E27FC236}">
                  <a16:creationId xmlns:a16="http://schemas.microsoft.com/office/drawing/2014/main" id="{2C0F70F8-28D2-4D5F-BAFF-B0CEC2E3BB5F}"/>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5657801" y="2293844"/>
              <a:ext cx="254350" cy="246316"/>
            </a:xfrm>
            <a:prstGeom prst="rect">
              <a:avLst/>
            </a:prstGeom>
          </p:spPr>
        </p:pic>
        <p:pic>
          <p:nvPicPr>
            <p:cNvPr id="760" name="Picture 759" descr="A picture containing drawing&#10;&#10;Description automatically generated">
              <a:extLst>
                <a:ext uri="{FF2B5EF4-FFF2-40B4-BE49-F238E27FC236}">
                  <a16:creationId xmlns:a16="http://schemas.microsoft.com/office/drawing/2014/main" id="{9675D65E-0D9F-44DA-B933-158D4E5A2FC5}"/>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6060211" y="2382936"/>
              <a:ext cx="807406" cy="138207"/>
            </a:xfrm>
            <a:prstGeom prst="rect">
              <a:avLst/>
            </a:prstGeom>
          </p:spPr>
        </p:pic>
        <p:pic>
          <p:nvPicPr>
            <p:cNvPr id="761" name="Picture 760" descr="Logo&#10;&#10;Description automatically generated">
              <a:extLst>
                <a:ext uri="{FF2B5EF4-FFF2-40B4-BE49-F238E27FC236}">
                  <a16:creationId xmlns:a16="http://schemas.microsoft.com/office/drawing/2014/main" id="{2FAD6A71-EA3A-4CAC-B4CF-A86B7FC6631C}"/>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6084848" y="3263903"/>
              <a:ext cx="638001" cy="94124"/>
            </a:xfrm>
            <a:prstGeom prst="rect">
              <a:avLst/>
            </a:prstGeom>
          </p:spPr>
        </p:pic>
        <p:pic>
          <p:nvPicPr>
            <p:cNvPr id="762" name="Picture 761" descr="A picture containing clock, drawing&#10;&#10;Description automatically generated">
              <a:extLst>
                <a:ext uri="{FF2B5EF4-FFF2-40B4-BE49-F238E27FC236}">
                  <a16:creationId xmlns:a16="http://schemas.microsoft.com/office/drawing/2014/main" id="{7122B9B1-7E4B-4496-9F18-F1168C15B3D3}"/>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5442767" y="3412265"/>
              <a:ext cx="566930" cy="104313"/>
            </a:xfrm>
            <a:prstGeom prst="rect">
              <a:avLst/>
            </a:prstGeom>
          </p:spPr>
        </p:pic>
        <p:grpSp>
          <p:nvGrpSpPr>
            <p:cNvPr id="763" name="Group 762">
              <a:extLst>
                <a:ext uri="{FF2B5EF4-FFF2-40B4-BE49-F238E27FC236}">
                  <a16:creationId xmlns:a16="http://schemas.microsoft.com/office/drawing/2014/main" id="{9B59F6B1-044F-4380-9A6A-2B72D95F20A6}"/>
                </a:ext>
              </a:extLst>
            </p:cNvPr>
            <p:cNvGrpSpPr/>
            <p:nvPr/>
          </p:nvGrpSpPr>
          <p:grpSpPr>
            <a:xfrm>
              <a:off x="6876803" y="3273027"/>
              <a:ext cx="323182" cy="75875"/>
              <a:chOff x="11747105" y="3392325"/>
              <a:chExt cx="402854" cy="97663"/>
            </a:xfrm>
          </p:grpSpPr>
          <p:sp>
            <p:nvSpPr>
              <p:cNvPr id="773" name="Oval 772">
                <a:extLst>
                  <a:ext uri="{FF2B5EF4-FFF2-40B4-BE49-F238E27FC236}">
                    <a16:creationId xmlns:a16="http://schemas.microsoft.com/office/drawing/2014/main" id="{F962C9C6-8C15-44E4-9BF0-B7371760C57E}"/>
                  </a:ext>
                </a:extLst>
              </p:cNvPr>
              <p:cNvSpPr/>
              <p:nvPr/>
            </p:nvSpPr>
            <p:spPr bwMode="auto">
              <a:xfrm flipV="1">
                <a:off x="11747105" y="3392359"/>
                <a:ext cx="97626" cy="97626"/>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4" name="Oval 773">
                <a:extLst>
                  <a:ext uri="{FF2B5EF4-FFF2-40B4-BE49-F238E27FC236}">
                    <a16:creationId xmlns:a16="http://schemas.microsoft.com/office/drawing/2014/main" id="{82ACE0AC-D3BE-4C78-A758-650023E077A8}"/>
                  </a:ext>
                </a:extLst>
              </p:cNvPr>
              <p:cNvSpPr/>
              <p:nvPr/>
            </p:nvSpPr>
            <p:spPr bwMode="auto">
              <a:xfrm flipV="1">
                <a:off x="11899729" y="3392362"/>
                <a:ext cx="97626" cy="97626"/>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5" name="Oval 774">
                <a:extLst>
                  <a:ext uri="{FF2B5EF4-FFF2-40B4-BE49-F238E27FC236}">
                    <a16:creationId xmlns:a16="http://schemas.microsoft.com/office/drawing/2014/main" id="{9CE61C88-C848-4EEF-990B-4F913C3300C6}"/>
                  </a:ext>
                </a:extLst>
              </p:cNvPr>
              <p:cNvSpPr/>
              <p:nvPr/>
            </p:nvSpPr>
            <p:spPr bwMode="auto">
              <a:xfrm flipV="1">
                <a:off x="12052333" y="3392325"/>
                <a:ext cx="97626" cy="97626"/>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64" name="Group 763">
              <a:extLst>
                <a:ext uri="{FF2B5EF4-FFF2-40B4-BE49-F238E27FC236}">
                  <a16:creationId xmlns:a16="http://schemas.microsoft.com/office/drawing/2014/main" id="{7EC755C2-D6CE-45F3-9F72-ECCC41C65CA1}"/>
                </a:ext>
              </a:extLst>
            </p:cNvPr>
            <p:cNvGrpSpPr/>
            <p:nvPr/>
          </p:nvGrpSpPr>
          <p:grpSpPr>
            <a:xfrm>
              <a:off x="5384762" y="1981200"/>
              <a:ext cx="965818" cy="180635"/>
              <a:chOff x="5710686" y="1981200"/>
              <a:chExt cx="1504682" cy="281417"/>
            </a:xfrm>
          </p:grpSpPr>
          <p:pic>
            <p:nvPicPr>
              <p:cNvPr id="771" name="Picture 770" descr="A picture containing shape&#10;&#10;Description automatically generated">
                <a:extLst>
                  <a:ext uri="{FF2B5EF4-FFF2-40B4-BE49-F238E27FC236}">
                    <a16:creationId xmlns:a16="http://schemas.microsoft.com/office/drawing/2014/main" id="{126705F9-96D4-4EC9-AC81-E27B73559D5D}"/>
                  </a:ext>
                </a:extLst>
              </p:cNvPr>
              <p:cNvPicPr>
                <a:picLocks noChangeAspect="1"/>
              </p:cNvPicPr>
              <p:nvPr/>
            </p:nvPicPr>
            <p:blipFill rotWithShape="1">
              <a:blip r:embed="rId30" cstate="print">
                <a:extLst>
                  <a:ext uri="{28A0092B-C50C-407E-A947-70E740481C1C}">
                    <a14:useLocalDpi xmlns:a14="http://schemas.microsoft.com/office/drawing/2010/main" val="0"/>
                  </a:ext>
                </a:extLst>
              </a:blip>
              <a:srcRect t="-8128"/>
              <a:stretch/>
            </p:blipFill>
            <p:spPr>
              <a:xfrm>
                <a:off x="6934200" y="1981200"/>
                <a:ext cx="281168" cy="281417"/>
              </a:xfrm>
              <a:prstGeom prst="rect">
                <a:avLst/>
              </a:prstGeom>
            </p:spPr>
          </p:pic>
          <p:pic>
            <p:nvPicPr>
              <p:cNvPr id="772" name="Picture 771" descr="A picture containing shape&#10;&#10;Description automatically generated">
                <a:extLst>
                  <a:ext uri="{FF2B5EF4-FFF2-40B4-BE49-F238E27FC236}">
                    <a16:creationId xmlns:a16="http://schemas.microsoft.com/office/drawing/2014/main" id="{3FFD4112-1320-4F44-A59F-D23837B674A6}"/>
                  </a:ext>
                </a:extLst>
              </p:cNvPr>
              <p:cNvPicPr>
                <a:picLocks noChangeAspect="1"/>
              </p:cNvPicPr>
              <p:nvPr/>
            </p:nvPicPr>
            <p:blipFill rotWithShape="1">
              <a:blip r:embed="rId31" cstate="print">
                <a:lum bright="70000" contrast="-70000"/>
                <a:extLst>
                  <a:ext uri="{28A0092B-C50C-407E-A947-70E740481C1C}">
                    <a14:useLocalDpi xmlns:a14="http://schemas.microsoft.com/office/drawing/2010/main" val="0"/>
                  </a:ext>
                </a:extLst>
              </a:blip>
              <a:srcRect/>
              <a:stretch/>
            </p:blipFill>
            <p:spPr>
              <a:xfrm>
                <a:off x="5710686" y="2002934"/>
                <a:ext cx="1276592" cy="215317"/>
              </a:xfrm>
              <a:prstGeom prst="rect">
                <a:avLst/>
              </a:prstGeom>
            </p:spPr>
          </p:pic>
        </p:grpSp>
        <p:grpSp>
          <p:nvGrpSpPr>
            <p:cNvPr id="765" name="Group 764">
              <a:extLst>
                <a:ext uri="{FF2B5EF4-FFF2-40B4-BE49-F238E27FC236}">
                  <a16:creationId xmlns:a16="http://schemas.microsoft.com/office/drawing/2014/main" id="{84AC55C1-F27E-49D2-AD10-979DA955CE1A}"/>
                </a:ext>
              </a:extLst>
            </p:cNvPr>
            <p:cNvGrpSpPr/>
            <p:nvPr/>
          </p:nvGrpSpPr>
          <p:grpSpPr>
            <a:xfrm>
              <a:off x="5606273" y="2739642"/>
              <a:ext cx="744307" cy="190903"/>
              <a:chOff x="6136065" y="3649686"/>
              <a:chExt cx="1159582" cy="297414"/>
            </a:xfrm>
          </p:grpSpPr>
          <p:pic>
            <p:nvPicPr>
              <p:cNvPr id="769" name="Picture 768" descr="A picture containing shape&#10;&#10;Description automatically generated">
                <a:extLst>
                  <a:ext uri="{FF2B5EF4-FFF2-40B4-BE49-F238E27FC236}">
                    <a16:creationId xmlns:a16="http://schemas.microsoft.com/office/drawing/2014/main" id="{082F2625-2C06-4B6B-B56E-C4A528B1444F}"/>
                  </a:ext>
                </a:extLst>
              </p:cNvPr>
              <p:cNvPicPr>
                <a:picLocks noChangeAspect="1"/>
              </p:cNvPicPr>
              <p:nvPr/>
            </p:nvPicPr>
            <p:blipFill rotWithShape="1">
              <a:blip r:embed="rId32" cstate="print">
                <a:lum bright="70000" contrast="-70000"/>
                <a:extLst>
                  <a:ext uri="{28A0092B-C50C-407E-A947-70E740481C1C}">
                    <a14:useLocalDpi xmlns:a14="http://schemas.microsoft.com/office/drawing/2010/main" val="0"/>
                  </a:ext>
                </a:extLst>
              </a:blip>
              <a:srcRect/>
              <a:stretch/>
            </p:blipFill>
            <p:spPr>
              <a:xfrm>
                <a:off x="6385561" y="3700361"/>
                <a:ext cx="910086" cy="241783"/>
              </a:xfrm>
              <a:prstGeom prst="rect">
                <a:avLst/>
              </a:prstGeom>
            </p:spPr>
          </p:pic>
          <p:pic>
            <p:nvPicPr>
              <p:cNvPr id="770" name="Picture 769" descr="A picture containing shape&#10;&#10;Description automatically generated">
                <a:extLst>
                  <a:ext uri="{FF2B5EF4-FFF2-40B4-BE49-F238E27FC236}">
                    <a16:creationId xmlns:a16="http://schemas.microsoft.com/office/drawing/2014/main" id="{C3EB50C6-77DC-469D-8B07-238643EED6DB}"/>
                  </a:ext>
                </a:extLst>
              </p:cNvPr>
              <p:cNvPicPr>
                <a:picLocks noChangeAspect="1"/>
              </p:cNvPicPr>
              <p:nvPr/>
            </p:nvPicPr>
            <p:blipFill rotWithShape="1">
              <a:blip r:embed="rId33" cstate="print">
                <a:extLst>
                  <a:ext uri="{28A0092B-C50C-407E-A947-70E740481C1C}">
                    <a14:useLocalDpi xmlns:a14="http://schemas.microsoft.com/office/drawing/2010/main" val="0"/>
                  </a:ext>
                </a:extLst>
              </a:blip>
              <a:srcRect/>
              <a:stretch/>
            </p:blipFill>
            <p:spPr>
              <a:xfrm>
                <a:off x="6136065" y="3649686"/>
                <a:ext cx="264736" cy="297414"/>
              </a:xfrm>
              <a:prstGeom prst="rect">
                <a:avLst/>
              </a:prstGeom>
            </p:spPr>
          </p:pic>
        </p:grpSp>
        <p:grpSp>
          <p:nvGrpSpPr>
            <p:cNvPr id="766" name="Group 765">
              <a:extLst>
                <a:ext uri="{FF2B5EF4-FFF2-40B4-BE49-F238E27FC236}">
                  <a16:creationId xmlns:a16="http://schemas.microsoft.com/office/drawing/2014/main" id="{EAB29C06-283B-47EA-A4FF-85BC70F945ED}"/>
                </a:ext>
              </a:extLst>
            </p:cNvPr>
            <p:cNvGrpSpPr/>
            <p:nvPr/>
          </p:nvGrpSpPr>
          <p:grpSpPr>
            <a:xfrm>
              <a:off x="5026706" y="3055838"/>
              <a:ext cx="1047430" cy="175386"/>
              <a:chOff x="8792552" y="1472580"/>
              <a:chExt cx="1631828" cy="273240"/>
            </a:xfrm>
          </p:grpSpPr>
          <p:pic>
            <p:nvPicPr>
              <p:cNvPr id="767" name="Picture 766" descr="Logo, company name&#10;&#10;Description automatically generated">
                <a:extLst>
                  <a:ext uri="{FF2B5EF4-FFF2-40B4-BE49-F238E27FC236}">
                    <a16:creationId xmlns:a16="http://schemas.microsoft.com/office/drawing/2014/main" id="{0CCB35B5-9834-4DB2-82CC-6622FBAA3C72}"/>
                  </a:ext>
                </a:extLst>
              </p:cNvPr>
              <p:cNvPicPr>
                <a:picLocks noChangeAspect="1"/>
              </p:cNvPicPr>
              <p:nvPr/>
            </p:nvPicPr>
            <p:blipFill rotWithShape="1">
              <a:blip r:embed="rId34" cstate="print">
                <a:lum bright="70000" contrast="-70000"/>
                <a:extLst>
                  <a:ext uri="{28A0092B-C50C-407E-A947-70E740481C1C}">
                    <a14:useLocalDpi xmlns:a14="http://schemas.microsoft.com/office/drawing/2010/main" val="0"/>
                  </a:ext>
                </a:extLst>
              </a:blip>
              <a:srcRect/>
              <a:stretch/>
            </p:blipFill>
            <p:spPr>
              <a:xfrm>
                <a:off x="9205413" y="1515676"/>
                <a:ext cx="1218967" cy="230144"/>
              </a:xfrm>
              <a:prstGeom prst="rect">
                <a:avLst/>
              </a:prstGeom>
            </p:spPr>
          </p:pic>
          <p:pic>
            <p:nvPicPr>
              <p:cNvPr id="768" name="Picture 767" descr="Logo, company name&#10;&#10;Description automatically generated">
                <a:extLst>
                  <a:ext uri="{FF2B5EF4-FFF2-40B4-BE49-F238E27FC236}">
                    <a16:creationId xmlns:a16="http://schemas.microsoft.com/office/drawing/2014/main" id="{62C9A80D-9DF6-46AE-B893-D55C8E3079BC}"/>
                  </a:ext>
                </a:extLst>
              </p:cNvPr>
              <p:cNvPicPr>
                <a:picLocks noChangeAspect="1"/>
              </p:cNvPicPr>
              <p:nvPr/>
            </p:nvPicPr>
            <p:blipFill rotWithShape="1">
              <a:blip r:embed="rId35" cstate="print">
                <a:extLst>
                  <a:ext uri="{28A0092B-C50C-407E-A947-70E740481C1C}">
                    <a14:useLocalDpi xmlns:a14="http://schemas.microsoft.com/office/drawing/2010/main" val="0"/>
                  </a:ext>
                </a:extLst>
              </a:blip>
              <a:srcRect/>
              <a:stretch/>
            </p:blipFill>
            <p:spPr>
              <a:xfrm>
                <a:off x="8792552" y="1472580"/>
                <a:ext cx="427648" cy="246398"/>
              </a:xfrm>
              <a:prstGeom prst="rect">
                <a:avLst/>
              </a:prstGeom>
            </p:spPr>
          </p:pic>
        </p:grpSp>
      </p:grpSp>
      <p:pic>
        <p:nvPicPr>
          <p:cNvPr id="3" name="Picture 2" descr="See the source image">
            <a:extLst>
              <a:ext uri="{FF2B5EF4-FFF2-40B4-BE49-F238E27FC236}">
                <a16:creationId xmlns:a16="http://schemas.microsoft.com/office/drawing/2014/main" id="{723E59C4-DAC8-4EDC-8B73-37E0612FB2F0}"/>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6118492" y="6112925"/>
            <a:ext cx="494162" cy="494162"/>
          </a:xfrm>
          <a:prstGeom prst="rect">
            <a:avLst/>
          </a:prstGeom>
          <a:noFill/>
          <a:extLst>
            <a:ext uri="{909E8E84-426E-40DD-AFC4-6F175D3DCCD1}">
              <a14:hiddenFill xmlns:a14="http://schemas.microsoft.com/office/drawing/2010/main">
                <a:solidFill>
                  <a:srgbClr val="FFFFFF"/>
                </a:solidFill>
              </a14:hiddenFill>
            </a:ext>
          </a:extLst>
        </p:spPr>
      </p:pic>
      <p:grpSp>
        <p:nvGrpSpPr>
          <p:cNvPr id="119" name="Group 118">
            <a:extLst>
              <a:ext uri="{FF2B5EF4-FFF2-40B4-BE49-F238E27FC236}">
                <a16:creationId xmlns:a16="http://schemas.microsoft.com/office/drawing/2014/main" id="{350457DB-D3BA-47B2-83BB-8C4ED14629CE}"/>
              </a:ext>
            </a:extLst>
          </p:cNvPr>
          <p:cNvGrpSpPr/>
          <p:nvPr/>
        </p:nvGrpSpPr>
        <p:grpSpPr>
          <a:xfrm>
            <a:off x="8441634" y="5507430"/>
            <a:ext cx="1244141" cy="1220564"/>
            <a:chOff x="8300846" y="5074891"/>
            <a:chExt cx="1219857" cy="1196740"/>
          </a:xfrm>
        </p:grpSpPr>
        <p:sp>
          <p:nvSpPr>
            <p:cNvPr id="120" name="!!syslog_area">
              <a:extLst>
                <a:ext uri="{FF2B5EF4-FFF2-40B4-BE49-F238E27FC236}">
                  <a16:creationId xmlns:a16="http://schemas.microsoft.com/office/drawing/2014/main" id="{DD10630A-9503-4367-943B-A43279EB193F}"/>
                </a:ext>
              </a:extLst>
            </p:cNvPr>
            <p:cNvSpPr/>
            <p:nvPr/>
          </p:nvSpPr>
          <p:spPr bwMode="auto">
            <a:xfrm>
              <a:off x="8300846" y="5211849"/>
              <a:ext cx="1219857" cy="1059782"/>
            </a:xfrm>
            <a:prstGeom prst="roundRect">
              <a:avLst>
                <a:gd name="adj" fmla="val 2891"/>
              </a:avLst>
            </a:prstGeom>
            <a:solidFill>
              <a:schemeClr val="bg1"/>
            </a:solidFill>
            <a:ln w="9525">
              <a:solidFill>
                <a:schemeClr val="bg2">
                  <a:lumMod val="40000"/>
                  <a:lumOff val="6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solidFill>
                  <a:srgbClr val="000000"/>
                </a:solidFill>
                <a:latin typeface="Segoe UI"/>
                <a:ea typeface="Segoe UI" pitchFamily="34" charset="0"/>
                <a:cs typeface="Segoe UI" pitchFamily="34" charset="0"/>
              </a:endParaRPr>
            </a:p>
          </p:txBody>
        </p:sp>
        <p:pic>
          <p:nvPicPr>
            <p:cNvPr id="121" name="!!vm_icon" descr="Windows Virtual Machine icon">
              <a:hlinkClick r:id="" action="ppaction://noaction"/>
              <a:extLst>
                <a:ext uri="{FF2B5EF4-FFF2-40B4-BE49-F238E27FC236}">
                  <a16:creationId xmlns:a16="http://schemas.microsoft.com/office/drawing/2014/main" id="{47590F2A-DFDA-4236-BF7A-D7691747738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99077" y="5469061"/>
              <a:ext cx="365760" cy="365760"/>
            </a:xfrm>
            <a:prstGeom prst="rect">
              <a:avLst/>
            </a:prstGeom>
          </p:spPr>
        </p:pic>
        <p:pic>
          <p:nvPicPr>
            <p:cNvPr id="122" name="!!vm_icon" descr="Windows Virtual Machine icon">
              <a:hlinkClick r:id="" action="ppaction://noaction"/>
              <a:extLst>
                <a:ext uri="{FF2B5EF4-FFF2-40B4-BE49-F238E27FC236}">
                  <a16:creationId xmlns:a16="http://schemas.microsoft.com/office/drawing/2014/main" id="{8E9C6F11-F9EF-43D6-A490-CF6CC7212B4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36680" y="5631127"/>
              <a:ext cx="365760" cy="365760"/>
            </a:xfrm>
            <a:prstGeom prst="rect">
              <a:avLst/>
            </a:prstGeom>
          </p:spPr>
        </p:pic>
        <p:pic>
          <p:nvPicPr>
            <p:cNvPr id="123" name="!!vm_icon" descr="Windows Virtual Machine icon">
              <a:hlinkClick r:id="" action="ppaction://noaction"/>
              <a:extLst>
                <a:ext uri="{FF2B5EF4-FFF2-40B4-BE49-F238E27FC236}">
                  <a16:creationId xmlns:a16="http://schemas.microsoft.com/office/drawing/2014/main" id="{CE68F530-8715-4885-A14B-07D08C87DE3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54487" y="5792189"/>
              <a:ext cx="365760" cy="365760"/>
            </a:xfrm>
            <a:prstGeom prst="rect">
              <a:avLst/>
            </a:prstGeom>
          </p:spPr>
        </p:pic>
        <p:sp>
          <p:nvSpPr>
            <p:cNvPr id="124" name="!!syslog_title">
              <a:extLst>
                <a:ext uri="{FF2B5EF4-FFF2-40B4-BE49-F238E27FC236}">
                  <a16:creationId xmlns:a16="http://schemas.microsoft.com/office/drawing/2014/main" id="{DE111827-A989-4E9E-9A13-9AA9C78A7030}"/>
                </a:ext>
              </a:extLst>
            </p:cNvPr>
            <p:cNvSpPr txBox="1">
              <a:spLocks/>
            </p:cNvSpPr>
            <p:nvPr/>
          </p:nvSpPr>
          <p:spPr>
            <a:xfrm>
              <a:off x="8555782" y="5074891"/>
              <a:ext cx="677430" cy="282513"/>
            </a:xfrm>
            <a:prstGeom prst="rect">
              <a:avLst/>
            </a:prstGeom>
            <a:solidFill>
              <a:srgbClr val="000000"/>
            </a:solidFill>
            <a:ln>
              <a:noFill/>
              <a:prstDash/>
            </a:ln>
            <a:effectLst/>
          </p:spPr>
          <p:txBody>
            <a:bodyPr rot="0" spcFirstLastPara="0" vertOverflow="overflow" horzOverflow="overflow" vert="horz" wrap="none" lIns="46630" tIns="0" rIns="46630" bIns="0" numCol="1" spcCol="0" rtlCol="0" fromWordArt="0" anchor="t" anchorCtr="0" forceAA="0" compatLnSpc="1">
              <a:prstTxWarp prst="textNoShape">
                <a:avLst/>
              </a:prstTxWarp>
              <a:spAutoFit/>
            </a:bodyPr>
            <a:lstStyle>
              <a:defPPr>
                <a:defRPr lang="en-US"/>
              </a:defPPr>
              <a:lvl1pPr marR="0" lvl="0" indent="0" algn="ctr" defTabSz="932742" fontAlgn="auto">
                <a:lnSpc>
                  <a:spcPct val="90000"/>
                </a:lnSpc>
                <a:spcBef>
                  <a:spcPct val="0"/>
                </a:spcBef>
                <a:spcAft>
                  <a:spcPts val="0"/>
                </a:spcAft>
                <a:buClrTx/>
                <a:buSzTx/>
                <a:buFontTx/>
                <a:buNone/>
                <a:tabLst/>
                <a:defRPr kumimoji="0" sz="1400" b="0" i="0" u="none" strike="noStrike" cap="none" spc="0" normalizeH="0" baseline="0">
                  <a:ln w="3175">
                    <a:noFill/>
                  </a:ln>
                  <a:gradFill>
                    <a:gsLst>
                      <a:gs pos="0">
                        <a:srgbClr val="FFFFFF"/>
                      </a:gs>
                      <a:gs pos="100000">
                        <a:srgbClr val="FFFFFF"/>
                      </a:gs>
                    </a:gsLst>
                    <a:lin ang="5400000" scaled="1"/>
                  </a:gradFill>
                  <a:effectLst/>
                  <a:uLnTx/>
                  <a:uFillTx/>
                  <a:latin typeface="Segoe UI Semibold"/>
                  <a:cs typeface="Segoe UI" pitchFamily="34" charset="0"/>
                </a:defRPr>
              </a:lvl1pPr>
            </a:lstStyle>
            <a:p>
              <a:pPr defTabSz="951304">
                <a:defRPr/>
              </a:pPr>
              <a:r>
                <a:rPr lang="en-US" sz="1020">
                  <a:solidFill>
                    <a:srgbClr val="EBEBEB">
                      <a:lumMod val="90000"/>
                    </a:srgbClr>
                  </a:solidFill>
                </a:rPr>
                <a:t>Windows </a:t>
              </a:r>
            </a:p>
            <a:p>
              <a:pPr defTabSz="951304">
                <a:defRPr/>
              </a:pPr>
              <a:r>
                <a:rPr lang="en-US" sz="1020">
                  <a:solidFill>
                    <a:srgbClr val="EBEBEB">
                      <a:lumMod val="90000"/>
                    </a:srgbClr>
                  </a:solidFill>
                </a:rPr>
                <a:t>Servers</a:t>
              </a:r>
            </a:p>
          </p:txBody>
        </p:sp>
      </p:grpSp>
      <p:cxnSp>
        <p:nvCxnSpPr>
          <p:cNvPr id="134" name="!!movingline_left">
            <a:extLst>
              <a:ext uri="{FF2B5EF4-FFF2-40B4-BE49-F238E27FC236}">
                <a16:creationId xmlns:a16="http://schemas.microsoft.com/office/drawing/2014/main" id="{E20E0A4C-E79F-44AE-BDFC-E5A4FA5F3EB0}"/>
              </a:ext>
            </a:extLst>
          </p:cNvPr>
          <p:cNvCxnSpPr>
            <a:cxnSpLocks/>
          </p:cNvCxnSpPr>
          <p:nvPr/>
        </p:nvCxnSpPr>
        <p:spPr>
          <a:xfrm>
            <a:off x="6295954" y="5598137"/>
            <a:ext cx="988467" cy="0"/>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9" name="Group 88">
            <a:extLst>
              <a:ext uri="{FF2B5EF4-FFF2-40B4-BE49-F238E27FC236}">
                <a16:creationId xmlns:a16="http://schemas.microsoft.com/office/drawing/2014/main" id="{EA5F7456-60BC-4889-B034-AA4B90367954}"/>
              </a:ext>
            </a:extLst>
          </p:cNvPr>
          <p:cNvGrpSpPr/>
          <p:nvPr/>
        </p:nvGrpSpPr>
        <p:grpSpPr>
          <a:xfrm>
            <a:off x="7069778" y="5465806"/>
            <a:ext cx="373041" cy="313639"/>
            <a:chOff x="6137960" y="5359120"/>
            <a:chExt cx="365760" cy="307517"/>
          </a:xfrm>
        </p:grpSpPr>
        <p:pic>
          <p:nvPicPr>
            <p:cNvPr id="269" name="!!vm_icon" descr="Windows Virtual Machine icon">
              <a:hlinkClick r:id="" action="ppaction://noaction"/>
              <a:extLst>
                <a:ext uri="{FF2B5EF4-FFF2-40B4-BE49-F238E27FC236}">
                  <a16:creationId xmlns:a16="http://schemas.microsoft.com/office/drawing/2014/main" id="{ECB9240B-344E-4D6D-9324-A60231D6343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37960" y="5359120"/>
              <a:ext cx="307516" cy="307517"/>
            </a:xfrm>
            <a:prstGeom prst="rect">
              <a:avLst/>
            </a:prstGeom>
          </p:spPr>
        </p:pic>
        <p:grpSp>
          <p:nvGrpSpPr>
            <p:cNvPr id="270" name="Graphic 58">
              <a:extLst>
                <a:ext uri="{FF2B5EF4-FFF2-40B4-BE49-F238E27FC236}">
                  <a16:creationId xmlns:a16="http://schemas.microsoft.com/office/drawing/2014/main" id="{6EE2BF96-DC14-4AC8-81B9-572C3E59A695}"/>
                </a:ext>
              </a:extLst>
            </p:cNvPr>
            <p:cNvGrpSpPr/>
            <p:nvPr/>
          </p:nvGrpSpPr>
          <p:grpSpPr>
            <a:xfrm>
              <a:off x="6314873" y="5482719"/>
              <a:ext cx="188847" cy="149571"/>
              <a:chOff x="2112465" y="2876133"/>
              <a:chExt cx="519142" cy="411171"/>
            </a:xfrm>
          </p:grpSpPr>
          <p:sp>
            <p:nvSpPr>
              <p:cNvPr id="271" name="Freeform: Shape 270">
                <a:extLst>
                  <a:ext uri="{FF2B5EF4-FFF2-40B4-BE49-F238E27FC236}">
                    <a16:creationId xmlns:a16="http://schemas.microsoft.com/office/drawing/2014/main" id="{FA4ADEB4-9F01-4D78-A52F-932F15E6AF8F}"/>
                  </a:ext>
                </a:extLst>
              </p:cNvPr>
              <p:cNvSpPr/>
              <p:nvPr/>
            </p:nvSpPr>
            <p:spPr>
              <a:xfrm>
                <a:off x="2112465" y="2876133"/>
                <a:ext cx="519142"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272" name="Freeform: Shape 271">
                <a:extLst>
                  <a:ext uri="{FF2B5EF4-FFF2-40B4-BE49-F238E27FC236}">
                    <a16:creationId xmlns:a16="http://schemas.microsoft.com/office/drawing/2014/main" id="{4664A804-BC3C-4D12-AF07-8D7210B946DC}"/>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73" name="Freeform: Shape 272">
                <a:extLst>
                  <a:ext uri="{FF2B5EF4-FFF2-40B4-BE49-F238E27FC236}">
                    <a16:creationId xmlns:a16="http://schemas.microsoft.com/office/drawing/2014/main" id="{3F769B0A-D339-42CC-9829-B2775B61A0D4}"/>
                  </a:ext>
                </a:extLst>
              </p:cNvPr>
              <p:cNvSpPr/>
              <p:nvPr/>
            </p:nvSpPr>
            <p:spPr>
              <a:xfrm>
                <a:off x="2276703" y="3080283"/>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74" name="Freeform: Shape 273">
                <a:extLst>
                  <a:ext uri="{FF2B5EF4-FFF2-40B4-BE49-F238E27FC236}">
                    <a16:creationId xmlns:a16="http://schemas.microsoft.com/office/drawing/2014/main" id="{F6B333C0-9DEA-42C5-817C-A8202A2F4A5E}"/>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75" name="Freeform: Shape 274">
                <a:extLst>
                  <a:ext uri="{FF2B5EF4-FFF2-40B4-BE49-F238E27FC236}">
                    <a16:creationId xmlns:a16="http://schemas.microsoft.com/office/drawing/2014/main" id="{5232BAFE-3871-4AC7-A572-E2177DE9C9B3}"/>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76" name="Freeform: Shape 275">
                <a:extLst>
                  <a:ext uri="{FF2B5EF4-FFF2-40B4-BE49-F238E27FC236}">
                    <a16:creationId xmlns:a16="http://schemas.microsoft.com/office/drawing/2014/main" id="{DE973FA1-F368-40D6-AB9A-88DD4F0EA1F2}"/>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77" name="Freeform: Shape 276">
                <a:extLst>
                  <a:ext uri="{FF2B5EF4-FFF2-40B4-BE49-F238E27FC236}">
                    <a16:creationId xmlns:a16="http://schemas.microsoft.com/office/drawing/2014/main" id="{F0BE74A9-09D8-41AB-A5FE-275C91D806F6}"/>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78" name="Freeform: Shape 277">
                <a:extLst>
                  <a:ext uri="{FF2B5EF4-FFF2-40B4-BE49-F238E27FC236}">
                    <a16:creationId xmlns:a16="http://schemas.microsoft.com/office/drawing/2014/main" id="{097FF72E-1762-425C-8453-00C9E8B7F3F8}"/>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79" name="Freeform: Shape 278">
                <a:extLst>
                  <a:ext uri="{FF2B5EF4-FFF2-40B4-BE49-F238E27FC236}">
                    <a16:creationId xmlns:a16="http://schemas.microsoft.com/office/drawing/2014/main" id="{86F51002-266D-4AC0-AAED-B0BC27C36078}"/>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cxnSp>
        <p:nvCxnSpPr>
          <p:cNvPr id="340" name="!!movingline_left">
            <a:extLst>
              <a:ext uri="{FF2B5EF4-FFF2-40B4-BE49-F238E27FC236}">
                <a16:creationId xmlns:a16="http://schemas.microsoft.com/office/drawing/2014/main" id="{B3F21AE9-EAC4-4EDF-A734-146115CE4102}"/>
              </a:ext>
            </a:extLst>
          </p:cNvPr>
          <p:cNvCxnSpPr>
            <a:cxnSpLocks/>
          </p:cNvCxnSpPr>
          <p:nvPr/>
        </p:nvCxnSpPr>
        <p:spPr>
          <a:xfrm>
            <a:off x="10407670" y="4888436"/>
            <a:ext cx="1297873" cy="0"/>
          </a:xfrm>
          <a:prstGeom prst="line">
            <a:avLst/>
          </a:prstGeom>
          <a:ln w="28575">
            <a:solidFill>
              <a:schemeClr val="bg1">
                <a:lumMod val="50000"/>
                <a:lumOff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1" name="!!movingline_up">
            <a:extLst>
              <a:ext uri="{FF2B5EF4-FFF2-40B4-BE49-F238E27FC236}">
                <a16:creationId xmlns:a16="http://schemas.microsoft.com/office/drawing/2014/main" id="{9B452215-F32E-47C9-9F65-7664DFCC74A0}"/>
              </a:ext>
            </a:extLst>
          </p:cNvPr>
          <p:cNvCxnSpPr>
            <a:cxnSpLocks/>
          </p:cNvCxnSpPr>
          <p:nvPr/>
        </p:nvCxnSpPr>
        <p:spPr>
          <a:xfrm flipV="1">
            <a:off x="10973020" y="4896971"/>
            <a:ext cx="0" cy="345019"/>
          </a:xfrm>
          <a:prstGeom prst="line">
            <a:avLst/>
          </a:prstGeom>
          <a:ln w="28575">
            <a:solidFill>
              <a:schemeClr val="bg1">
                <a:lumMod val="50000"/>
                <a:lumOff val="5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Freeform: Shape 39">
            <a:extLst>
              <a:ext uri="{FF2B5EF4-FFF2-40B4-BE49-F238E27FC236}">
                <a16:creationId xmlns:a16="http://schemas.microsoft.com/office/drawing/2014/main" id="{92EC0288-67EF-4E84-9EAD-9693CACC0370}"/>
              </a:ext>
            </a:extLst>
          </p:cNvPr>
          <p:cNvSpPr/>
          <p:nvPr/>
        </p:nvSpPr>
        <p:spPr bwMode="blackWhite">
          <a:xfrm rot="16200000">
            <a:off x="10980675" y="4603293"/>
            <a:ext cx="393339" cy="483903"/>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vm_title">
            <a:hlinkClick r:id="" action="ppaction://noaction"/>
            <a:extLst>
              <a:ext uri="{FF2B5EF4-FFF2-40B4-BE49-F238E27FC236}">
                <a16:creationId xmlns:a16="http://schemas.microsoft.com/office/drawing/2014/main" id="{23781F2B-1E29-4AD2-AC62-7AB1A055FC52}"/>
              </a:ext>
            </a:extLst>
          </p:cNvPr>
          <p:cNvSpPr txBox="1"/>
          <p:nvPr/>
        </p:nvSpPr>
        <p:spPr>
          <a:xfrm>
            <a:off x="11172325" y="4654949"/>
            <a:ext cx="1129236" cy="526377"/>
          </a:xfrm>
          <a:prstGeom prst="rect">
            <a:avLst/>
          </a:prstGeom>
          <a:solidFill>
            <a:schemeClr val="bg1"/>
          </a:solid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solidFill>
                  <a:srgbClr val="FFFFFF"/>
                </a:solidFill>
                <a:effectLst/>
                <a:uLnTx/>
                <a:uFillTx/>
                <a:latin typeface="Segoe UI Semibold"/>
                <a:cs typeface="Segoe UI" pitchFamily="34" charset="0"/>
              </a:defRPr>
            </a:lvl1pPr>
          </a:lstStyle>
          <a:p>
            <a:pPr defTabSz="932597">
              <a:defRPr/>
            </a:pPr>
            <a:r>
              <a:rPr lang="en-US" sz="918"/>
              <a:t>Defender for IoT</a:t>
            </a:r>
          </a:p>
          <a:p>
            <a:pPr defTabSz="932597">
              <a:defRPr/>
            </a:pPr>
            <a:r>
              <a:rPr lang="en-US" sz="918"/>
              <a:t>Online/Offline Sensor</a:t>
            </a:r>
          </a:p>
        </p:txBody>
      </p:sp>
      <p:sp>
        <p:nvSpPr>
          <p:cNvPr id="394" name="!!syslog_title">
            <a:extLst>
              <a:ext uri="{FF2B5EF4-FFF2-40B4-BE49-F238E27FC236}">
                <a16:creationId xmlns:a16="http://schemas.microsoft.com/office/drawing/2014/main" id="{C53E5D2F-9C14-4C24-9B57-10DBC330B411}"/>
              </a:ext>
            </a:extLst>
          </p:cNvPr>
          <p:cNvSpPr txBox="1">
            <a:spLocks/>
          </p:cNvSpPr>
          <p:nvPr/>
        </p:nvSpPr>
        <p:spPr>
          <a:xfrm>
            <a:off x="9960218" y="5186530"/>
            <a:ext cx="1343028" cy="172909"/>
          </a:xfrm>
          <a:prstGeom prst="rect">
            <a:avLst/>
          </a:prstGeom>
          <a:solidFill>
            <a:srgbClr val="000000"/>
          </a:solidFill>
          <a:ln>
            <a:noFill/>
            <a:prstDash/>
          </a:ln>
          <a:effectLst/>
        </p:spPr>
        <p:txBody>
          <a:bodyPr rot="0" spcFirstLastPara="0" vertOverflow="overflow" horzOverflow="overflow" vert="horz" wrap="square" lIns="46630" tIns="0" rIns="46630" bIns="0" numCol="1" spcCol="0" rtlCol="0" fromWordArt="0" anchor="t" anchorCtr="0" forceAA="0" compatLnSpc="1">
            <a:prstTxWarp prst="textNoShape">
              <a:avLst/>
            </a:prstTxWarp>
            <a:spAutoFit/>
          </a:bodyPr>
          <a:lstStyle>
            <a:defPPr>
              <a:defRPr lang="en-US"/>
            </a:defPPr>
            <a:lvl1pPr marR="0" lvl="0" indent="0" algn="ctr" defTabSz="932742" fontAlgn="auto">
              <a:lnSpc>
                <a:spcPct val="90000"/>
              </a:lnSpc>
              <a:spcBef>
                <a:spcPct val="0"/>
              </a:spcBef>
              <a:spcAft>
                <a:spcPts val="0"/>
              </a:spcAft>
              <a:buClrTx/>
              <a:buSzTx/>
              <a:buFontTx/>
              <a:buNone/>
              <a:tabLst/>
              <a:defRPr kumimoji="0" sz="1400" b="0" i="0" u="none" strike="noStrike" cap="none" spc="0" normalizeH="0" baseline="0">
                <a:ln w="3175">
                  <a:noFill/>
                </a:ln>
                <a:gradFill>
                  <a:gsLst>
                    <a:gs pos="0">
                      <a:srgbClr val="FFFFFF"/>
                    </a:gs>
                    <a:gs pos="100000">
                      <a:srgbClr val="FFFFFF"/>
                    </a:gs>
                  </a:gsLst>
                  <a:lin ang="5400000" scaled="1"/>
                </a:gradFill>
                <a:effectLst/>
                <a:uLnTx/>
                <a:uFillTx/>
                <a:latin typeface="Segoe UI Semibold"/>
                <a:cs typeface="Segoe UI" pitchFamily="34" charset="0"/>
              </a:defRPr>
            </a:lvl1pPr>
          </a:lstStyle>
          <a:p>
            <a:pPr defTabSz="951304">
              <a:defRPr/>
            </a:pPr>
            <a:r>
              <a:rPr lang="en-US" sz="1224">
                <a:solidFill>
                  <a:srgbClr val="EBEBEB">
                    <a:lumMod val="90000"/>
                  </a:srgbClr>
                </a:solidFill>
              </a:rPr>
              <a:t>IOT/OT Network</a:t>
            </a:r>
          </a:p>
        </p:txBody>
      </p:sp>
      <p:sp>
        <p:nvSpPr>
          <p:cNvPr id="367" name="Freeform: Shape 366">
            <a:extLst>
              <a:ext uri="{FF2B5EF4-FFF2-40B4-BE49-F238E27FC236}">
                <a16:creationId xmlns:a16="http://schemas.microsoft.com/office/drawing/2014/main" id="{A97856FF-3324-4848-BBAA-05FA973C7C46}"/>
              </a:ext>
            </a:extLst>
          </p:cNvPr>
          <p:cNvSpPr/>
          <p:nvPr/>
        </p:nvSpPr>
        <p:spPr bwMode="blackWhite">
          <a:xfrm rot="10800000">
            <a:off x="6377558" y="4994367"/>
            <a:ext cx="310243" cy="331573"/>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88" name="!!firewall" descr="Azure Firewall Manager">
            <a:extLst>
              <a:ext uri="{FF2B5EF4-FFF2-40B4-BE49-F238E27FC236}">
                <a16:creationId xmlns:a16="http://schemas.microsoft.com/office/drawing/2014/main" id="{E991FBFD-4D45-4B30-8EC6-301D5FE0CED4}"/>
              </a:ext>
            </a:extLst>
          </p:cNvPr>
          <p:cNvGrpSpPr/>
          <p:nvPr/>
        </p:nvGrpSpPr>
        <p:grpSpPr>
          <a:xfrm>
            <a:off x="6168053" y="4428351"/>
            <a:ext cx="498402" cy="402002"/>
            <a:chOff x="5001707" y="4454945"/>
            <a:chExt cx="488674" cy="394155"/>
          </a:xfrm>
        </p:grpSpPr>
        <p:sp>
          <p:nvSpPr>
            <p:cNvPr id="489" name="Freeform: Shape 488">
              <a:extLst>
                <a:ext uri="{FF2B5EF4-FFF2-40B4-BE49-F238E27FC236}">
                  <a16:creationId xmlns:a16="http://schemas.microsoft.com/office/drawing/2014/main" id="{AC27C961-93DF-4AC0-A440-07DFFCB85B4D}"/>
                </a:ext>
              </a:extLst>
            </p:cNvPr>
            <p:cNvSpPr/>
            <p:nvPr/>
          </p:nvSpPr>
          <p:spPr>
            <a:xfrm>
              <a:off x="5001707" y="4454945"/>
              <a:ext cx="387399" cy="215281"/>
            </a:xfrm>
            <a:custGeom>
              <a:avLst/>
              <a:gdLst>
                <a:gd name="connsiteX0" fmla="*/ 214660 w 387399"/>
                <a:gd name="connsiteY0" fmla="*/ 131029 h 215281"/>
                <a:gd name="connsiteX1" fmla="*/ 222955 w 387399"/>
                <a:gd name="connsiteY1" fmla="*/ 122474 h 215281"/>
                <a:gd name="connsiteX2" fmla="*/ 341946 w 387399"/>
                <a:gd name="connsiteY2" fmla="*/ 85662 h 215281"/>
                <a:gd name="connsiteX3" fmla="*/ 386794 w 387399"/>
                <a:gd name="connsiteY3" fmla="*/ 98883 h 215281"/>
                <a:gd name="connsiteX4" fmla="*/ 386794 w 387399"/>
                <a:gd name="connsiteY4" fmla="*/ 15668 h 215281"/>
                <a:gd name="connsiteX5" fmla="*/ 379214 w 387399"/>
                <a:gd name="connsiteY5" fmla="*/ 602 h 215281"/>
                <a:gd name="connsiteX6" fmla="*/ 373832 w 387399"/>
                <a:gd name="connsiteY6" fmla="*/ 113 h 215281"/>
                <a:gd name="connsiteX7" fmla="*/ 16083 w 387399"/>
                <a:gd name="connsiteY7" fmla="*/ 113 h 215281"/>
                <a:gd name="connsiteX8" fmla="*/ 37 w 387399"/>
                <a:gd name="connsiteY8" fmla="*/ 14065 h 215281"/>
                <a:gd name="connsiteX9" fmla="*/ 10 w 387399"/>
                <a:gd name="connsiteY9" fmla="*/ 15668 h 215281"/>
                <a:gd name="connsiteX10" fmla="*/ 10 w 387399"/>
                <a:gd name="connsiteY10" fmla="*/ 199727 h 215281"/>
                <a:gd name="connsiteX11" fmla="*/ 15565 w 387399"/>
                <a:gd name="connsiteY11" fmla="*/ 215281 h 215281"/>
                <a:gd name="connsiteX12" fmla="*/ 214660 w 387399"/>
                <a:gd name="connsiteY12" fmla="*/ 215281 h 215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7399" h="215281">
                  <a:moveTo>
                    <a:pt x="214660" y="131029"/>
                  </a:moveTo>
                  <a:cubicBezTo>
                    <a:pt x="214660" y="125325"/>
                    <a:pt x="217252" y="122474"/>
                    <a:pt x="222955" y="122474"/>
                  </a:cubicBezTo>
                  <a:cubicBezTo>
                    <a:pt x="302282" y="119363"/>
                    <a:pt x="285172" y="85662"/>
                    <a:pt x="341946" y="85662"/>
                  </a:cubicBezTo>
                  <a:cubicBezTo>
                    <a:pt x="357987" y="84645"/>
                    <a:pt x="373871" y="89328"/>
                    <a:pt x="386794" y="98883"/>
                  </a:cubicBezTo>
                  <a:lnTo>
                    <a:pt x="386794" y="15668"/>
                  </a:lnTo>
                  <a:cubicBezTo>
                    <a:pt x="388860" y="9414"/>
                    <a:pt x="385467" y="2670"/>
                    <a:pt x="379214" y="602"/>
                  </a:cubicBezTo>
                  <a:cubicBezTo>
                    <a:pt x="377482" y="30"/>
                    <a:pt x="375639" y="-138"/>
                    <a:pt x="373832" y="113"/>
                  </a:cubicBezTo>
                  <a:lnTo>
                    <a:pt x="16083" y="113"/>
                  </a:lnTo>
                  <a:cubicBezTo>
                    <a:pt x="7799" y="-465"/>
                    <a:pt x="615" y="5781"/>
                    <a:pt x="37" y="14065"/>
                  </a:cubicBezTo>
                  <a:cubicBezTo>
                    <a:pt x="-1" y="14598"/>
                    <a:pt x="-9" y="15134"/>
                    <a:pt x="10" y="15668"/>
                  </a:cubicBezTo>
                  <a:lnTo>
                    <a:pt x="10" y="199727"/>
                  </a:lnTo>
                  <a:cubicBezTo>
                    <a:pt x="629" y="208047"/>
                    <a:pt x="7244" y="214662"/>
                    <a:pt x="15565" y="215281"/>
                  </a:cubicBezTo>
                  <a:lnTo>
                    <a:pt x="214660" y="215281"/>
                  </a:lnTo>
                  <a:close/>
                </a:path>
              </a:pathLst>
            </a:custGeom>
            <a:solidFill>
              <a:srgbClr val="821010"/>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490" name="Freeform: Shape 489">
              <a:extLst>
                <a:ext uri="{FF2B5EF4-FFF2-40B4-BE49-F238E27FC236}">
                  <a16:creationId xmlns:a16="http://schemas.microsoft.com/office/drawing/2014/main" id="{40B9EA1D-2F27-4CC0-A59F-13A0331FC75A}"/>
                </a:ext>
              </a:extLst>
            </p:cNvPr>
            <p:cNvSpPr/>
            <p:nvPr/>
          </p:nvSpPr>
          <p:spPr>
            <a:xfrm>
              <a:off x="5025567" y="4475797"/>
              <a:ext cx="106287" cy="46662"/>
            </a:xfrm>
            <a:custGeom>
              <a:avLst/>
              <a:gdLst>
                <a:gd name="connsiteX0" fmla="*/ 0 w 106287"/>
                <a:gd name="connsiteY0" fmla="*/ 0 h 46662"/>
                <a:gd name="connsiteX1" fmla="*/ 106288 w 106287"/>
                <a:gd name="connsiteY1" fmla="*/ 0 h 46662"/>
                <a:gd name="connsiteX2" fmla="*/ 106288 w 106287"/>
                <a:gd name="connsiteY2" fmla="*/ 46663 h 46662"/>
                <a:gd name="connsiteX3" fmla="*/ 0 w 106287"/>
                <a:gd name="connsiteY3" fmla="*/ 46663 h 46662"/>
              </a:gdLst>
              <a:ahLst/>
              <a:cxnLst>
                <a:cxn ang="0">
                  <a:pos x="connsiteX0" y="connsiteY0"/>
                </a:cxn>
                <a:cxn ang="0">
                  <a:pos x="connsiteX1" y="connsiteY1"/>
                </a:cxn>
                <a:cxn ang="0">
                  <a:pos x="connsiteX2" y="connsiteY2"/>
                </a:cxn>
                <a:cxn ang="0">
                  <a:pos x="connsiteX3" y="connsiteY3"/>
                </a:cxn>
              </a:cxnLst>
              <a:rect l="l" t="t" r="r" b="b"/>
              <a:pathLst>
                <a:path w="106287" h="46662">
                  <a:moveTo>
                    <a:pt x="0" y="0"/>
                  </a:moveTo>
                  <a:lnTo>
                    <a:pt x="106288" y="0"/>
                  </a:lnTo>
                  <a:lnTo>
                    <a:pt x="106288" y="46663"/>
                  </a:lnTo>
                  <a:lnTo>
                    <a:pt x="0" y="46663"/>
                  </a:lnTo>
                  <a:close/>
                </a:path>
              </a:pathLst>
            </a:custGeom>
            <a:solidFill>
              <a:srgbClr val="E62323"/>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492" name="Freeform: Shape 491">
              <a:extLst>
                <a:ext uri="{FF2B5EF4-FFF2-40B4-BE49-F238E27FC236}">
                  <a16:creationId xmlns:a16="http://schemas.microsoft.com/office/drawing/2014/main" id="{19F0737E-0E32-401D-A321-75C1035C04DF}"/>
                </a:ext>
              </a:extLst>
            </p:cNvPr>
            <p:cNvSpPr/>
            <p:nvPr/>
          </p:nvSpPr>
          <p:spPr>
            <a:xfrm>
              <a:off x="5144817" y="4475797"/>
              <a:ext cx="106287" cy="46662"/>
            </a:xfrm>
            <a:custGeom>
              <a:avLst/>
              <a:gdLst>
                <a:gd name="connsiteX0" fmla="*/ 0 w 106287"/>
                <a:gd name="connsiteY0" fmla="*/ 0 h 46662"/>
                <a:gd name="connsiteX1" fmla="*/ 106288 w 106287"/>
                <a:gd name="connsiteY1" fmla="*/ 0 h 46662"/>
                <a:gd name="connsiteX2" fmla="*/ 106288 w 106287"/>
                <a:gd name="connsiteY2" fmla="*/ 46663 h 46662"/>
                <a:gd name="connsiteX3" fmla="*/ 0 w 106287"/>
                <a:gd name="connsiteY3" fmla="*/ 46663 h 46662"/>
              </a:gdLst>
              <a:ahLst/>
              <a:cxnLst>
                <a:cxn ang="0">
                  <a:pos x="connsiteX0" y="connsiteY0"/>
                </a:cxn>
                <a:cxn ang="0">
                  <a:pos x="connsiteX1" y="connsiteY1"/>
                </a:cxn>
                <a:cxn ang="0">
                  <a:pos x="connsiteX2" y="connsiteY2"/>
                </a:cxn>
                <a:cxn ang="0">
                  <a:pos x="connsiteX3" y="connsiteY3"/>
                </a:cxn>
              </a:cxnLst>
              <a:rect l="l" t="t" r="r" b="b"/>
              <a:pathLst>
                <a:path w="106287" h="46662">
                  <a:moveTo>
                    <a:pt x="0" y="0"/>
                  </a:moveTo>
                  <a:lnTo>
                    <a:pt x="106288" y="0"/>
                  </a:lnTo>
                  <a:lnTo>
                    <a:pt x="106288" y="46663"/>
                  </a:lnTo>
                  <a:lnTo>
                    <a:pt x="0" y="46663"/>
                  </a:lnTo>
                  <a:close/>
                </a:path>
              </a:pathLst>
            </a:custGeom>
            <a:solidFill>
              <a:srgbClr val="FF7381"/>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493" name="Freeform: Shape 492">
              <a:extLst>
                <a:ext uri="{FF2B5EF4-FFF2-40B4-BE49-F238E27FC236}">
                  <a16:creationId xmlns:a16="http://schemas.microsoft.com/office/drawing/2014/main" id="{A6E02FB2-5615-4836-8767-A3E021E8B635}"/>
                </a:ext>
              </a:extLst>
            </p:cNvPr>
            <p:cNvSpPr/>
            <p:nvPr/>
          </p:nvSpPr>
          <p:spPr>
            <a:xfrm>
              <a:off x="5266659" y="4475797"/>
              <a:ext cx="106287" cy="46662"/>
            </a:xfrm>
            <a:custGeom>
              <a:avLst/>
              <a:gdLst>
                <a:gd name="connsiteX0" fmla="*/ 0 w 106287"/>
                <a:gd name="connsiteY0" fmla="*/ 0 h 46662"/>
                <a:gd name="connsiteX1" fmla="*/ 106288 w 106287"/>
                <a:gd name="connsiteY1" fmla="*/ 0 h 46662"/>
                <a:gd name="connsiteX2" fmla="*/ 106288 w 106287"/>
                <a:gd name="connsiteY2" fmla="*/ 46663 h 46662"/>
                <a:gd name="connsiteX3" fmla="*/ 0 w 106287"/>
                <a:gd name="connsiteY3" fmla="*/ 46663 h 46662"/>
              </a:gdLst>
              <a:ahLst/>
              <a:cxnLst>
                <a:cxn ang="0">
                  <a:pos x="connsiteX0" y="connsiteY0"/>
                </a:cxn>
                <a:cxn ang="0">
                  <a:pos x="connsiteX1" y="connsiteY1"/>
                </a:cxn>
                <a:cxn ang="0">
                  <a:pos x="connsiteX2" y="connsiteY2"/>
                </a:cxn>
                <a:cxn ang="0">
                  <a:pos x="connsiteX3" y="connsiteY3"/>
                </a:cxn>
              </a:cxnLst>
              <a:rect l="l" t="t" r="r" b="b"/>
              <a:pathLst>
                <a:path w="106287" h="46662">
                  <a:moveTo>
                    <a:pt x="0" y="0"/>
                  </a:moveTo>
                  <a:lnTo>
                    <a:pt x="106288" y="0"/>
                  </a:lnTo>
                  <a:lnTo>
                    <a:pt x="106288" y="46663"/>
                  </a:lnTo>
                  <a:lnTo>
                    <a:pt x="0" y="46663"/>
                  </a:lnTo>
                  <a:close/>
                </a:path>
              </a:pathLst>
            </a:custGeom>
            <a:solidFill>
              <a:srgbClr val="E62323"/>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494" name="Freeform: Shape 493">
              <a:extLst>
                <a:ext uri="{FF2B5EF4-FFF2-40B4-BE49-F238E27FC236}">
                  <a16:creationId xmlns:a16="http://schemas.microsoft.com/office/drawing/2014/main" id="{4F34C119-FAE8-4B5F-99FB-8DEAB1F5D78F}"/>
                </a:ext>
              </a:extLst>
            </p:cNvPr>
            <p:cNvSpPr/>
            <p:nvPr/>
          </p:nvSpPr>
          <p:spPr>
            <a:xfrm>
              <a:off x="5025567" y="4540607"/>
              <a:ext cx="44070" cy="46662"/>
            </a:xfrm>
            <a:custGeom>
              <a:avLst/>
              <a:gdLst>
                <a:gd name="connsiteX0" fmla="*/ 0 w 44070"/>
                <a:gd name="connsiteY0" fmla="*/ 0 h 46662"/>
                <a:gd name="connsiteX1" fmla="*/ 44071 w 44070"/>
                <a:gd name="connsiteY1" fmla="*/ 0 h 46662"/>
                <a:gd name="connsiteX2" fmla="*/ 44071 w 44070"/>
                <a:gd name="connsiteY2" fmla="*/ 46663 h 46662"/>
                <a:gd name="connsiteX3" fmla="*/ 0 w 44070"/>
                <a:gd name="connsiteY3" fmla="*/ 46663 h 46662"/>
              </a:gdLst>
              <a:ahLst/>
              <a:cxnLst>
                <a:cxn ang="0">
                  <a:pos x="connsiteX0" y="connsiteY0"/>
                </a:cxn>
                <a:cxn ang="0">
                  <a:pos x="connsiteX1" y="connsiteY1"/>
                </a:cxn>
                <a:cxn ang="0">
                  <a:pos x="connsiteX2" y="connsiteY2"/>
                </a:cxn>
                <a:cxn ang="0">
                  <a:pos x="connsiteX3" y="connsiteY3"/>
                </a:cxn>
              </a:cxnLst>
              <a:rect l="l" t="t" r="r" b="b"/>
              <a:pathLst>
                <a:path w="44070" h="46662">
                  <a:moveTo>
                    <a:pt x="0" y="0"/>
                  </a:moveTo>
                  <a:lnTo>
                    <a:pt x="44071" y="0"/>
                  </a:lnTo>
                  <a:lnTo>
                    <a:pt x="44071" y="46663"/>
                  </a:lnTo>
                  <a:lnTo>
                    <a:pt x="0" y="46663"/>
                  </a:lnTo>
                  <a:close/>
                </a:path>
              </a:pathLst>
            </a:custGeom>
            <a:solidFill>
              <a:srgbClr val="E62323"/>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495" name="Freeform: Shape 494">
              <a:extLst>
                <a:ext uri="{FF2B5EF4-FFF2-40B4-BE49-F238E27FC236}">
                  <a16:creationId xmlns:a16="http://schemas.microsoft.com/office/drawing/2014/main" id="{DAAAC4F9-DBC6-46AE-A32E-0EEF12628C41}"/>
                </a:ext>
              </a:extLst>
            </p:cNvPr>
            <p:cNvSpPr/>
            <p:nvPr/>
          </p:nvSpPr>
          <p:spPr>
            <a:xfrm>
              <a:off x="5085192" y="4540607"/>
              <a:ext cx="106287" cy="46662"/>
            </a:xfrm>
            <a:custGeom>
              <a:avLst/>
              <a:gdLst>
                <a:gd name="connsiteX0" fmla="*/ 0 w 106287"/>
                <a:gd name="connsiteY0" fmla="*/ 0 h 46662"/>
                <a:gd name="connsiteX1" fmla="*/ 106288 w 106287"/>
                <a:gd name="connsiteY1" fmla="*/ 0 h 46662"/>
                <a:gd name="connsiteX2" fmla="*/ 106288 w 106287"/>
                <a:gd name="connsiteY2" fmla="*/ 46663 h 46662"/>
                <a:gd name="connsiteX3" fmla="*/ 0 w 106287"/>
                <a:gd name="connsiteY3" fmla="*/ 46663 h 46662"/>
              </a:gdLst>
              <a:ahLst/>
              <a:cxnLst>
                <a:cxn ang="0">
                  <a:pos x="connsiteX0" y="connsiteY0"/>
                </a:cxn>
                <a:cxn ang="0">
                  <a:pos x="connsiteX1" y="connsiteY1"/>
                </a:cxn>
                <a:cxn ang="0">
                  <a:pos x="connsiteX2" y="connsiteY2"/>
                </a:cxn>
                <a:cxn ang="0">
                  <a:pos x="connsiteX3" y="connsiteY3"/>
                </a:cxn>
              </a:cxnLst>
              <a:rect l="l" t="t" r="r" b="b"/>
              <a:pathLst>
                <a:path w="106287" h="46662">
                  <a:moveTo>
                    <a:pt x="0" y="0"/>
                  </a:moveTo>
                  <a:lnTo>
                    <a:pt x="106288" y="0"/>
                  </a:lnTo>
                  <a:lnTo>
                    <a:pt x="106288" y="46663"/>
                  </a:lnTo>
                  <a:lnTo>
                    <a:pt x="0" y="46663"/>
                  </a:lnTo>
                  <a:close/>
                </a:path>
              </a:pathLst>
            </a:custGeom>
            <a:solidFill>
              <a:srgbClr val="FF7381"/>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497" name="Freeform: Shape 496">
              <a:extLst>
                <a:ext uri="{FF2B5EF4-FFF2-40B4-BE49-F238E27FC236}">
                  <a16:creationId xmlns:a16="http://schemas.microsoft.com/office/drawing/2014/main" id="{8E98AA5E-F6A8-48B4-9CBD-4624253CCB6A}"/>
                </a:ext>
              </a:extLst>
            </p:cNvPr>
            <p:cNvSpPr/>
            <p:nvPr/>
          </p:nvSpPr>
          <p:spPr>
            <a:xfrm>
              <a:off x="5204442" y="4540607"/>
              <a:ext cx="106287" cy="46662"/>
            </a:xfrm>
            <a:custGeom>
              <a:avLst/>
              <a:gdLst>
                <a:gd name="connsiteX0" fmla="*/ 0 w 106287"/>
                <a:gd name="connsiteY0" fmla="*/ 46663 h 46662"/>
                <a:gd name="connsiteX1" fmla="*/ 11925 w 106287"/>
                <a:gd name="connsiteY1" fmla="*/ 46663 h 46662"/>
                <a:gd name="connsiteX2" fmla="*/ 11925 w 106287"/>
                <a:gd name="connsiteY2" fmla="*/ 46663 h 46662"/>
                <a:gd name="connsiteX3" fmla="*/ 20221 w 106287"/>
                <a:gd name="connsiteY3" fmla="*/ 38108 h 46662"/>
                <a:gd name="connsiteX4" fmla="*/ 106288 w 106287"/>
                <a:gd name="connsiteY4" fmla="*/ 7518 h 46662"/>
                <a:gd name="connsiteX5" fmla="*/ 106288 w 106287"/>
                <a:gd name="connsiteY5" fmla="*/ 0 h 46662"/>
                <a:gd name="connsiteX6" fmla="*/ 0 w 106287"/>
                <a:gd name="connsiteY6" fmla="*/ 0 h 4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87" h="46662">
                  <a:moveTo>
                    <a:pt x="0" y="46663"/>
                  </a:moveTo>
                  <a:lnTo>
                    <a:pt x="11925" y="46663"/>
                  </a:lnTo>
                  <a:lnTo>
                    <a:pt x="11925" y="46663"/>
                  </a:lnTo>
                  <a:cubicBezTo>
                    <a:pt x="11925" y="40960"/>
                    <a:pt x="14517" y="38108"/>
                    <a:pt x="20221" y="38108"/>
                  </a:cubicBezTo>
                  <a:cubicBezTo>
                    <a:pt x="78290" y="36034"/>
                    <a:pt x="84771" y="17369"/>
                    <a:pt x="106288" y="7518"/>
                  </a:cubicBezTo>
                  <a:lnTo>
                    <a:pt x="106288" y="0"/>
                  </a:lnTo>
                  <a:lnTo>
                    <a:pt x="0" y="0"/>
                  </a:lnTo>
                  <a:close/>
                </a:path>
              </a:pathLst>
            </a:custGeom>
            <a:solidFill>
              <a:srgbClr val="E62323"/>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499" name="Freeform: Shape 498">
              <a:extLst>
                <a:ext uri="{FF2B5EF4-FFF2-40B4-BE49-F238E27FC236}">
                  <a16:creationId xmlns:a16="http://schemas.microsoft.com/office/drawing/2014/main" id="{108E97B9-0607-407C-85A6-3AD9EC0DD2BC}"/>
                </a:ext>
              </a:extLst>
            </p:cNvPr>
            <p:cNvSpPr/>
            <p:nvPr/>
          </p:nvSpPr>
          <p:spPr>
            <a:xfrm>
              <a:off x="5025567" y="4602824"/>
              <a:ext cx="106287" cy="46662"/>
            </a:xfrm>
            <a:custGeom>
              <a:avLst/>
              <a:gdLst>
                <a:gd name="connsiteX0" fmla="*/ 0 w 106287"/>
                <a:gd name="connsiteY0" fmla="*/ 0 h 46662"/>
                <a:gd name="connsiteX1" fmla="*/ 106288 w 106287"/>
                <a:gd name="connsiteY1" fmla="*/ 0 h 46662"/>
                <a:gd name="connsiteX2" fmla="*/ 106288 w 106287"/>
                <a:gd name="connsiteY2" fmla="*/ 46663 h 46662"/>
                <a:gd name="connsiteX3" fmla="*/ 0 w 106287"/>
                <a:gd name="connsiteY3" fmla="*/ 46663 h 46662"/>
              </a:gdLst>
              <a:ahLst/>
              <a:cxnLst>
                <a:cxn ang="0">
                  <a:pos x="connsiteX0" y="connsiteY0"/>
                </a:cxn>
                <a:cxn ang="0">
                  <a:pos x="connsiteX1" y="connsiteY1"/>
                </a:cxn>
                <a:cxn ang="0">
                  <a:pos x="connsiteX2" y="connsiteY2"/>
                </a:cxn>
                <a:cxn ang="0">
                  <a:pos x="connsiteX3" y="connsiteY3"/>
                </a:cxn>
              </a:cxnLst>
              <a:rect l="l" t="t" r="r" b="b"/>
              <a:pathLst>
                <a:path w="106287" h="46662">
                  <a:moveTo>
                    <a:pt x="0" y="0"/>
                  </a:moveTo>
                  <a:lnTo>
                    <a:pt x="106288" y="0"/>
                  </a:lnTo>
                  <a:lnTo>
                    <a:pt x="106288" y="46663"/>
                  </a:lnTo>
                  <a:lnTo>
                    <a:pt x="0" y="46663"/>
                  </a:lnTo>
                  <a:close/>
                </a:path>
              </a:pathLst>
            </a:custGeom>
            <a:solidFill>
              <a:srgbClr val="E62323"/>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500" name="Freeform: Shape 499">
              <a:extLst>
                <a:ext uri="{FF2B5EF4-FFF2-40B4-BE49-F238E27FC236}">
                  <a16:creationId xmlns:a16="http://schemas.microsoft.com/office/drawing/2014/main" id="{91F52386-A3D6-4592-B0D2-E46822504CD1}"/>
                </a:ext>
              </a:extLst>
            </p:cNvPr>
            <p:cNvSpPr/>
            <p:nvPr/>
          </p:nvSpPr>
          <p:spPr>
            <a:xfrm>
              <a:off x="5144817" y="4602824"/>
              <a:ext cx="71549" cy="46662"/>
            </a:xfrm>
            <a:custGeom>
              <a:avLst/>
              <a:gdLst>
                <a:gd name="connsiteX0" fmla="*/ 0 w 71549"/>
                <a:gd name="connsiteY0" fmla="*/ 0 h 46662"/>
                <a:gd name="connsiteX1" fmla="*/ 71550 w 71549"/>
                <a:gd name="connsiteY1" fmla="*/ 0 h 46662"/>
                <a:gd name="connsiteX2" fmla="*/ 71550 w 71549"/>
                <a:gd name="connsiteY2" fmla="*/ 46663 h 46662"/>
                <a:gd name="connsiteX3" fmla="*/ 0 w 71549"/>
                <a:gd name="connsiteY3" fmla="*/ 46663 h 46662"/>
              </a:gdLst>
              <a:ahLst/>
              <a:cxnLst>
                <a:cxn ang="0">
                  <a:pos x="connsiteX0" y="connsiteY0"/>
                </a:cxn>
                <a:cxn ang="0">
                  <a:pos x="connsiteX1" y="connsiteY1"/>
                </a:cxn>
                <a:cxn ang="0">
                  <a:pos x="connsiteX2" y="connsiteY2"/>
                </a:cxn>
                <a:cxn ang="0">
                  <a:pos x="connsiteX3" y="connsiteY3"/>
                </a:cxn>
              </a:cxnLst>
              <a:rect l="l" t="t" r="r" b="b"/>
              <a:pathLst>
                <a:path w="71549" h="46662">
                  <a:moveTo>
                    <a:pt x="0" y="0"/>
                  </a:moveTo>
                  <a:lnTo>
                    <a:pt x="71550" y="0"/>
                  </a:lnTo>
                  <a:lnTo>
                    <a:pt x="71550" y="46663"/>
                  </a:lnTo>
                  <a:lnTo>
                    <a:pt x="0" y="46663"/>
                  </a:lnTo>
                  <a:close/>
                </a:path>
              </a:pathLst>
            </a:custGeom>
            <a:solidFill>
              <a:srgbClr val="FF7381"/>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501" name="Freeform: Shape 500">
              <a:extLst>
                <a:ext uri="{FF2B5EF4-FFF2-40B4-BE49-F238E27FC236}">
                  <a16:creationId xmlns:a16="http://schemas.microsoft.com/office/drawing/2014/main" id="{26353B2E-D815-44C0-8263-EE0ED594543C}"/>
                </a:ext>
              </a:extLst>
            </p:cNvPr>
            <p:cNvSpPr/>
            <p:nvPr/>
          </p:nvSpPr>
          <p:spPr>
            <a:xfrm>
              <a:off x="5202627" y="4561346"/>
              <a:ext cx="287754" cy="287754"/>
            </a:xfrm>
            <a:custGeom>
              <a:avLst/>
              <a:gdLst>
                <a:gd name="connsiteX0" fmla="*/ 0 w 287754"/>
                <a:gd name="connsiteY0" fmla="*/ 0 h 287754"/>
                <a:gd name="connsiteX1" fmla="*/ 287755 w 287754"/>
                <a:gd name="connsiteY1" fmla="*/ 0 h 287754"/>
                <a:gd name="connsiteX2" fmla="*/ 287755 w 287754"/>
                <a:gd name="connsiteY2" fmla="*/ 287755 h 287754"/>
                <a:gd name="connsiteX3" fmla="*/ 0 w 287754"/>
                <a:gd name="connsiteY3" fmla="*/ 287755 h 287754"/>
              </a:gdLst>
              <a:ahLst/>
              <a:cxnLst>
                <a:cxn ang="0">
                  <a:pos x="connsiteX0" y="connsiteY0"/>
                </a:cxn>
                <a:cxn ang="0">
                  <a:pos x="connsiteX1" y="connsiteY1"/>
                </a:cxn>
                <a:cxn ang="0">
                  <a:pos x="connsiteX2" y="connsiteY2"/>
                </a:cxn>
                <a:cxn ang="0">
                  <a:pos x="connsiteX3" y="connsiteY3"/>
                </a:cxn>
              </a:cxnLst>
              <a:rect l="l" t="t" r="r" b="b"/>
              <a:pathLst>
                <a:path w="287754" h="287754">
                  <a:moveTo>
                    <a:pt x="0" y="0"/>
                  </a:moveTo>
                  <a:lnTo>
                    <a:pt x="287755" y="0"/>
                  </a:lnTo>
                  <a:lnTo>
                    <a:pt x="287755" y="287755"/>
                  </a:lnTo>
                  <a:lnTo>
                    <a:pt x="0" y="287755"/>
                  </a:lnTo>
                  <a:close/>
                </a:path>
              </a:pathLst>
            </a:custGeom>
            <a:no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502" name="Freeform: Shape 501">
              <a:extLst>
                <a:ext uri="{FF2B5EF4-FFF2-40B4-BE49-F238E27FC236}">
                  <a16:creationId xmlns:a16="http://schemas.microsoft.com/office/drawing/2014/main" id="{14445E11-C13D-42D1-A48F-353333F72B0B}"/>
                </a:ext>
              </a:extLst>
            </p:cNvPr>
            <p:cNvSpPr/>
            <p:nvPr/>
          </p:nvSpPr>
          <p:spPr>
            <a:xfrm>
              <a:off x="5228501" y="4554865"/>
              <a:ext cx="235956" cy="288078"/>
            </a:xfrm>
            <a:custGeom>
              <a:avLst/>
              <a:gdLst>
                <a:gd name="connsiteX0" fmla="*/ 235957 w 235956"/>
                <a:gd name="connsiteY0" fmla="*/ 134804 h 288078"/>
                <a:gd name="connsiteX1" fmla="*/ 122151 w 235956"/>
                <a:gd name="connsiteY1" fmla="*/ 287495 h 288078"/>
                <a:gd name="connsiteX2" fmla="*/ 113855 w 235956"/>
                <a:gd name="connsiteY2" fmla="*/ 287495 h 288078"/>
                <a:gd name="connsiteX3" fmla="*/ 50 w 235956"/>
                <a:gd name="connsiteY3" fmla="*/ 134804 h 288078"/>
                <a:gd name="connsiteX4" fmla="*/ 50 w 235956"/>
                <a:gd name="connsiteY4" fmla="*/ 41478 h 288078"/>
                <a:gd name="connsiteX5" fmla="*/ 6173 w 235956"/>
                <a:gd name="connsiteY5" fmla="*/ 33701 h 288078"/>
                <a:gd name="connsiteX6" fmla="*/ 7827 w 235956"/>
                <a:gd name="connsiteY6" fmla="*/ 33701 h 288078"/>
                <a:gd name="connsiteX7" fmla="*/ 116707 w 235956"/>
                <a:gd name="connsiteY7" fmla="*/ 0 h 288078"/>
                <a:gd name="connsiteX8" fmla="*/ 225587 w 235956"/>
                <a:gd name="connsiteY8" fmla="*/ 33701 h 288078"/>
                <a:gd name="connsiteX9" fmla="*/ 233364 w 235956"/>
                <a:gd name="connsiteY9" fmla="*/ 39825 h 288078"/>
                <a:gd name="connsiteX10" fmla="*/ 233364 w 235956"/>
                <a:gd name="connsiteY10" fmla="*/ 41478 h 28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956" h="288078">
                  <a:moveTo>
                    <a:pt x="235957" y="134804"/>
                  </a:moveTo>
                  <a:cubicBezTo>
                    <a:pt x="235957" y="212575"/>
                    <a:pt x="146519" y="280755"/>
                    <a:pt x="122151" y="287495"/>
                  </a:cubicBezTo>
                  <a:cubicBezTo>
                    <a:pt x="119439" y="288273"/>
                    <a:pt x="116567" y="288273"/>
                    <a:pt x="113855" y="287495"/>
                  </a:cubicBezTo>
                  <a:cubicBezTo>
                    <a:pt x="89487" y="280755"/>
                    <a:pt x="50" y="212316"/>
                    <a:pt x="50" y="134804"/>
                  </a:cubicBezTo>
                  <a:lnTo>
                    <a:pt x="50" y="41478"/>
                  </a:lnTo>
                  <a:cubicBezTo>
                    <a:pt x="-407" y="37640"/>
                    <a:pt x="2335" y="34157"/>
                    <a:pt x="6173" y="33701"/>
                  </a:cubicBezTo>
                  <a:cubicBezTo>
                    <a:pt x="6723" y="33636"/>
                    <a:pt x="7278" y="33636"/>
                    <a:pt x="7827" y="33701"/>
                  </a:cubicBezTo>
                  <a:cubicBezTo>
                    <a:pt x="80414" y="31109"/>
                    <a:pt x="64859" y="0"/>
                    <a:pt x="116707" y="0"/>
                  </a:cubicBezTo>
                  <a:cubicBezTo>
                    <a:pt x="168555" y="0"/>
                    <a:pt x="153000" y="31109"/>
                    <a:pt x="225587" y="33701"/>
                  </a:cubicBezTo>
                  <a:cubicBezTo>
                    <a:pt x="229426" y="33244"/>
                    <a:pt x="232908" y="35986"/>
                    <a:pt x="233364" y="39825"/>
                  </a:cubicBezTo>
                  <a:cubicBezTo>
                    <a:pt x="233429" y="40374"/>
                    <a:pt x="233429" y="40929"/>
                    <a:pt x="233364" y="41478"/>
                  </a:cubicBezTo>
                  <a:close/>
                </a:path>
              </a:pathLst>
            </a:custGeom>
            <a:solidFill>
              <a:srgbClr val="DFA500"/>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503" name="Freeform: Shape 502">
              <a:extLst>
                <a:ext uri="{FF2B5EF4-FFF2-40B4-BE49-F238E27FC236}">
                  <a16:creationId xmlns:a16="http://schemas.microsoft.com/office/drawing/2014/main" id="{944C4DE6-909E-43C0-917E-B92CAC54A764}"/>
                </a:ext>
              </a:extLst>
            </p:cNvPr>
            <p:cNvSpPr/>
            <p:nvPr/>
          </p:nvSpPr>
          <p:spPr>
            <a:xfrm>
              <a:off x="5238921" y="4567827"/>
              <a:ext cx="215167" cy="264423"/>
            </a:xfrm>
            <a:custGeom>
              <a:avLst/>
              <a:gdLst>
                <a:gd name="connsiteX0" fmla="*/ 106288 w 215167"/>
                <a:gd name="connsiteY0" fmla="*/ 132212 h 264423"/>
                <a:gd name="connsiteX1" fmla="*/ 106288 w 215167"/>
                <a:gd name="connsiteY1" fmla="*/ 0 h 264423"/>
                <a:gd name="connsiteX2" fmla="*/ 207391 w 215167"/>
                <a:gd name="connsiteY2" fmla="*/ 31109 h 264423"/>
                <a:gd name="connsiteX3" fmla="*/ 215168 w 215167"/>
                <a:gd name="connsiteY3" fmla="*/ 38886 h 264423"/>
                <a:gd name="connsiteX4" fmla="*/ 215168 w 215167"/>
                <a:gd name="connsiteY4" fmla="*/ 38886 h 264423"/>
                <a:gd name="connsiteX5" fmla="*/ 215168 w 215167"/>
                <a:gd name="connsiteY5" fmla="*/ 129619 h 264423"/>
                <a:gd name="connsiteX6" fmla="*/ 106288 w 215167"/>
                <a:gd name="connsiteY6" fmla="*/ 132212 h 264423"/>
                <a:gd name="connsiteX7" fmla="*/ 0 w 215167"/>
                <a:gd name="connsiteY7" fmla="*/ 132212 h 264423"/>
                <a:gd name="connsiteX8" fmla="*/ 103695 w 215167"/>
                <a:gd name="connsiteY8" fmla="*/ 261831 h 264423"/>
                <a:gd name="connsiteX9" fmla="*/ 108880 w 215167"/>
                <a:gd name="connsiteY9" fmla="*/ 264423 h 264423"/>
                <a:gd name="connsiteX10" fmla="*/ 108880 w 215167"/>
                <a:gd name="connsiteY10" fmla="*/ 264423 h 264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167" h="264423">
                  <a:moveTo>
                    <a:pt x="106288" y="132212"/>
                  </a:moveTo>
                  <a:lnTo>
                    <a:pt x="106288" y="0"/>
                  </a:lnTo>
                  <a:cubicBezTo>
                    <a:pt x="155543" y="0"/>
                    <a:pt x="139989" y="28516"/>
                    <a:pt x="207391" y="31109"/>
                  </a:cubicBezTo>
                  <a:cubicBezTo>
                    <a:pt x="211575" y="31363"/>
                    <a:pt x="214914" y="34700"/>
                    <a:pt x="215168" y="38886"/>
                  </a:cubicBezTo>
                  <a:lnTo>
                    <a:pt x="215168" y="38886"/>
                  </a:lnTo>
                  <a:lnTo>
                    <a:pt x="215168" y="129619"/>
                  </a:lnTo>
                  <a:close/>
                  <a:moveTo>
                    <a:pt x="106288" y="132212"/>
                  </a:moveTo>
                  <a:lnTo>
                    <a:pt x="0" y="132212"/>
                  </a:lnTo>
                  <a:cubicBezTo>
                    <a:pt x="5185" y="199614"/>
                    <a:pt x="85549" y="251461"/>
                    <a:pt x="103695" y="261831"/>
                  </a:cubicBezTo>
                  <a:lnTo>
                    <a:pt x="108880" y="264423"/>
                  </a:lnTo>
                  <a:lnTo>
                    <a:pt x="108880" y="264423"/>
                  </a:lnTo>
                  <a:close/>
                </a:path>
              </a:pathLst>
            </a:custGeom>
            <a:solidFill>
              <a:srgbClr val="FFD70F"/>
            </a:solidFill>
            <a:ln w="25400" cap="flat">
              <a:noFill/>
              <a:prstDash val="solid"/>
              <a:miter/>
            </a:ln>
          </p:spPr>
          <p:txBody>
            <a:bodyPr rtlCol="0" anchor="ctr"/>
            <a:lstStyle/>
            <a:p>
              <a:pPr defTabSz="932597">
                <a:defRPr/>
              </a:pPr>
              <a:endParaRPr lang="en-US" sz="1836">
                <a:solidFill>
                  <a:srgbClr val="FFFFFF"/>
                </a:solidFill>
                <a:latin typeface="Segoe UI"/>
              </a:endParaRPr>
            </a:p>
          </p:txBody>
        </p:sp>
        <p:sp>
          <p:nvSpPr>
            <p:cNvPr id="504" name="Freeform: Shape 503">
              <a:extLst>
                <a:ext uri="{FF2B5EF4-FFF2-40B4-BE49-F238E27FC236}">
                  <a16:creationId xmlns:a16="http://schemas.microsoft.com/office/drawing/2014/main" id="{72A08A7C-F753-4EB6-8C25-FA392F0914D0}"/>
                </a:ext>
              </a:extLst>
            </p:cNvPr>
            <p:cNvSpPr/>
            <p:nvPr/>
          </p:nvSpPr>
          <p:spPr>
            <a:xfrm>
              <a:off x="5238921" y="4569123"/>
              <a:ext cx="106287" cy="132211"/>
            </a:xfrm>
            <a:custGeom>
              <a:avLst/>
              <a:gdLst>
                <a:gd name="connsiteX0" fmla="*/ 5185 w 106287"/>
                <a:gd name="connsiteY0" fmla="*/ 31109 h 132211"/>
                <a:gd name="connsiteX1" fmla="*/ 106288 w 106287"/>
                <a:gd name="connsiteY1" fmla="*/ 0 h 132211"/>
                <a:gd name="connsiteX2" fmla="*/ 106288 w 106287"/>
                <a:gd name="connsiteY2" fmla="*/ 132212 h 132211"/>
                <a:gd name="connsiteX3" fmla="*/ 0 w 106287"/>
                <a:gd name="connsiteY3" fmla="*/ 132212 h 132211"/>
                <a:gd name="connsiteX4" fmla="*/ 0 w 106287"/>
                <a:gd name="connsiteY4" fmla="*/ 37590 h 132211"/>
                <a:gd name="connsiteX5" fmla="*/ 5185 w 106287"/>
                <a:gd name="connsiteY5" fmla="*/ 31109 h 13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287" h="132211">
                  <a:moveTo>
                    <a:pt x="5185" y="31109"/>
                  </a:moveTo>
                  <a:cubicBezTo>
                    <a:pt x="72587" y="28516"/>
                    <a:pt x="57032" y="0"/>
                    <a:pt x="106288" y="0"/>
                  </a:cubicBezTo>
                  <a:lnTo>
                    <a:pt x="106288" y="132212"/>
                  </a:lnTo>
                  <a:lnTo>
                    <a:pt x="0" y="132212"/>
                  </a:lnTo>
                  <a:lnTo>
                    <a:pt x="0" y="37590"/>
                  </a:lnTo>
                  <a:cubicBezTo>
                    <a:pt x="0" y="32405"/>
                    <a:pt x="2592" y="31109"/>
                    <a:pt x="5185" y="31109"/>
                  </a:cubicBezTo>
                  <a:close/>
                </a:path>
              </a:pathLst>
            </a:custGeom>
            <a:solidFill>
              <a:srgbClr val="FFD400"/>
            </a:solidFill>
            <a:ln w="25400" cap="flat">
              <a:noFill/>
              <a:prstDash val="solid"/>
              <a:miter/>
            </a:ln>
          </p:spPr>
          <p:txBody>
            <a:bodyPr rtlCol="0" anchor="ctr"/>
            <a:lstStyle/>
            <a:p>
              <a:pPr defTabSz="932597">
                <a:defRPr/>
              </a:pPr>
              <a:endParaRPr lang="en-US" sz="1836">
                <a:solidFill>
                  <a:srgbClr val="FFFFFF"/>
                </a:solidFill>
                <a:latin typeface="Segoe UI"/>
              </a:endParaRPr>
            </a:p>
          </p:txBody>
        </p:sp>
      </p:grpSp>
      <p:sp>
        <p:nvSpPr>
          <p:cNvPr id="14" name="TextBox 13">
            <a:extLst>
              <a:ext uri="{FF2B5EF4-FFF2-40B4-BE49-F238E27FC236}">
                <a16:creationId xmlns:a16="http://schemas.microsoft.com/office/drawing/2014/main" id="{3957E920-709E-458D-9D83-6CEE4FF987A6}"/>
              </a:ext>
            </a:extLst>
          </p:cNvPr>
          <p:cNvSpPr txBox="1"/>
          <p:nvPr/>
        </p:nvSpPr>
        <p:spPr>
          <a:xfrm>
            <a:off x="8810505" y="2155278"/>
            <a:ext cx="862513" cy="388586"/>
          </a:xfrm>
          <a:prstGeom prst="rect">
            <a:avLst/>
          </a:prstGeom>
          <a:solidFill>
            <a:schemeClr val="bg1"/>
          </a:solidFill>
        </p:spPr>
        <p:txBody>
          <a:bodyPr wrap="none" lIns="0" tIns="0" rIns="0" bIns="0" rtlCol="0" anchor="ctr" anchorCtr="0">
            <a:noAutofit/>
          </a:bodyPr>
          <a:lstStyle/>
          <a:p>
            <a:pPr algn="ctr" defTabSz="932597">
              <a:defRPr/>
            </a:pPr>
            <a:r>
              <a:rPr lang="en-US" sz="918">
                <a:solidFill>
                  <a:srgbClr val="FFFFFF"/>
                </a:solidFill>
                <a:latin typeface="Segoe UI Semibold"/>
                <a:cs typeface="Segoe UI" pitchFamily="34" charset="0"/>
              </a:rPr>
              <a:t>Azure Diagnostic</a:t>
            </a:r>
          </a:p>
          <a:p>
            <a:pPr algn="ctr" defTabSz="932597">
              <a:defRPr/>
            </a:pPr>
            <a:r>
              <a:rPr lang="en-US" sz="918">
                <a:solidFill>
                  <a:srgbClr val="FFFFFF"/>
                </a:solidFill>
                <a:latin typeface="Segoe UI Semibold"/>
                <a:cs typeface="Segoe UI" pitchFamily="34" charset="0"/>
              </a:rPr>
              <a:t>Logs</a:t>
            </a:r>
          </a:p>
        </p:txBody>
      </p:sp>
      <p:cxnSp>
        <p:nvCxnSpPr>
          <p:cNvPr id="326" name="!!movingline_up">
            <a:extLst>
              <a:ext uri="{FF2B5EF4-FFF2-40B4-BE49-F238E27FC236}">
                <a16:creationId xmlns:a16="http://schemas.microsoft.com/office/drawing/2014/main" id="{3250AFFA-136A-49BC-9530-A1B7A00D1D2D}"/>
              </a:ext>
            </a:extLst>
          </p:cNvPr>
          <p:cNvCxnSpPr>
            <a:cxnSpLocks/>
            <a:stCxn id="93" idx="1"/>
          </p:cNvCxnSpPr>
          <p:nvPr/>
        </p:nvCxnSpPr>
        <p:spPr>
          <a:xfrm flipV="1">
            <a:off x="10198326" y="3919111"/>
            <a:ext cx="11932" cy="1017115"/>
          </a:xfrm>
          <a:prstGeom prst="line">
            <a:avLst/>
          </a:prstGeom>
          <a:ln w="28575">
            <a:solidFill>
              <a:srgbClr val="0078D4"/>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57" name="!!onprem_server">
            <a:extLst>
              <a:ext uri="{FF2B5EF4-FFF2-40B4-BE49-F238E27FC236}">
                <a16:creationId xmlns:a16="http://schemas.microsoft.com/office/drawing/2014/main" id="{72B748B7-EC01-409A-9B1F-E6771E2598CD}"/>
              </a:ext>
              <a:ext uri="{C183D7F6-B498-43B3-948B-1728B52AA6E4}">
                <adec:decorative xmlns:adec="http://schemas.microsoft.com/office/drawing/2017/decorative" val="1"/>
              </a:ext>
            </a:extLst>
          </p:cNvPr>
          <p:cNvGrpSpPr>
            <a:grpSpLocks noChangeAspect="1"/>
          </p:cNvGrpSpPr>
          <p:nvPr/>
        </p:nvGrpSpPr>
        <p:grpSpPr>
          <a:xfrm>
            <a:off x="10128595" y="4687698"/>
            <a:ext cx="170456" cy="290228"/>
            <a:chOff x="6566036" y="2614540"/>
            <a:chExt cx="479588" cy="816573"/>
          </a:xfrm>
        </p:grpSpPr>
        <p:sp>
          <p:nvSpPr>
            <p:cNvPr id="362" name="Freeform: Shape 361">
              <a:extLst>
                <a:ext uri="{FF2B5EF4-FFF2-40B4-BE49-F238E27FC236}">
                  <a16:creationId xmlns:a16="http://schemas.microsoft.com/office/drawing/2014/main" id="{9F55F3B9-9A42-4798-9061-56A78E260074}"/>
                </a:ext>
              </a:extLst>
            </p:cNvPr>
            <p:cNvSpPr/>
            <p:nvPr/>
          </p:nvSpPr>
          <p:spPr>
            <a:xfrm>
              <a:off x="6566036" y="2614540"/>
              <a:ext cx="479588" cy="816573"/>
            </a:xfrm>
            <a:custGeom>
              <a:avLst/>
              <a:gdLst>
                <a:gd name="connsiteX0" fmla="*/ 479588 w 479588"/>
                <a:gd name="connsiteY0" fmla="*/ 788745 h 816573"/>
                <a:gd name="connsiteX1" fmla="*/ 451759 w 479588"/>
                <a:gd name="connsiteY1" fmla="*/ 816574 h 816573"/>
                <a:gd name="connsiteX2" fmla="*/ 27833 w 479588"/>
                <a:gd name="connsiteY2" fmla="*/ 816574 h 816573"/>
                <a:gd name="connsiteX3" fmla="*/ 4 w 479588"/>
                <a:gd name="connsiteY3" fmla="*/ 788745 h 816573"/>
                <a:gd name="connsiteX4" fmla="*/ 4 w 479588"/>
                <a:gd name="connsiteY4" fmla="*/ 27829 h 816573"/>
                <a:gd name="connsiteX5" fmla="*/ 26839 w 479588"/>
                <a:gd name="connsiteY5" fmla="*/ 0 h 816573"/>
                <a:gd name="connsiteX6" fmla="*/ 451759 w 479588"/>
                <a:gd name="connsiteY6" fmla="*/ 0 h 816573"/>
                <a:gd name="connsiteX7" fmla="*/ 479588 w 479588"/>
                <a:gd name="connsiteY7" fmla="*/ 27829 h 81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588" h="816573">
                  <a:moveTo>
                    <a:pt x="479588" y="788745"/>
                  </a:moveTo>
                  <a:cubicBezTo>
                    <a:pt x="479337" y="804010"/>
                    <a:pt x="467024" y="816322"/>
                    <a:pt x="451759" y="816574"/>
                  </a:cubicBezTo>
                  <a:lnTo>
                    <a:pt x="27833" y="816574"/>
                  </a:lnTo>
                  <a:cubicBezTo>
                    <a:pt x="12464" y="816574"/>
                    <a:pt x="4" y="804115"/>
                    <a:pt x="4" y="788745"/>
                  </a:cubicBezTo>
                  <a:lnTo>
                    <a:pt x="4" y="27829"/>
                  </a:lnTo>
                  <a:cubicBezTo>
                    <a:pt x="-257" y="12739"/>
                    <a:pt x="11750" y="288"/>
                    <a:pt x="26839" y="0"/>
                  </a:cubicBezTo>
                  <a:lnTo>
                    <a:pt x="451759" y="0"/>
                  </a:lnTo>
                  <a:cubicBezTo>
                    <a:pt x="467130" y="0"/>
                    <a:pt x="479588" y="12459"/>
                    <a:pt x="479588" y="27829"/>
                  </a:cubicBezTo>
                  <a:close/>
                </a:path>
              </a:pathLst>
            </a:custGeom>
            <a:solidFill>
              <a:srgbClr val="949494"/>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363" name="Freeform: Shape 362">
              <a:extLst>
                <a:ext uri="{FF2B5EF4-FFF2-40B4-BE49-F238E27FC236}">
                  <a16:creationId xmlns:a16="http://schemas.microsoft.com/office/drawing/2014/main" id="{C37B344E-072D-4D2E-9B11-3DE18C08EBFF}"/>
                </a:ext>
              </a:extLst>
            </p:cNvPr>
            <p:cNvSpPr/>
            <p:nvPr/>
          </p:nvSpPr>
          <p:spPr>
            <a:xfrm>
              <a:off x="6636371" y="2694147"/>
              <a:ext cx="344766" cy="259194"/>
            </a:xfrm>
            <a:custGeom>
              <a:avLst/>
              <a:gdLst>
                <a:gd name="connsiteX0" fmla="*/ 2 w 344766"/>
                <a:gd name="connsiteY0" fmla="*/ 206577 h 259194"/>
                <a:gd name="connsiteX1" fmla="*/ 51801 w 344766"/>
                <a:gd name="connsiteY1" fmla="*/ 154835 h 259194"/>
                <a:gd name="connsiteX2" fmla="*/ 291096 w 344766"/>
                <a:gd name="connsiteY2" fmla="*/ 154835 h 259194"/>
                <a:gd name="connsiteX3" fmla="*/ 344766 w 344766"/>
                <a:gd name="connsiteY3" fmla="*/ 205542 h 259194"/>
                <a:gd name="connsiteX4" fmla="*/ 344767 w 344766"/>
                <a:gd name="connsiteY4" fmla="*/ 205583 h 259194"/>
                <a:gd name="connsiteX5" fmla="*/ 344767 w 344766"/>
                <a:gd name="connsiteY5" fmla="*/ 206577 h 259194"/>
                <a:gd name="connsiteX6" fmla="*/ 344767 w 344766"/>
                <a:gd name="connsiteY6" fmla="*/ 206577 h 259194"/>
                <a:gd name="connsiteX7" fmla="*/ 292500 w 344766"/>
                <a:gd name="connsiteY7" fmla="*/ 259195 h 259194"/>
                <a:gd name="connsiteX8" fmla="*/ 51801 w 344766"/>
                <a:gd name="connsiteY8" fmla="*/ 259195 h 259194"/>
                <a:gd name="connsiteX9" fmla="*/ 2 w 344766"/>
                <a:gd name="connsiteY9" fmla="*/ 206579 h 259194"/>
                <a:gd name="connsiteX10" fmla="*/ 2 w 344766"/>
                <a:gd name="connsiteY10" fmla="*/ 206577 h 259194"/>
                <a:gd name="connsiteX11" fmla="*/ 51801 w 344766"/>
                <a:gd name="connsiteY11" fmla="*/ 104030 h 259194"/>
                <a:gd name="connsiteX12" fmla="*/ 292090 w 344766"/>
                <a:gd name="connsiteY12" fmla="*/ 104030 h 259194"/>
                <a:gd name="connsiteX13" fmla="*/ 344708 w 344766"/>
                <a:gd name="connsiteY13" fmla="*/ 52289 h 259194"/>
                <a:gd name="connsiteX14" fmla="*/ 344708 w 344766"/>
                <a:gd name="connsiteY14" fmla="*/ 52289 h 259194"/>
                <a:gd name="connsiteX15" fmla="*/ 344708 w 344766"/>
                <a:gd name="connsiteY15" fmla="*/ 50769 h 259194"/>
                <a:gd name="connsiteX16" fmla="*/ 291079 w 344766"/>
                <a:gd name="connsiteY16" fmla="*/ 20 h 259194"/>
                <a:gd name="connsiteX17" fmla="*/ 291038 w 344766"/>
                <a:gd name="connsiteY17" fmla="*/ 21 h 259194"/>
                <a:gd name="connsiteX18" fmla="*/ 51801 w 344766"/>
                <a:gd name="connsiteY18" fmla="*/ 21 h 259194"/>
                <a:gd name="connsiteX19" fmla="*/ 1541 w 344766"/>
                <a:gd name="connsiteY19" fmla="*/ 53770 h 259194"/>
                <a:gd name="connsiteX20" fmla="*/ 51801 w 344766"/>
                <a:gd name="connsiteY20" fmla="*/ 104030 h 25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66" h="259194">
                  <a:moveTo>
                    <a:pt x="2" y="206577"/>
                  </a:moveTo>
                  <a:cubicBezTo>
                    <a:pt x="256" y="178084"/>
                    <a:pt x="23308" y="155058"/>
                    <a:pt x="51801" y="154835"/>
                  </a:cubicBezTo>
                  <a:lnTo>
                    <a:pt x="291096" y="154835"/>
                  </a:lnTo>
                  <a:cubicBezTo>
                    <a:pt x="319919" y="154018"/>
                    <a:pt x="343948" y="176719"/>
                    <a:pt x="344766" y="205542"/>
                  </a:cubicBezTo>
                  <a:cubicBezTo>
                    <a:pt x="344766" y="205555"/>
                    <a:pt x="344766" y="205569"/>
                    <a:pt x="344767" y="205583"/>
                  </a:cubicBezTo>
                  <a:lnTo>
                    <a:pt x="344767" y="206577"/>
                  </a:lnTo>
                  <a:lnTo>
                    <a:pt x="344767" y="206577"/>
                  </a:lnTo>
                  <a:cubicBezTo>
                    <a:pt x="344767" y="235500"/>
                    <a:pt x="321423" y="259002"/>
                    <a:pt x="292500" y="259195"/>
                  </a:cubicBezTo>
                  <a:lnTo>
                    <a:pt x="51801" y="259195"/>
                  </a:lnTo>
                  <a:cubicBezTo>
                    <a:pt x="22968" y="258970"/>
                    <a:pt x="-223" y="235413"/>
                    <a:pt x="2" y="206579"/>
                  </a:cubicBezTo>
                  <a:cubicBezTo>
                    <a:pt x="2" y="206579"/>
                    <a:pt x="2" y="206578"/>
                    <a:pt x="2" y="206577"/>
                  </a:cubicBezTo>
                  <a:close/>
                  <a:moveTo>
                    <a:pt x="51801" y="104030"/>
                  </a:moveTo>
                  <a:lnTo>
                    <a:pt x="292090" y="104030"/>
                  </a:lnTo>
                  <a:cubicBezTo>
                    <a:pt x="320902" y="104257"/>
                    <a:pt x="344451" y="81100"/>
                    <a:pt x="344708" y="52289"/>
                  </a:cubicBezTo>
                  <a:lnTo>
                    <a:pt x="344708" y="52289"/>
                  </a:lnTo>
                  <a:cubicBezTo>
                    <a:pt x="344738" y="51782"/>
                    <a:pt x="344738" y="51275"/>
                    <a:pt x="344708" y="50769"/>
                  </a:cubicBezTo>
                  <a:cubicBezTo>
                    <a:pt x="343913" y="21946"/>
                    <a:pt x="319902" y="-775"/>
                    <a:pt x="291079" y="20"/>
                  </a:cubicBezTo>
                  <a:cubicBezTo>
                    <a:pt x="291065" y="21"/>
                    <a:pt x="291051" y="21"/>
                    <a:pt x="291038" y="21"/>
                  </a:cubicBezTo>
                  <a:lnTo>
                    <a:pt x="51801" y="21"/>
                  </a:lnTo>
                  <a:cubicBezTo>
                    <a:pt x="23080" y="984"/>
                    <a:pt x="578" y="25048"/>
                    <a:pt x="1541" y="53770"/>
                  </a:cubicBezTo>
                  <a:cubicBezTo>
                    <a:pt x="2459" y="81139"/>
                    <a:pt x="24432" y="103112"/>
                    <a:pt x="51801" y="104030"/>
                  </a:cubicBezTo>
                  <a:close/>
                </a:path>
              </a:pathLst>
            </a:custGeom>
            <a:solidFill>
              <a:srgbClr val="003067"/>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365" name="Freeform: Shape 364">
              <a:extLst>
                <a:ext uri="{FF2B5EF4-FFF2-40B4-BE49-F238E27FC236}">
                  <a16:creationId xmlns:a16="http://schemas.microsoft.com/office/drawing/2014/main" id="{84370A69-4EE5-4081-A129-95F069124BF2}"/>
                </a:ext>
              </a:extLst>
            </p:cNvPr>
            <p:cNvSpPr/>
            <p:nvPr/>
          </p:nvSpPr>
          <p:spPr>
            <a:xfrm>
              <a:off x="6655783" y="2711240"/>
              <a:ext cx="70157" cy="224562"/>
            </a:xfrm>
            <a:custGeom>
              <a:avLst/>
              <a:gdLst>
                <a:gd name="connsiteX0" fmla="*/ 35079 w 70157"/>
                <a:gd name="connsiteY0" fmla="*/ 0 h 224562"/>
                <a:gd name="connsiteX1" fmla="*/ 70157 w 70157"/>
                <a:gd name="connsiteY1" fmla="*/ 35079 h 224562"/>
                <a:gd name="connsiteX2" fmla="*/ 35079 w 70157"/>
                <a:gd name="connsiteY2" fmla="*/ 70157 h 224562"/>
                <a:gd name="connsiteX3" fmla="*/ 0 w 70157"/>
                <a:gd name="connsiteY3" fmla="*/ 35079 h 224562"/>
                <a:gd name="connsiteX4" fmla="*/ 35079 w 70157"/>
                <a:gd name="connsiteY4" fmla="*/ 0 h 224562"/>
                <a:gd name="connsiteX5" fmla="*/ 0 w 70157"/>
                <a:gd name="connsiteY5" fmla="*/ 189483 h 224562"/>
                <a:gd name="connsiteX6" fmla="*/ 35079 w 70157"/>
                <a:gd name="connsiteY6" fmla="*/ 224562 h 224562"/>
                <a:gd name="connsiteX7" fmla="*/ 70157 w 70157"/>
                <a:gd name="connsiteY7" fmla="*/ 189483 h 224562"/>
                <a:gd name="connsiteX8" fmla="*/ 35079 w 70157"/>
                <a:gd name="connsiteY8" fmla="*/ 154405 h 224562"/>
                <a:gd name="connsiteX9" fmla="*/ 0 w 70157"/>
                <a:gd name="connsiteY9" fmla="*/ 189483 h 22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157" h="224562">
                  <a:moveTo>
                    <a:pt x="35079" y="0"/>
                  </a:moveTo>
                  <a:cubicBezTo>
                    <a:pt x="54452" y="0"/>
                    <a:pt x="70157" y="15705"/>
                    <a:pt x="70157" y="35079"/>
                  </a:cubicBezTo>
                  <a:cubicBezTo>
                    <a:pt x="70157" y="54452"/>
                    <a:pt x="54452" y="70157"/>
                    <a:pt x="35079" y="70157"/>
                  </a:cubicBezTo>
                  <a:cubicBezTo>
                    <a:pt x="15705" y="70157"/>
                    <a:pt x="0" y="54452"/>
                    <a:pt x="0" y="35079"/>
                  </a:cubicBezTo>
                  <a:cubicBezTo>
                    <a:pt x="0" y="15705"/>
                    <a:pt x="15705" y="0"/>
                    <a:pt x="35079" y="0"/>
                  </a:cubicBezTo>
                  <a:close/>
                  <a:moveTo>
                    <a:pt x="0" y="189483"/>
                  </a:moveTo>
                  <a:cubicBezTo>
                    <a:pt x="0" y="208857"/>
                    <a:pt x="15705" y="224562"/>
                    <a:pt x="35079" y="224562"/>
                  </a:cubicBezTo>
                  <a:cubicBezTo>
                    <a:pt x="54452" y="224562"/>
                    <a:pt x="70157" y="208857"/>
                    <a:pt x="70157" y="189483"/>
                  </a:cubicBezTo>
                  <a:cubicBezTo>
                    <a:pt x="70157" y="170110"/>
                    <a:pt x="54452" y="154405"/>
                    <a:pt x="35079" y="154405"/>
                  </a:cubicBezTo>
                  <a:cubicBezTo>
                    <a:pt x="15705" y="154405"/>
                    <a:pt x="0" y="170110"/>
                    <a:pt x="0" y="189483"/>
                  </a:cubicBezTo>
                  <a:close/>
                </a:path>
              </a:pathLst>
            </a:custGeom>
            <a:solidFill>
              <a:srgbClr val="50E6FF"/>
            </a:solidFill>
            <a:ln w="58208" cap="flat">
              <a:noFill/>
              <a:prstDash val="solid"/>
              <a:miter/>
            </a:ln>
          </p:spPr>
          <p:txBody>
            <a:bodyPr rtlCol="0" anchor="ctr"/>
            <a:lstStyle/>
            <a:p>
              <a:pPr defTabSz="932597">
                <a:defRPr/>
              </a:pPr>
              <a:endParaRPr lang="en-US" sz="1836">
                <a:solidFill>
                  <a:srgbClr val="FFFFFF"/>
                </a:solidFill>
                <a:latin typeface="Segoe UI"/>
              </a:endParaRPr>
            </a:p>
          </p:txBody>
        </p:sp>
      </p:grpSp>
      <p:sp>
        <p:nvSpPr>
          <p:cNvPr id="38" name="Freeform: Shape 37">
            <a:extLst>
              <a:ext uri="{FF2B5EF4-FFF2-40B4-BE49-F238E27FC236}">
                <a16:creationId xmlns:a16="http://schemas.microsoft.com/office/drawing/2014/main" id="{022A9F72-A051-4968-987A-B731C07BC824}"/>
              </a:ext>
            </a:extLst>
          </p:cNvPr>
          <p:cNvSpPr/>
          <p:nvPr/>
        </p:nvSpPr>
        <p:spPr bwMode="blackWhite">
          <a:xfrm rot="10800000">
            <a:off x="5104753" y="2773239"/>
            <a:ext cx="578754" cy="711427"/>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9" name="Graphic 48">
            <a:extLst>
              <a:ext uri="{FF2B5EF4-FFF2-40B4-BE49-F238E27FC236}">
                <a16:creationId xmlns:a16="http://schemas.microsoft.com/office/drawing/2014/main" id="{1495A5F0-4851-43F1-A5E5-F70EC370E5A0}"/>
              </a:ext>
            </a:extLst>
          </p:cNvPr>
          <p:cNvPicPr>
            <a:picLocks noChangeAspect="1"/>
          </p:cNvPicPr>
          <p:nvPr/>
        </p:nvPicPr>
        <p:blipFill>
          <a:blip r:embed="rId37" cstate="print">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9001805" y="1798668"/>
            <a:ext cx="471135" cy="504571"/>
          </a:xfrm>
          <a:prstGeom prst="rect">
            <a:avLst/>
          </a:prstGeom>
        </p:spPr>
      </p:pic>
      <p:sp>
        <p:nvSpPr>
          <p:cNvPr id="63" name="TextBox 62">
            <a:extLst>
              <a:ext uri="{FF2B5EF4-FFF2-40B4-BE49-F238E27FC236}">
                <a16:creationId xmlns:a16="http://schemas.microsoft.com/office/drawing/2014/main" id="{5277516D-1118-477F-9158-BA510166AAC6}"/>
              </a:ext>
            </a:extLst>
          </p:cNvPr>
          <p:cNvSpPr txBox="1"/>
          <p:nvPr/>
        </p:nvSpPr>
        <p:spPr>
          <a:xfrm>
            <a:off x="9700925" y="4444023"/>
            <a:ext cx="999710" cy="177122"/>
          </a:xfrm>
          <a:prstGeom prst="roundRect">
            <a:avLst/>
          </a:prstGeom>
          <a:solidFill>
            <a:srgbClr val="0072C6"/>
          </a:solidFill>
        </p:spPr>
        <p:txBody>
          <a:bodyPr wrap="square" lIns="0" tIns="0" rIns="0" bIns="0" rtlCol="0" anchor="ctr">
            <a:spAutoFit/>
          </a:bodyPr>
          <a:lstStyle/>
          <a:p>
            <a:pPr algn="ctr" defTabSz="932597">
              <a:defRPr/>
            </a:pPr>
            <a:r>
              <a:rPr lang="en-US" sz="1020" dirty="0">
                <a:solidFill>
                  <a:srgbClr val="FFFFFF"/>
                </a:solidFill>
                <a:latin typeface="Segoe UI Semibold"/>
              </a:rPr>
              <a:t>Security Events</a:t>
            </a:r>
          </a:p>
        </p:txBody>
      </p:sp>
      <p:sp>
        <p:nvSpPr>
          <p:cNvPr id="331" name="TextBox 330">
            <a:extLst>
              <a:ext uri="{FF2B5EF4-FFF2-40B4-BE49-F238E27FC236}">
                <a16:creationId xmlns:a16="http://schemas.microsoft.com/office/drawing/2014/main" id="{EEB60E0A-6970-4CA3-B34E-6BF151DFD2DE}"/>
              </a:ext>
            </a:extLst>
          </p:cNvPr>
          <p:cNvSpPr txBox="1"/>
          <p:nvPr/>
        </p:nvSpPr>
        <p:spPr>
          <a:xfrm>
            <a:off x="386876" y="1134946"/>
            <a:ext cx="2530638" cy="2927037"/>
          </a:xfrm>
          <a:prstGeom prst="roundRect">
            <a:avLst>
              <a:gd name="adj" fmla="val 2924"/>
            </a:avLst>
          </a:prstGeom>
          <a:solidFill>
            <a:schemeClr val="bg1"/>
          </a:solidFill>
          <a:ln w="12700">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rgbClr val="FFFFFF"/>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51028">
              <a:defRPr/>
            </a:pPr>
            <a:endParaRPr lang="en-US" sz="2040">
              <a:latin typeface="Segoe UI Semibold"/>
            </a:endParaRPr>
          </a:p>
        </p:txBody>
      </p:sp>
      <p:pic>
        <p:nvPicPr>
          <p:cNvPr id="423" name="!!cs" descr="A close up of a logo&#10;&#10;Description automatically generated">
            <a:extLst>
              <a:ext uri="{FF2B5EF4-FFF2-40B4-BE49-F238E27FC236}">
                <a16:creationId xmlns:a16="http://schemas.microsoft.com/office/drawing/2014/main" id="{D941013D-1546-4AEB-A49D-473DFD68244B}"/>
              </a:ext>
            </a:extLst>
          </p:cNvPr>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571339" y="3415031"/>
            <a:ext cx="554328" cy="371398"/>
          </a:xfrm>
          <a:prstGeom prst="rect">
            <a:avLst/>
          </a:prstGeom>
        </p:spPr>
      </p:pic>
      <p:pic>
        <p:nvPicPr>
          <p:cNvPr id="424" name="Picture 423" descr="A close up of a logo&#10;&#10;Description generated with high confidence">
            <a:extLst>
              <a:ext uri="{FF2B5EF4-FFF2-40B4-BE49-F238E27FC236}">
                <a16:creationId xmlns:a16="http://schemas.microsoft.com/office/drawing/2014/main" id="{BEC1DD00-8C18-4DC0-A99E-7A50AC8CDCE3}"/>
              </a:ext>
            </a:extLst>
          </p:cNvPr>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1478196" y="2897278"/>
            <a:ext cx="630703" cy="401356"/>
          </a:xfrm>
          <a:prstGeom prst="rect">
            <a:avLst/>
          </a:prstGeom>
          <a:effectLst>
            <a:outerShdw blurRad="50800" dist="38100" dir="2700000" algn="tl" rotWithShape="0">
              <a:schemeClr val="tx2">
                <a:lumMod val="75000"/>
                <a:alpha val="40000"/>
              </a:schemeClr>
            </a:outerShdw>
          </a:effectLst>
        </p:spPr>
      </p:pic>
      <p:pic>
        <p:nvPicPr>
          <p:cNvPr id="425" name="Picture 424">
            <a:extLst>
              <a:ext uri="{FF2B5EF4-FFF2-40B4-BE49-F238E27FC236}">
                <a16:creationId xmlns:a16="http://schemas.microsoft.com/office/drawing/2014/main" id="{6BBFCC4F-C6F2-4DC6-8E80-04EE68BECE14}"/>
              </a:ext>
            </a:extLst>
          </p:cNvPr>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2300281" y="2035366"/>
            <a:ext cx="374882" cy="274914"/>
          </a:xfrm>
          <a:prstGeom prst="rect">
            <a:avLst/>
          </a:prstGeom>
        </p:spPr>
      </p:pic>
      <p:pic>
        <p:nvPicPr>
          <p:cNvPr id="427" name="Picture 426">
            <a:extLst>
              <a:ext uri="{FF2B5EF4-FFF2-40B4-BE49-F238E27FC236}">
                <a16:creationId xmlns:a16="http://schemas.microsoft.com/office/drawing/2014/main" id="{6E5360EC-53B4-4E54-BA5D-88362F232820}"/>
              </a:ext>
            </a:extLst>
          </p:cNvPr>
          <p:cNvPicPr>
            <a:picLocks noChangeAspect="1"/>
          </p:cNvPicPr>
          <p:nvPr/>
        </p:nvPicPr>
        <p:blipFill rotWithShape="1">
          <a:blip r:embed="rId42" cstate="print">
            <a:lum bright="70000" contrast="-70000"/>
            <a:extLst>
              <a:ext uri="{28A0092B-C50C-407E-A947-70E740481C1C}">
                <a14:useLocalDpi xmlns:a14="http://schemas.microsoft.com/office/drawing/2010/main" val="0"/>
              </a:ext>
            </a:extLst>
          </a:blip>
          <a:srcRect/>
          <a:stretch/>
        </p:blipFill>
        <p:spPr>
          <a:xfrm>
            <a:off x="547822" y="1706567"/>
            <a:ext cx="971778" cy="222674"/>
          </a:xfrm>
          <a:prstGeom prst="rect">
            <a:avLst/>
          </a:prstGeom>
          <a:effectLst>
            <a:outerShdw blurRad="50800" dist="38100" dir="2700000" algn="tl" rotWithShape="0">
              <a:schemeClr val="tx2">
                <a:lumMod val="75000"/>
                <a:alpha val="40000"/>
              </a:schemeClr>
            </a:outerShdw>
          </a:effectLst>
        </p:spPr>
      </p:pic>
      <p:pic>
        <p:nvPicPr>
          <p:cNvPr id="428" name="Picture 427">
            <a:extLst>
              <a:ext uri="{FF2B5EF4-FFF2-40B4-BE49-F238E27FC236}">
                <a16:creationId xmlns:a16="http://schemas.microsoft.com/office/drawing/2014/main" id="{3DC1E5A2-29BD-4DE8-922D-36DC210B4DFB}"/>
              </a:ext>
            </a:extLst>
          </p:cNvPr>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787981" y="3050142"/>
            <a:ext cx="524861" cy="169704"/>
          </a:xfrm>
          <a:prstGeom prst="rect">
            <a:avLst/>
          </a:prstGeom>
        </p:spPr>
      </p:pic>
      <p:pic>
        <p:nvPicPr>
          <p:cNvPr id="429" name="Picture 428" descr="Image result for sophos png">
            <a:extLst>
              <a:ext uri="{FF2B5EF4-FFF2-40B4-BE49-F238E27FC236}">
                <a16:creationId xmlns:a16="http://schemas.microsoft.com/office/drawing/2014/main" id="{78D820F8-1FE7-4C51-967F-0E214B067207}"/>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1638299" y="2315023"/>
            <a:ext cx="595513" cy="105145"/>
          </a:xfrm>
          <a:prstGeom prst="rect">
            <a:avLst/>
          </a:prstGeom>
          <a:noFill/>
          <a:extLst>
            <a:ext uri="{909E8E84-426E-40DD-AFC4-6F175D3DCCD1}">
              <a14:hiddenFill xmlns:a14="http://schemas.microsoft.com/office/drawing/2010/main">
                <a:solidFill>
                  <a:srgbClr val="FFFFFF"/>
                </a:solidFill>
              </a14:hiddenFill>
            </a:ext>
          </a:extLst>
        </p:spPr>
      </p:pic>
      <p:pic>
        <p:nvPicPr>
          <p:cNvPr id="431" name="Picture 430" descr="A close up of a logo&#10;&#10;Description automatically generated">
            <a:extLst>
              <a:ext uri="{FF2B5EF4-FFF2-40B4-BE49-F238E27FC236}">
                <a16:creationId xmlns:a16="http://schemas.microsoft.com/office/drawing/2014/main" id="{1783DD1F-88AB-4314-8385-5EB6418322CC}"/>
              </a:ext>
            </a:extLst>
          </p:cNvPr>
          <p:cNvPicPr>
            <a:picLocks noChangeAspect="1"/>
          </p:cNvPicPr>
          <p:nvPr/>
        </p:nvPicPr>
        <p:blipFill>
          <a:blip r:embed="rId45"/>
          <a:stretch>
            <a:fillRect/>
          </a:stretch>
        </p:blipFill>
        <p:spPr>
          <a:xfrm>
            <a:off x="1101110" y="2269624"/>
            <a:ext cx="563811" cy="63305"/>
          </a:xfrm>
          <a:prstGeom prst="rect">
            <a:avLst/>
          </a:prstGeom>
        </p:spPr>
      </p:pic>
      <p:pic>
        <p:nvPicPr>
          <p:cNvPr id="506" name="Picture 4" descr="Amazon Web Services Logo, history, meaning, symbol, PNG">
            <a:extLst>
              <a:ext uri="{FF2B5EF4-FFF2-40B4-BE49-F238E27FC236}">
                <a16:creationId xmlns:a16="http://schemas.microsoft.com/office/drawing/2014/main" id="{761AE794-F8AA-4346-8EA6-55FF746BA73E}"/>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1016520" y="2343796"/>
            <a:ext cx="546071" cy="307164"/>
          </a:xfrm>
          <a:prstGeom prst="rect">
            <a:avLst/>
          </a:prstGeom>
          <a:noFill/>
          <a:extLst>
            <a:ext uri="{909E8E84-426E-40DD-AFC4-6F175D3DCCD1}">
              <a14:hiddenFill xmlns:a14="http://schemas.microsoft.com/office/drawing/2010/main">
                <a:solidFill>
                  <a:srgbClr val="FFFFFF"/>
                </a:solidFill>
              </a14:hiddenFill>
            </a:ext>
          </a:extLst>
        </p:spPr>
      </p:pic>
      <p:grpSp>
        <p:nvGrpSpPr>
          <p:cNvPr id="617" name="Group 616">
            <a:extLst>
              <a:ext uri="{FF2B5EF4-FFF2-40B4-BE49-F238E27FC236}">
                <a16:creationId xmlns:a16="http://schemas.microsoft.com/office/drawing/2014/main" id="{20C6D944-AA34-4A1F-B87A-A2B85783FF26}"/>
              </a:ext>
            </a:extLst>
          </p:cNvPr>
          <p:cNvGrpSpPr/>
          <p:nvPr/>
        </p:nvGrpSpPr>
        <p:grpSpPr>
          <a:xfrm>
            <a:off x="468223" y="996741"/>
            <a:ext cx="2265474" cy="497121"/>
            <a:chOff x="392928" y="1472265"/>
            <a:chExt cx="2221255" cy="487418"/>
          </a:xfrm>
        </p:grpSpPr>
        <p:sp>
          <p:nvSpPr>
            <p:cNvPr id="18461" name="TextBox 18460" descr="Microsoft Partners / Threat Intelligence&#10;">
              <a:extLst>
                <a:ext uri="{FF2B5EF4-FFF2-40B4-BE49-F238E27FC236}">
                  <a16:creationId xmlns:a16="http://schemas.microsoft.com/office/drawing/2014/main" id="{E3EB037B-2FAF-44EF-BAF1-79A2C9F869DB}"/>
                </a:ext>
              </a:extLst>
            </p:cNvPr>
            <p:cNvSpPr txBox="1"/>
            <p:nvPr/>
          </p:nvSpPr>
          <p:spPr>
            <a:xfrm>
              <a:off x="392928" y="1472265"/>
              <a:ext cx="2221255" cy="327949"/>
            </a:xfrm>
            <a:prstGeom prst="rect">
              <a:avLst/>
            </a:prstGeom>
            <a:solidFill>
              <a:schemeClr val="bg1"/>
            </a:solidFill>
          </p:spPr>
          <p:txBody>
            <a:bodyPr wrap="square" lIns="0" tIns="0" rIns="0" bIns="0" rtlCol="0">
              <a:noAutofit/>
            </a:bodyPr>
            <a:lstStyle/>
            <a:p>
              <a:pPr algn="ctr" defTabSz="932597">
                <a:defRPr/>
              </a:pPr>
              <a:r>
                <a:rPr lang="en-US" sz="918">
                  <a:solidFill>
                    <a:srgbClr val="FFFFFF"/>
                  </a:solidFill>
                  <a:latin typeface="Segoe UI Semibold"/>
                  <a:cs typeface="Segoe UI" pitchFamily="34" charset="0"/>
                </a:rPr>
                <a:t>Microsoft Partners / Threat Intelligence/</a:t>
              </a:r>
            </a:p>
          </p:txBody>
        </p:sp>
        <p:sp>
          <p:nvSpPr>
            <p:cNvPr id="507" name="TextBox 506" descr="Microsoft Partners / Threat Intelligence&#10;">
              <a:extLst>
                <a:ext uri="{FF2B5EF4-FFF2-40B4-BE49-F238E27FC236}">
                  <a16:creationId xmlns:a16="http://schemas.microsoft.com/office/drawing/2014/main" id="{87554F61-F189-44D7-A25B-D7BCECA5EA15}"/>
                </a:ext>
              </a:extLst>
            </p:cNvPr>
            <p:cNvSpPr txBox="1"/>
            <p:nvPr/>
          </p:nvSpPr>
          <p:spPr>
            <a:xfrm>
              <a:off x="1029862" y="1631734"/>
              <a:ext cx="851316" cy="327949"/>
            </a:xfrm>
            <a:prstGeom prst="rect">
              <a:avLst/>
            </a:prstGeom>
            <a:solidFill>
              <a:schemeClr val="bg1"/>
            </a:solidFill>
          </p:spPr>
          <p:txBody>
            <a:bodyPr wrap="square" lIns="0" tIns="0" rIns="0" bIns="0" rtlCol="0">
              <a:noAutofit/>
            </a:bodyPr>
            <a:lstStyle/>
            <a:p>
              <a:pPr algn="ctr" defTabSz="932597">
                <a:defRPr/>
              </a:pPr>
              <a:r>
                <a:rPr lang="en-US" sz="918">
                  <a:solidFill>
                    <a:srgbClr val="FFFFFF"/>
                  </a:solidFill>
                  <a:latin typeface="Segoe UI Semibold"/>
                  <a:cs typeface="Segoe UI" pitchFamily="34" charset="0"/>
                </a:rPr>
                <a:t>Vendors</a:t>
              </a:r>
            </a:p>
          </p:txBody>
        </p:sp>
      </p:grpSp>
      <p:pic>
        <p:nvPicPr>
          <p:cNvPr id="648" name="Picture 647">
            <a:extLst>
              <a:ext uri="{FF2B5EF4-FFF2-40B4-BE49-F238E27FC236}">
                <a16:creationId xmlns:a16="http://schemas.microsoft.com/office/drawing/2014/main" id="{5250F273-EF95-4790-802E-749178E14567}"/>
              </a:ext>
            </a:extLst>
          </p:cNvPr>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1458257" y="1862523"/>
            <a:ext cx="285412" cy="285411"/>
          </a:xfrm>
          <a:prstGeom prst="rect">
            <a:avLst/>
          </a:prstGeom>
        </p:spPr>
      </p:pic>
      <p:pic>
        <p:nvPicPr>
          <p:cNvPr id="649" name="Picture 648">
            <a:extLst>
              <a:ext uri="{FF2B5EF4-FFF2-40B4-BE49-F238E27FC236}">
                <a16:creationId xmlns:a16="http://schemas.microsoft.com/office/drawing/2014/main" id="{6F273129-B1DE-4F98-A9AE-91A1884FFAA4}"/>
              </a:ext>
            </a:extLst>
          </p:cNvPr>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602747" y="2317408"/>
            <a:ext cx="382325" cy="377321"/>
          </a:xfrm>
          <a:prstGeom prst="rect">
            <a:avLst/>
          </a:prstGeom>
        </p:spPr>
      </p:pic>
      <p:grpSp>
        <p:nvGrpSpPr>
          <p:cNvPr id="566" name="Group 565">
            <a:extLst>
              <a:ext uri="{FF2B5EF4-FFF2-40B4-BE49-F238E27FC236}">
                <a16:creationId xmlns:a16="http://schemas.microsoft.com/office/drawing/2014/main" id="{8F268F2E-D13E-46CE-AA75-7E7E160010CA}"/>
              </a:ext>
            </a:extLst>
          </p:cNvPr>
          <p:cNvGrpSpPr/>
          <p:nvPr/>
        </p:nvGrpSpPr>
        <p:grpSpPr>
          <a:xfrm>
            <a:off x="529155" y="1272500"/>
            <a:ext cx="556449" cy="556447"/>
            <a:chOff x="5933241" y="3266241"/>
            <a:chExt cx="325518" cy="325517"/>
          </a:xfrm>
        </p:grpSpPr>
        <p:pic>
          <p:nvPicPr>
            <p:cNvPr id="677" name="Graphic 647" descr="Cloud">
              <a:extLst>
                <a:ext uri="{FF2B5EF4-FFF2-40B4-BE49-F238E27FC236}">
                  <a16:creationId xmlns:a16="http://schemas.microsoft.com/office/drawing/2014/main" id="{2279ACAE-4372-4851-B4DE-AFDF2F3F3CCE}"/>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5933241" y="3266241"/>
              <a:ext cx="325518" cy="325517"/>
            </a:xfrm>
            <a:prstGeom prst="rect">
              <a:avLst/>
            </a:prstGeom>
          </p:spPr>
        </p:pic>
        <p:sp>
          <p:nvSpPr>
            <p:cNvPr id="678" name="TextBox 648">
              <a:extLst>
                <a:ext uri="{FF2B5EF4-FFF2-40B4-BE49-F238E27FC236}">
                  <a16:creationId xmlns:a16="http://schemas.microsoft.com/office/drawing/2014/main" id="{22BEBA4F-8A99-40E2-91B6-E745F194E41E}"/>
                </a:ext>
              </a:extLst>
            </p:cNvPr>
            <p:cNvSpPr txBox="1"/>
            <p:nvPr/>
          </p:nvSpPr>
          <p:spPr>
            <a:xfrm>
              <a:off x="6035308" y="3404240"/>
              <a:ext cx="121097" cy="9273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597">
                <a:lnSpc>
                  <a:spcPct val="90000"/>
                </a:lnSpc>
                <a:spcAft>
                  <a:spcPts val="612"/>
                </a:spcAft>
                <a:defRPr/>
              </a:pPr>
              <a:r>
                <a:rPr lang="en-US" sz="1122" b="1">
                  <a:solidFill>
                    <a:srgbClr val="FFFFFF"/>
                  </a:solidFill>
                  <a:latin typeface="Segoe UI Semibold"/>
                  <a:cs typeface="Segoe UI Semibold" panose="020B0702040204020203" pitchFamily="34" charset="0"/>
                </a:rPr>
                <a:t>S</a:t>
              </a:r>
              <a:r>
                <a:rPr lang="en-US" sz="1122" b="1">
                  <a:solidFill>
                    <a:srgbClr val="FFFFFF"/>
                  </a:solidFill>
                  <a:latin typeface="Segoe UI Semibold"/>
                </a:rPr>
                <a:t>3</a:t>
              </a:r>
            </a:p>
          </p:txBody>
        </p:sp>
      </p:grpSp>
      <p:grpSp>
        <p:nvGrpSpPr>
          <p:cNvPr id="568" name="Group 567">
            <a:extLst>
              <a:ext uri="{FF2B5EF4-FFF2-40B4-BE49-F238E27FC236}">
                <a16:creationId xmlns:a16="http://schemas.microsoft.com/office/drawing/2014/main" id="{A4CD9036-C135-41EF-9D18-B0E9076BB4A4}"/>
              </a:ext>
            </a:extLst>
          </p:cNvPr>
          <p:cNvGrpSpPr/>
          <p:nvPr/>
        </p:nvGrpSpPr>
        <p:grpSpPr>
          <a:xfrm>
            <a:off x="1707253" y="3392724"/>
            <a:ext cx="734857" cy="486200"/>
            <a:chOff x="1886916" y="3605471"/>
            <a:chExt cx="529042" cy="350028"/>
          </a:xfrm>
        </p:grpSpPr>
        <p:pic>
          <p:nvPicPr>
            <p:cNvPr id="436" name="Picture 435" descr="A close up of a logo&#10;&#10;Description generated with very high confidence">
              <a:extLst>
                <a:ext uri="{FF2B5EF4-FFF2-40B4-BE49-F238E27FC236}">
                  <a16:creationId xmlns:a16="http://schemas.microsoft.com/office/drawing/2014/main" id="{508C0B3F-516E-46B1-9D8C-3C2BA218D5B1}"/>
                </a:ext>
              </a:extLst>
            </p:cNvPr>
            <p:cNvPicPr>
              <a:picLocks noChangeAspect="1"/>
            </p:cNvPicPr>
            <p:nvPr/>
          </p:nvPicPr>
          <p:blipFill rotWithShape="1">
            <a:blip r:embed="rId51"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p:blipFill>
          <p:spPr>
            <a:xfrm>
              <a:off x="1898674" y="3809660"/>
              <a:ext cx="517284" cy="145839"/>
            </a:xfrm>
            <a:prstGeom prst="rect">
              <a:avLst/>
            </a:prstGeom>
          </p:spPr>
        </p:pic>
        <p:pic>
          <p:nvPicPr>
            <p:cNvPr id="567" name="Picture 566" descr="A close up of a logo&#10;&#10;Description generated with very high confidence">
              <a:extLst>
                <a:ext uri="{FF2B5EF4-FFF2-40B4-BE49-F238E27FC236}">
                  <a16:creationId xmlns:a16="http://schemas.microsoft.com/office/drawing/2014/main" id="{29FA14A3-8A38-415A-AC48-355268C60E32}"/>
                </a:ext>
              </a:extLst>
            </p:cNvPr>
            <p:cNvPicPr>
              <a:picLocks noChangeAspect="1"/>
            </p:cNvPicPr>
            <p:nvPr/>
          </p:nvPicPr>
          <p:blipFill rotWithShape="1">
            <a:blip r:embed="rId5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886916" y="3605471"/>
              <a:ext cx="517284" cy="203170"/>
            </a:xfrm>
            <a:prstGeom prst="rect">
              <a:avLst/>
            </a:prstGeom>
          </p:spPr>
        </p:pic>
      </p:grpSp>
      <p:grpSp>
        <p:nvGrpSpPr>
          <p:cNvPr id="606" name="Group 605">
            <a:extLst>
              <a:ext uri="{FF2B5EF4-FFF2-40B4-BE49-F238E27FC236}">
                <a16:creationId xmlns:a16="http://schemas.microsoft.com/office/drawing/2014/main" id="{4235F157-532C-4946-89E6-413D167D3445}"/>
              </a:ext>
            </a:extLst>
          </p:cNvPr>
          <p:cNvGrpSpPr/>
          <p:nvPr/>
        </p:nvGrpSpPr>
        <p:grpSpPr>
          <a:xfrm>
            <a:off x="1110647" y="3378905"/>
            <a:ext cx="592469" cy="434263"/>
            <a:chOff x="2859238" y="3874489"/>
            <a:chExt cx="580905" cy="425787"/>
          </a:xfrm>
        </p:grpSpPr>
        <p:pic>
          <p:nvPicPr>
            <p:cNvPr id="435" name="Picture 434" descr="A close up of a logo&#10;&#10;Description generated with very high confidence">
              <a:extLst>
                <a:ext uri="{FF2B5EF4-FFF2-40B4-BE49-F238E27FC236}">
                  <a16:creationId xmlns:a16="http://schemas.microsoft.com/office/drawing/2014/main" id="{61BBEEB4-590B-475D-A251-88E82E7CB697}"/>
                </a:ext>
              </a:extLst>
            </p:cNvPr>
            <p:cNvPicPr>
              <a:picLocks noChangeAspect="1"/>
            </p:cNvPicPr>
            <p:nvPr/>
          </p:nvPicPr>
          <p:blipFill rotWithShape="1">
            <a:blip r:embed="rId53" cstate="print">
              <a:biLevel thresh="25000"/>
              <a:extLst>
                <a:ext uri="{28A0092B-C50C-407E-A947-70E740481C1C}">
                  <a14:useLocalDpi xmlns:a14="http://schemas.microsoft.com/office/drawing/2010/main" val="0"/>
                </a:ext>
              </a:extLst>
            </a:blip>
            <a:srcRect/>
            <a:stretch/>
          </p:blipFill>
          <p:spPr>
            <a:xfrm>
              <a:off x="2859238" y="4168645"/>
              <a:ext cx="565435" cy="131631"/>
            </a:xfrm>
            <a:prstGeom prst="rect">
              <a:avLst/>
            </a:prstGeom>
          </p:spPr>
        </p:pic>
        <p:pic>
          <p:nvPicPr>
            <p:cNvPr id="604" name="Picture 603" descr="A close up of a logo&#10;&#10;Description generated with very high confidence">
              <a:extLst>
                <a:ext uri="{FF2B5EF4-FFF2-40B4-BE49-F238E27FC236}">
                  <a16:creationId xmlns:a16="http://schemas.microsoft.com/office/drawing/2014/main" id="{AD006EA3-DF36-4A80-9760-F117D4A51EA4}"/>
                </a:ext>
              </a:extLst>
            </p:cNvPr>
            <p:cNvPicPr>
              <a:picLocks noChangeAspect="1"/>
            </p:cNvPicPr>
            <p:nvPr/>
          </p:nvPicPr>
          <p:blipFill rotWithShape="1">
            <a:blip r:embed="rId54" cstate="print">
              <a:extLst>
                <a:ext uri="{28A0092B-C50C-407E-A947-70E740481C1C}">
                  <a14:useLocalDpi xmlns:a14="http://schemas.microsoft.com/office/drawing/2010/main" val="0"/>
                </a:ext>
              </a:extLst>
            </a:blip>
            <a:srcRect/>
            <a:stretch/>
          </p:blipFill>
          <p:spPr>
            <a:xfrm>
              <a:off x="2874708" y="3874489"/>
              <a:ext cx="565435" cy="296657"/>
            </a:xfrm>
            <a:prstGeom prst="rect">
              <a:avLst/>
            </a:prstGeom>
          </p:spPr>
        </p:pic>
      </p:grpSp>
      <p:grpSp>
        <p:nvGrpSpPr>
          <p:cNvPr id="608" name="Group 607">
            <a:extLst>
              <a:ext uri="{FF2B5EF4-FFF2-40B4-BE49-F238E27FC236}">
                <a16:creationId xmlns:a16="http://schemas.microsoft.com/office/drawing/2014/main" id="{D4AD118B-523A-4027-955C-99BD625EB7F7}"/>
              </a:ext>
            </a:extLst>
          </p:cNvPr>
          <p:cNvGrpSpPr/>
          <p:nvPr/>
        </p:nvGrpSpPr>
        <p:grpSpPr>
          <a:xfrm>
            <a:off x="1624569" y="2627502"/>
            <a:ext cx="792743" cy="324066"/>
            <a:chOff x="2925785" y="3759575"/>
            <a:chExt cx="946563" cy="386947"/>
          </a:xfrm>
        </p:grpSpPr>
        <p:pic>
          <p:nvPicPr>
            <p:cNvPr id="426" name="Picture 425" descr="A close up of a logo&#10;&#10;Description generated with very high confidence">
              <a:extLst>
                <a:ext uri="{FF2B5EF4-FFF2-40B4-BE49-F238E27FC236}">
                  <a16:creationId xmlns:a16="http://schemas.microsoft.com/office/drawing/2014/main" id="{3F439909-ECD1-4213-A00B-DA9B0DCA381F}"/>
                </a:ext>
              </a:extLst>
            </p:cNvPr>
            <p:cNvPicPr>
              <a:picLocks noChangeAspect="1"/>
            </p:cNvPicPr>
            <p:nvPr/>
          </p:nvPicPr>
          <p:blipFill rotWithShape="1">
            <a:blip r:embed="rId55" cstate="print">
              <a:lum bright="70000" contrast="-70000"/>
              <a:extLst>
                <a:ext uri="{28A0092B-C50C-407E-A947-70E740481C1C}">
                  <a14:useLocalDpi xmlns:a14="http://schemas.microsoft.com/office/drawing/2010/main" val="0"/>
                </a:ext>
              </a:extLst>
            </a:blip>
            <a:srcRect l="19560"/>
            <a:stretch/>
          </p:blipFill>
          <p:spPr>
            <a:xfrm>
              <a:off x="3104613" y="3759575"/>
              <a:ext cx="767735" cy="380988"/>
            </a:xfrm>
            <a:prstGeom prst="rect">
              <a:avLst/>
            </a:prstGeom>
          </p:spPr>
        </p:pic>
        <p:pic>
          <p:nvPicPr>
            <p:cNvPr id="607" name="Picture 606" descr="A close up of a logo&#10;&#10;Description generated with very high confidence">
              <a:extLst>
                <a:ext uri="{FF2B5EF4-FFF2-40B4-BE49-F238E27FC236}">
                  <a16:creationId xmlns:a16="http://schemas.microsoft.com/office/drawing/2014/main" id="{CF41440D-CADE-49A4-9A12-D3A6704B7262}"/>
                </a:ext>
              </a:extLst>
            </p:cNvPr>
            <p:cNvPicPr>
              <a:picLocks noChangeAspect="1"/>
            </p:cNvPicPr>
            <p:nvPr/>
          </p:nvPicPr>
          <p:blipFill rotWithShape="1">
            <a:blip r:embed="rId55" cstate="print">
              <a:extLst>
                <a:ext uri="{28A0092B-C50C-407E-A947-70E740481C1C}">
                  <a14:useLocalDpi xmlns:a14="http://schemas.microsoft.com/office/drawing/2010/main" val="0"/>
                </a:ext>
              </a:extLst>
            </a:blip>
            <a:srcRect r="77728"/>
            <a:stretch/>
          </p:blipFill>
          <p:spPr>
            <a:xfrm>
              <a:off x="2925785" y="3765534"/>
              <a:ext cx="212563" cy="380988"/>
            </a:xfrm>
            <a:prstGeom prst="rect">
              <a:avLst/>
            </a:prstGeom>
          </p:spPr>
        </p:pic>
      </p:grpSp>
      <p:grpSp>
        <p:nvGrpSpPr>
          <p:cNvPr id="610" name="Group 609">
            <a:extLst>
              <a:ext uri="{FF2B5EF4-FFF2-40B4-BE49-F238E27FC236}">
                <a16:creationId xmlns:a16="http://schemas.microsoft.com/office/drawing/2014/main" id="{5AE7975D-95E9-47D6-8755-F744B431FCAA}"/>
              </a:ext>
            </a:extLst>
          </p:cNvPr>
          <p:cNvGrpSpPr/>
          <p:nvPr/>
        </p:nvGrpSpPr>
        <p:grpSpPr>
          <a:xfrm>
            <a:off x="629135" y="2778205"/>
            <a:ext cx="957490" cy="231963"/>
            <a:chOff x="1830199" y="4076093"/>
            <a:chExt cx="1145141" cy="277423"/>
          </a:xfrm>
        </p:grpSpPr>
        <p:pic>
          <p:nvPicPr>
            <p:cNvPr id="433" name="Picture 432">
              <a:extLst>
                <a:ext uri="{FF2B5EF4-FFF2-40B4-BE49-F238E27FC236}">
                  <a16:creationId xmlns:a16="http://schemas.microsoft.com/office/drawing/2014/main" id="{01CB446E-1CEC-4F7F-BBD3-491AE7E5E54C}"/>
                </a:ext>
              </a:extLst>
            </p:cNvPr>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1830199" y="4101694"/>
              <a:ext cx="1145141" cy="232910"/>
            </a:xfrm>
            <a:prstGeom prst="rect">
              <a:avLst/>
            </a:prstGeom>
            <a:noFill/>
            <a:extLst>
              <a:ext uri="{909E8E84-426E-40DD-AFC4-6F175D3DCCD1}">
                <a14:hiddenFill xmlns:a14="http://schemas.microsoft.com/office/drawing/2010/main">
                  <a:solidFill>
                    <a:srgbClr val="FFFFFF"/>
                  </a:solidFill>
                </a14:hiddenFill>
              </a:ext>
            </a:extLst>
          </p:spPr>
        </p:pic>
        <p:pic>
          <p:nvPicPr>
            <p:cNvPr id="609" name="Picture 608">
              <a:extLst>
                <a:ext uri="{FF2B5EF4-FFF2-40B4-BE49-F238E27FC236}">
                  <a16:creationId xmlns:a16="http://schemas.microsoft.com/office/drawing/2014/main" id="{134E1EBE-47E9-4B98-A033-3F259C170572}"/>
                </a:ext>
              </a:extLst>
            </p:cNvPr>
            <p:cNvPicPr>
              <a:picLocks noChangeAspect="1" noChangeArrowheads="1"/>
            </p:cNvPicPr>
            <p:nvPr/>
          </p:nvPicPr>
          <p:blipFill rotWithShape="1">
            <a:blip r:embed="rId57" cstate="print">
              <a:lum bright="70000" contrast="-70000"/>
              <a:extLst>
                <a:ext uri="{28A0092B-C50C-407E-A947-70E740481C1C}">
                  <a14:useLocalDpi xmlns:a14="http://schemas.microsoft.com/office/drawing/2010/main" val="0"/>
                </a:ext>
              </a:extLst>
            </a:blip>
            <a:srcRect t="-10510" b="-8602"/>
            <a:stretch/>
          </p:blipFill>
          <p:spPr bwMode="auto">
            <a:xfrm>
              <a:off x="2053806" y="4076093"/>
              <a:ext cx="539663" cy="277423"/>
            </a:xfrm>
            <a:prstGeom prst="rect">
              <a:avLst/>
            </a:prstGeom>
            <a:noFill/>
            <a:extLst>
              <a:ext uri="{909E8E84-426E-40DD-AFC4-6F175D3DCCD1}">
                <a14:hiddenFill xmlns:a14="http://schemas.microsoft.com/office/drawing/2010/main">
                  <a:solidFill>
                    <a:srgbClr val="FFFFFF"/>
                  </a:solidFill>
                </a14:hiddenFill>
              </a:ext>
            </a:extLst>
          </p:spPr>
        </p:pic>
      </p:grpSp>
      <p:pic>
        <p:nvPicPr>
          <p:cNvPr id="615" name="Picture 614" descr="Image result for symantec png logo">
            <a:extLst>
              <a:ext uri="{FF2B5EF4-FFF2-40B4-BE49-F238E27FC236}">
                <a16:creationId xmlns:a16="http://schemas.microsoft.com/office/drawing/2014/main" id="{578560FE-D3E0-469D-908E-2E53216904DF}"/>
              </a:ext>
            </a:extLst>
          </p:cNvPr>
          <p:cNvPicPr>
            <a:picLocks noChangeAspect="1" noChangeArrowheads="1"/>
          </p:cNvPicPr>
          <p:nvPr/>
        </p:nvPicPr>
        <p:blipFill rotWithShape="1">
          <a:blip r:embed="rId58" cstate="print">
            <a:lum bright="70000" contrast="-70000"/>
            <a:extLst>
              <a:ext uri="{28A0092B-C50C-407E-A947-70E740481C1C}">
                <a14:useLocalDpi xmlns:a14="http://schemas.microsoft.com/office/drawing/2010/main" val="0"/>
              </a:ext>
            </a:extLst>
          </a:blip>
          <a:srcRect/>
          <a:stretch/>
        </p:blipFill>
        <p:spPr bwMode="auto">
          <a:xfrm>
            <a:off x="848504" y="1993863"/>
            <a:ext cx="526173" cy="205119"/>
          </a:xfrm>
          <a:prstGeom prst="rect">
            <a:avLst/>
          </a:prstGeom>
          <a:noFill/>
          <a:extLst>
            <a:ext uri="{909E8E84-426E-40DD-AFC4-6F175D3DCCD1}">
              <a14:hiddenFill xmlns:a14="http://schemas.microsoft.com/office/drawing/2010/main">
                <a:solidFill>
                  <a:srgbClr val="FFFFFF"/>
                </a:solidFill>
              </a14:hiddenFill>
            </a:ext>
          </a:extLst>
        </p:spPr>
      </p:pic>
      <p:pic>
        <p:nvPicPr>
          <p:cNvPr id="616" name="Picture 615" descr="Image result for symantec png logo">
            <a:extLst>
              <a:ext uri="{FF2B5EF4-FFF2-40B4-BE49-F238E27FC236}">
                <a16:creationId xmlns:a16="http://schemas.microsoft.com/office/drawing/2014/main" id="{2F9DF861-086D-4123-AD77-E425C2169B60}"/>
              </a:ext>
            </a:extLst>
          </p:cNvPr>
          <p:cNvPicPr>
            <a:picLocks noChangeAspect="1" noChangeArrowheads="1"/>
          </p:cNvPicPr>
          <p:nvPr/>
        </p:nvPicPr>
        <p:blipFill rotWithShape="1">
          <a:blip r:embed="rId59" cstate="print">
            <a:extLst>
              <a:ext uri="{28A0092B-C50C-407E-A947-70E740481C1C}">
                <a14:useLocalDpi xmlns:a14="http://schemas.microsoft.com/office/drawing/2010/main" val="0"/>
              </a:ext>
            </a:extLst>
          </a:blip>
          <a:srcRect b="-2109"/>
          <a:stretch/>
        </p:blipFill>
        <p:spPr bwMode="auto">
          <a:xfrm>
            <a:off x="622614" y="1994136"/>
            <a:ext cx="206069" cy="233645"/>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a:extLst>
              <a:ext uri="{FF2B5EF4-FFF2-40B4-BE49-F238E27FC236}">
                <a16:creationId xmlns:a16="http://schemas.microsoft.com/office/drawing/2014/main" id="{44A86B96-A2A6-4E12-9757-D23FF8776A85}"/>
              </a:ext>
            </a:extLst>
          </p:cNvPr>
          <p:cNvSpPr txBox="1"/>
          <p:nvPr/>
        </p:nvSpPr>
        <p:spPr>
          <a:xfrm>
            <a:off x="8953158" y="3453041"/>
            <a:ext cx="544552" cy="177122"/>
          </a:xfrm>
          <a:prstGeom prst="roundRect">
            <a:avLst/>
          </a:prstGeom>
          <a:solidFill>
            <a:srgbClr val="9BF00B"/>
          </a:solidFill>
        </p:spPr>
        <p:txBody>
          <a:bodyPr wrap="square" lIns="0" tIns="0" rIns="0" bIns="0" rtlCol="0" anchor="ctr">
            <a:spAutoFit/>
          </a:bodyPr>
          <a:lstStyle/>
          <a:p>
            <a:pPr algn="ctr" defTabSz="932597">
              <a:defRPr/>
            </a:pPr>
            <a:r>
              <a:rPr lang="en-US" sz="1020" b="1">
                <a:solidFill>
                  <a:srgbClr val="283F03"/>
                </a:solidFill>
                <a:latin typeface="Segoe UI"/>
              </a:rPr>
              <a:t>TLS/SSL</a:t>
            </a:r>
          </a:p>
        </p:txBody>
      </p:sp>
      <p:sp>
        <p:nvSpPr>
          <p:cNvPr id="337" name="!!vm_title">
            <a:hlinkClick r:id="" action="ppaction://noaction"/>
            <a:extLst>
              <a:ext uri="{FF2B5EF4-FFF2-40B4-BE49-F238E27FC236}">
                <a16:creationId xmlns:a16="http://schemas.microsoft.com/office/drawing/2014/main" id="{D433CBB0-093F-4D74-92DA-7D76385AE381}"/>
              </a:ext>
            </a:extLst>
          </p:cNvPr>
          <p:cNvSpPr txBox="1"/>
          <p:nvPr/>
        </p:nvSpPr>
        <p:spPr>
          <a:xfrm>
            <a:off x="10648008" y="4814634"/>
            <a:ext cx="599698" cy="141668"/>
          </a:xfrm>
          <a:prstGeom prst="roundRect">
            <a:avLst/>
          </a:prstGeom>
          <a:solidFill>
            <a:srgbClr val="949494"/>
          </a:solidFill>
        </p:spPr>
        <p:txBody>
          <a:bodyPr wrap="square" lIns="0" tIns="0" rIns="0" bIns="0" rtlCol="0" anchor="ctr">
            <a:spAutoFit/>
          </a:bodyPr>
          <a:lstStyle>
            <a:defPPr>
              <a:defRPr lang="en-US"/>
            </a:defPPr>
            <a:lvl1pPr algn="ctr">
              <a:defRPr sz="1000" b="1">
                <a:solidFill>
                  <a:srgbClr val="003C46"/>
                </a:solidFill>
              </a:defRPr>
            </a:lvl1pPr>
          </a:lstStyle>
          <a:p>
            <a:pPr defTabSz="932597">
              <a:defRPr/>
            </a:pPr>
            <a:r>
              <a:rPr lang="en-US" sz="816">
                <a:solidFill>
                  <a:srgbClr val="282828"/>
                </a:solidFill>
                <a:latin typeface="Segoe UI"/>
              </a:rPr>
              <a:t>TAP/SPAN</a:t>
            </a:r>
          </a:p>
        </p:txBody>
      </p:sp>
      <p:cxnSp>
        <p:nvCxnSpPr>
          <p:cNvPr id="652" name="!!movingline_down">
            <a:extLst>
              <a:ext uri="{FF2B5EF4-FFF2-40B4-BE49-F238E27FC236}">
                <a16:creationId xmlns:a16="http://schemas.microsoft.com/office/drawing/2014/main" id="{E611744F-0EE0-4DE1-A3F9-9C8A6D8E7ECF}"/>
              </a:ext>
            </a:extLst>
          </p:cNvPr>
          <p:cNvCxnSpPr>
            <a:cxnSpLocks/>
          </p:cNvCxnSpPr>
          <p:nvPr/>
        </p:nvCxnSpPr>
        <p:spPr>
          <a:xfrm>
            <a:off x="4686493" y="3040261"/>
            <a:ext cx="0" cy="440654"/>
          </a:xfrm>
          <a:prstGeom prst="line">
            <a:avLst/>
          </a:prstGeom>
          <a:ln w="28575">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4" name="Freeform: Shape 373">
            <a:extLst>
              <a:ext uri="{FF2B5EF4-FFF2-40B4-BE49-F238E27FC236}">
                <a16:creationId xmlns:a16="http://schemas.microsoft.com/office/drawing/2014/main" id="{C9C8C929-5492-4F56-B127-033C76E3650F}"/>
              </a:ext>
            </a:extLst>
          </p:cNvPr>
          <p:cNvSpPr/>
          <p:nvPr/>
        </p:nvSpPr>
        <p:spPr bwMode="blackWhite">
          <a:xfrm rot="16200000">
            <a:off x="4886577" y="2772532"/>
            <a:ext cx="240506" cy="483903"/>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5" name="!!azure_area">
            <a:extLst>
              <a:ext uri="{FF2B5EF4-FFF2-40B4-BE49-F238E27FC236}">
                <a16:creationId xmlns:a16="http://schemas.microsoft.com/office/drawing/2014/main" id="{ADAE1A2A-8C0D-4D26-B3D1-08CC276CF117}"/>
              </a:ext>
            </a:extLst>
          </p:cNvPr>
          <p:cNvSpPr/>
          <p:nvPr/>
        </p:nvSpPr>
        <p:spPr>
          <a:xfrm>
            <a:off x="3766790" y="2984956"/>
            <a:ext cx="1745658" cy="1160506"/>
          </a:xfrm>
          <a:prstGeom prst="roundRect">
            <a:avLst>
              <a:gd name="adj" fmla="val 6290"/>
            </a:avLst>
          </a:prstGeom>
          <a:solidFill>
            <a:schemeClr val="bg1"/>
          </a:solidFill>
          <a:ln w="12700">
            <a:solidFill>
              <a:srgbClr val="2687C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GB" sz="1428">
              <a:solidFill>
                <a:srgbClr val="FFFFFF"/>
              </a:solidFill>
              <a:latin typeface="Segoe UI"/>
              <a:cs typeface="Segoe UI" pitchFamily="34" charset="0"/>
            </a:endParaRPr>
          </a:p>
        </p:txBody>
      </p:sp>
      <p:sp>
        <p:nvSpPr>
          <p:cNvPr id="486" name="!!azure_title">
            <a:extLst>
              <a:ext uri="{FF2B5EF4-FFF2-40B4-BE49-F238E27FC236}">
                <a16:creationId xmlns:a16="http://schemas.microsoft.com/office/drawing/2014/main" id="{B332AB15-976E-4310-A6DB-3694BC624169}"/>
              </a:ext>
            </a:extLst>
          </p:cNvPr>
          <p:cNvSpPr txBox="1"/>
          <p:nvPr/>
        </p:nvSpPr>
        <p:spPr>
          <a:xfrm>
            <a:off x="3905197" y="2872872"/>
            <a:ext cx="1284066" cy="192135"/>
          </a:xfrm>
          <a:prstGeom prst="rect">
            <a:avLst/>
          </a:prstGeom>
          <a:solidFill>
            <a:schemeClr val="bg1"/>
          </a:solidFill>
        </p:spPr>
        <p:txBody>
          <a:bodyPr wrap="square" lIns="0" tIns="0" rIns="0" bIns="0" rtlCol="0">
            <a:spAutoFit/>
          </a:bodyPr>
          <a:lstStyle/>
          <a:p>
            <a:pPr algn="ctr" defTabSz="932597">
              <a:defRPr/>
            </a:pPr>
            <a:r>
              <a:rPr lang="en-US" sz="1224">
                <a:solidFill>
                  <a:srgbClr val="FFFFFF"/>
                </a:solidFill>
                <a:latin typeface="Segoe UI Semibold"/>
              </a:rPr>
              <a:t>Virtual Machines</a:t>
            </a:r>
          </a:p>
        </p:txBody>
      </p:sp>
      <p:grpSp>
        <p:nvGrpSpPr>
          <p:cNvPr id="108" name="Group 107">
            <a:extLst>
              <a:ext uri="{FF2B5EF4-FFF2-40B4-BE49-F238E27FC236}">
                <a16:creationId xmlns:a16="http://schemas.microsoft.com/office/drawing/2014/main" id="{4B4A47EF-391C-4042-86A2-DE9547298C99}"/>
              </a:ext>
            </a:extLst>
          </p:cNvPr>
          <p:cNvGrpSpPr/>
          <p:nvPr/>
        </p:nvGrpSpPr>
        <p:grpSpPr>
          <a:xfrm>
            <a:off x="4226736" y="3121761"/>
            <a:ext cx="866839" cy="921756"/>
            <a:chOff x="4143370" y="2211038"/>
            <a:chExt cx="849919" cy="903764"/>
          </a:xfrm>
        </p:grpSpPr>
        <p:grpSp>
          <p:nvGrpSpPr>
            <p:cNvPr id="487" name="!!onprem_server">
              <a:extLst>
                <a:ext uri="{FF2B5EF4-FFF2-40B4-BE49-F238E27FC236}">
                  <a16:creationId xmlns:a16="http://schemas.microsoft.com/office/drawing/2014/main" id="{4DFBB245-27D5-4F9D-AF66-874347D421FE}"/>
                </a:ext>
                <a:ext uri="{C183D7F6-B498-43B3-948B-1728B52AA6E4}">
                  <adec:decorative xmlns:adec="http://schemas.microsoft.com/office/drawing/2017/decorative" val="1"/>
                </a:ext>
              </a:extLst>
            </p:cNvPr>
            <p:cNvGrpSpPr>
              <a:grpSpLocks noChangeAspect="1"/>
            </p:cNvGrpSpPr>
            <p:nvPr/>
          </p:nvGrpSpPr>
          <p:grpSpPr>
            <a:xfrm>
              <a:off x="4143370" y="2211038"/>
              <a:ext cx="349465" cy="365760"/>
              <a:chOff x="6298962" y="2614540"/>
              <a:chExt cx="1002814" cy="1049575"/>
            </a:xfrm>
          </p:grpSpPr>
          <p:sp>
            <p:nvSpPr>
              <p:cNvPr id="491" name="Freeform: Shape 490">
                <a:extLst>
                  <a:ext uri="{FF2B5EF4-FFF2-40B4-BE49-F238E27FC236}">
                    <a16:creationId xmlns:a16="http://schemas.microsoft.com/office/drawing/2014/main" id="{852914EB-D22C-42C1-9DA2-373A9588288F}"/>
                  </a:ext>
                </a:extLst>
              </p:cNvPr>
              <p:cNvSpPr/>
              <p:nvPr/>
            </p:nvSpPr>
            <p:spPr>
              <a:xfrm>
                <a:off x="6299357" y="3381828"/>
                <a:ext cx="1002419" cy="282287"/>
              </a:xfrm>
              <a:custGeom>
                <a:avLst/>
                <a:gdLst>
                  <a:gd name="connsiteX0" fmla="*/ 1000782 w 1002419"/>
                  <a:gd name="connsiteY0" fmla="*/ 118215 h 282287"/>
                  <a:gd name="connsiteX1" fmla="*/ 847781 w 1002419"/>
                  <a:gd name="connsiteY1" fmla="*/ 230993 h 282287"/>
                  <a:gd name="connsiteX2" fmla="*/ 138899 w 1002419"/>
                  <a:gd name="connsiteY2" fmla="*/ 231987 h 282287"/>
                  <a:gd name="connsiteX3" fmla="*/ 572 w 1002419"/>
                  <a:gd name="connsiteY3" fmla="*/ 124296 h 282287"/>
                  <a:gd name="connsiteX4" fmla="*/ 572 w 1002419"/>
                  <a:gd name="connsiteY4" fmla="*/ 9354 h 282287"/>
                  <a:gd name="connsiteX5" fmla="*/ 1002419 w 1002419"/>
                  <a:gd name="connsiteY5" fmla="*/ 0 h 282287"/>
                  <a:gd name="connsiteX6" fmla="*/ 1000782 w 1002419"/>
                  <a:gd name="connsiteY6" fmla="*/ 118215 h 282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419" h="282287">
                    <a:moveTo>
                      <a:pt x="1000782" y="118215"/>
                    </a:moveTo>
                    <a:cubicBezTo>
                      <a:pt x="991428" y="159140"/>
                      <a:pt x="940272" y="199539"/>
                      <a:pt x="847781" y="230993"/>
                    </a:cubicBezTo>
                    <a:cubicBezTo>
                      <a:pt x="616437" y="299046"/>
                      <a:pt x="370434" y="299391"/>
                      <a:pt x="138899" y="231987"/>
                    </a:cubicBezTo>
                    <a:cubicBezTo>
                      <a:pt x="53716" y="201936"/>
                      <a:pt x="7763" y="163584"/>
                      <a:pt x="572" y="124296"/>
                    </a:cubicBezTo>
                    <a:cubicBezTo>
                      <a:pt x="-715" y="117397"/>
                      <a:pt x="572" y="9354"/>
                      <a:pt x="572" y="9354"/>
                    </a:cubicBezTo>
                    <a:lnTo>
                      <a:pt x="1002419" y="0"/>
                    </a:lnTo>
                    <a:cubicBezTo>
                      <a:pt x="1002419" y="0"/>
                      <a:pt x="1001952" y="113246"/>
                      <a:pt x="1000782" y="118215"/>
                    </a:cubicBezTo>
                    <a:close/>
                  </a:path>
                </a:pathLst>
              </a:custGeom>
              <a:solidFill>
                <a:srgbClr val="5EA0EF"/>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496" name="Freeform: Shape 495">
                <a:extLst>
                  <a:ext uri="{FF2B5EF4-FFF2-40B4-BE49-F238E27FC236}">
                    <a16:creationId xmlns:a16="http://schemas.microsoft.com/office/drawing/2014/main" id="{814474D6-B322-44F1-9374-C5A1BC256D00}"/>
                  </a:ext>
                </a:extLst>
              </p:cNvPr>
              <p:cNvSpPr/>
              <p:nvPr/>
            </p:nvSpPr>
            <p:spPr>
              <a:xfrm rot="21565500">
                <a:off x="6298962" y="3215613"/>
                <a:ext cx="1002783" cy="346694"/>
              </a:xfrm>
              <a:custGeom>
                <a:avLst/>
                <a:gdLst>
                  <a:gd name="connsiteX0" fmla="*/ 1002783 w 1002783"/>
                  <a:gd name="connsiteY0" fmla="*/ 173347 h 346694"/>
                  <a:gd name="connsiteX1" fmla="*/ 501392 w 1002783"/>
                  <a:gd name="connsiteY1" fmla="*/ 346695 h 346694"/>
                  <a:gd name="connsiteX2" fmla="*/ 0 w 1002783"/>
                  <a:gd name="connsiteY2" fmla="*/ 173347 h 346694"/>
                  <a:gd name="connsiteX3" fmla="*/ 501392 w 1002783"/>
                  <a:gd name="connsiteY3" fmla="*/ 0 h 346694"/>
                  <a:gd name="connsiteX4" fmla="*/ 1002783 w 1002783"/>
                  <a:gd name="connsiteY4" fmla="*/ 173347 h 346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783" h="346694">
                    <a:moveTo>
                      <a:pt x="1002783" y="173347"/>
                    </a:moveTo>
                    <a:cubicBezTo>
                      <a:pt x="1002783" y="269084"/>
                      <a:pt x="778303" y="346695"/>
                      <a:pt x="501392" y="346695"/>
                    </a:cubicBezTo>
                    <a:cubicBezTo>
                      <a:pt x="224481" y="346695"/>
                      <a:pt x="0" y="269084"/>
                      <a:pt x="0" y="173347"/>
                    </a:cubicBezTo>
                    <a:cubicBezTo>
                      <a:pt x="0" y="77610"/>
                      <a:pt x="224481" y="0"/>
                      <a:pt x="501392" y="0"/>
                    </a:cubicBezTo>
                    <a:cubicBezTo>
                      <a:pt x="778303" y="0"/>
                      <a:pt x="1002783" y="77610"/>
                      <a:pt x="1002783" y="173347"/>
                    </a:cubicBezTo>
                    <a:close/>
                  </a:path>
                </a:pathLst>
              </a:custGeom>
              <a:solidFill>
                <a:srgbClr val="50E6FF"/>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498" name="Freeform: Shape 497">
                <a:extLst>
                  <a:ext uri="{FF2B5EF4-FFF2-40B4-BE49-F238E27FC236}">
                    <a16:creationId xmlns:a16="http://schemas.microsoft.com/office/drawing/2014/main" id="{98E38007-ABC1-4D36-940B-84DC5E368DC0}"/>
                  </a:ext>
                </a:extLst>
              </p:cNvPr>
              <p:cNvSpPr/>
              <p:nvPr/>
            </p:nvSpPr>
            <p:spPr>
              <a:xfrm>
                <a:off x="6566036" y="2614540"/>
                <a:ext cx="479588" cy="816573"/>
              </a:xfrm>
              <a:custGeom>
                <a:avLst/>
                <a:gdLst>
                  <a:gd name="connsiteX0" fmla="*/ 479588 w 479588"/>
                  <a:gd name="connsiteY0" fmla="*/ 788745 h 816573"/>
                  <a:gd name="connsiteX1" fmla="*/ 451759 w 479588"/>
                  <a:gd name="connsiteY1" fmla="*/ 816574 h 816573"/>
                  <a:gd name="connsiteX2" fmla="*/ 27833 w 479588"/>
                  <a:gd name="connsiteY2" fmla="*/ 816574 h 816573"/>
                  <a:gd name="connsiteX3" fmla="*/ 4 w 479588"/>
                  <a:gd name="connsiteY3" fmla="*/ 788745 h 816573"/>
                  <a:gd name="connsiteX4" fmla="*/ 4 w 479588"/>
                  <a:gd name="connsiteY4" fmla="*/ 27829 h 816573"/>
                  <a:gd name="connsiteX5" fmla="*/ 26839 w 479588"/>
                  <a:gd name="connsiteY5" fmla="*/ 0 h 816573"/>
                  <a:gd name="connsiteX6" fmla="*/ 451759 w 479588"/>
                  <a:gd name="connsiteY6" fmla="*/ 0 h 816573"/>
                  <a:gd name="connsiteX7" fmla="*/ 479588 w 479588"/>
                  <a:gd name="connsiteY7" fmla="*/ 27829 h 81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588" h="816573">
                    <a:moveTo>
                      <a:pt x="479588" y="788745"/>
                    </a:moveTo>
                    <a:cubicBezTo>
                      <a:pt x="479337" y="804010"/>
                      <a:pt x="467024" y="816322"/>
                      <a:pt x="451759" y="816574"/>
                    </a:cubicBezTo>
                    <a:lnTo>
                      <a:pt x="27833" y="816574"/>
                    </a:lnTo>
                    <a:cubicBezTo>
                      <a:pt x="12464" y="816574"/>
                      <a:pt x="4" y="804115"/>
                      <a:pt x="4" y="788745"/>
                    </a:cubicBezTo>
                    <a:lnTo>
                      <a:pt x="4" y="27829"/>
                    </a:lnTo>
                    <a:cubicBezTo>
                      <a:pt x="-257" y="12739"/>
                      <a:pt x="11750" y="288"/>
                      <a:pt x="26839" y="0"/>
                    </a:cubicBezTo>
                    <a:lnTo>
                      <a:pt x="451759" y="0"/>
                    </a:lnTo>
                    <a:cubicBezTo>
                      <a:pt x="467130" y="0"/>
                      <a:pt x="479588" y="12459"/>
                      <a:pt x="479588" y="27829"/>
                    </a:cubicBezTo>
                    <a:close/>
                  </a:path>
                </a:pathLst>
              </a:custGeom>
              <a:solidFill>
                <a:srgbClr val="949494"/>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05" name="Freeform: Shape 504">
                <a:extLst>
                  <a:ext uri="{FF2B5EF4-FFF2-40B4-BE49-F238E27FC236}">
                    <a16:creationId xmlns:a16="http://schemas.microsoft.com/office/drawing/2014/main" id="{64A3AF95-F662-4676-9E32-22E2E258AFEE}"/>
                  </a:ext>
                </a:extLst>
              </p:cNvPr>
              <p:cNvSpPr/>
              <p:nvPr/>
            </p:nvSpPr>
            <p:spPr>
              <a:xfrm>
                <a:off x="6636371" y="2694147"/>
                <a:ext cx="344766" cy="259194"/>
              </a:xfrm>
              <a:custGeom>
                <a:avLst/>
                <a:gdLst>
                  <a:gd name="connsiteX0" fmla="*/ 2 w 344766"/>
                  <a:gd name="connsiteY0" fmla="*/ 206577 h 259194"/>
                  <a:gd name="connsiteX1" fmla="*/ 51801 w 344766"/>
                  <a:gd name="connsiteY1" fmla="*/ 154835 h 259194"/>
                  <a:gd name="connsiteX2" fmla="*/ 291096 w 344766"/>
                  <a:gd name="connsiteY2" fmla="*/ 154835 h 259194"/>
                  <a:gd name="connsiteX3" fmla="*/ 344766 w 344766"/>
                  <a:gd name="connsiteY3" fmla="*/ 205542 h 259194"/>
                  <a:gd name="connsiteX4" fmla="*/ 344767 w 344766"/>
                  <a:gd name="connsiteY4" fmla="*/ 205583 h 259194"/>
                  <a:gd name="connsiteX5" fmla="*/ 344767 w 344766"/>
                  <a:gd name="connsiteY5" fmla="*/ 206577 h 259194"/>
                  <a:gd name="connsiteX6" fmla="*/ 344767 w 344766"/>
                  <a:gd name="connsiteY6" fmla="*/ 206577 h 259194"/>
                  <a:gd name="connsiteX7" fmla="*/ 292500 w 344766"/>
                  <a:gd name="connsiteY7" fmla="*/ 259195 h 259194"/>
                  <a:gd name="connsiteX8" fmla="*/ 51801 w 344766"/>
                  <a:gd name="connsiteY8" fmla="*/ 259195 h 259194"/>
                  <a:gd name="connsiteX9" fmla="*/ 2 w 344766"/>
                  <a:gd name="connsiteY9" fmla="*/ 206579 h 259194"/>
                  <a:gd name="connsiteX10" fmla="*/ 2 w 344766"/>
                  <a:gd name="connsiteY10" fmla="*/ 206577 h 259194"/>
                  <a:gd name="connsiteX11" fmla="*/ 51801 w 344766"/>
                  <a:gd name="connsiteY11" fmla="*/ 104030 h 259194"/>
                  <a:gd name="connsiteX12" fmla="*/ 292090 w 344766"/>
                  <a:gd name="connsiteY12" fmla="*/ 104030 h 259194"/>
                  <a:gd name="connsiteX13" fmla="*/ 344708 w 344766"/>
                  <a:gd name="connsiteY13" fmla="*/ 52289 h 259194"/>
                  <a:gd name="connsiteX14" fmla="*/ 344708 w 344766"/>
                  <a:gd name="connsiteY14" fmla="*/ 52289 h 259194"/>
                  <a:gd name="connsiteX15" fmla="*/ 344708 w 344766"/>
                  <a:gd name="connsiteY15" fmla="*/ 50769 h 259194"/>
                  <a:gd name="connsiteX16" fmla="*/ 291079 w 344766"/>
                  <a:gd name="connsiteY16" fmla="*/ 20 h 259194"/>
                  <a:gd name="connsiteX17" fmla="*/ 291038 w 344766"/>
                  <a:gd name="connsiteY17" fmla="*/ 21 h 259194"/>
                  <a:gd name="connsiteX18" fmla="*/ 51801 w 344766"/>
                  <a:gd name="connsiteY18" fmla="*/ 21 h 259194"/>
                  <a:gd name="connsiteX19" fmla="*/ 1541 w 344766"/>
                  <a:gd name="connsiteY19" fmla="*/ 53770 h 259194"/>
                  <a:gd name="connsiteX20" fmla="*/ 51801 w 344766"/>
                  <a:gd name="connsiteY20" fmla="*/ 104030 h 25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66" h="259194">
                    <a:moveTo>
                      <a:pt x="2" y="206577"/>
                    </a:moveTo>
                    <a:cubicBezTo>
                      <a:pt x="256" y="178084"/>
                      <a:pt x="23308" y="155058"/>
                      <a:pt x="51801" y="154835"/>
                    </a:cubicBezTo>
                    <a:lnTo>
                      <a:pt x="291096" y="154835"/>
                    </a:lnTo>
                    <a:cubicBezTo>
                      <a:pt x="319919" y="154018"/>
                      <a:pt x="343948" y="176719"/>
                      <a:pt x="344766" y="205542"/>
                    </a:cubicBezTo>
                    <a:cubicBezTo>
                      <a:pt x="344766" y="205555"/>
                      <a:pt x="344766" y="205569"/>
                      <a:pt x="344767" y="205583"/>
                    </a:cubicBezTo>
                    <a:lnTo>
                      <a:pt x="344767" y="206577"/>
                    </a:lnTo>
                    <a:lnTo>
                      <a:pt x="344767" y="206577"/>
                    </a:lnTo>
                    <a:cubicBezTo>
                      <a:pt x="344767" y="235500"/>
                      <a:pt x="321423" y="259002"/>
                      <a:pt x="292500" y="259195"/>
                    </a:cubicBezTo>
                    <a:lnTo>
                      <a:pt x="51801" y="259195"/>
                    </a:lnTo>
                    <a:cubicBezTo>
                      <a:pt x="22968" y="258970"/>
                      <a:pt x="-223" y="235413"/>
                      <a:pt x="2" y="206579"/>
                    </a:cubicBezTo>
                    <a:cubicBezTo>
                      <a:pt x="2" y="206579"/>
                      <a:pt x="2" y="206578"/>
                      <a:pt x="2" y="206577"/>
                    </a:cubicBezTo>
                    <a:close/>
                    <a:moveTo>
                      <a:pt x="51801" y="104030"/>
                    </a:moveTo>
                    <a:lnTo>
                      <a:pt x="292090" y="104030"/>
                    </a:lnTo>
                    <a:cubicBezTo>
                      <a:pt x="320902" y="104257"/>
                      <a:pt x="344451" y="81100"/>
                      <a:pt x="344708" y="52289"/>
                    </a:cubicBezTo>
                    <a:lnTo>
                      <a:pt x="344708" y="52289"/>
                    </a:lnTo>
                    <a:cubicBezTo>
                      <a:pt x="344738" y="51782"/>
                      <a:pt x="344738" y="51275"/>
                      <a:pt x="344708" y="50769"/>
                    </a:cubicBezTo>
                    <a:cubicBezTo>
                      <a:pt x="343913" y="21946"/>
                      <a:pt x="319902" y="-775"/>
                      <a:pt x="291079" y="20"/>
                    </a:cubicBezTo>
                    <a:cubicBezTo>
                      <a:pt x="291065" y="21"/>
                      <a:pt x="291051" y="21"/>
                      <a:pt x="291038" y="21"/>
                    </a:cubicBezTo>
                    <a:lnTo>
                      <a:pt x="51801" y="21"/>
                    </a:lnTo>
                    <a:cubicBezTo>
                      <a:pt x="23080" y="984"/>
                      <a:pt x="578" y="25048"/>
                      <a:pt x="1541" y="53770"/>
                    </a:cubicBezTo>
                    <a:cubicBezTo>
                      <a:pt x="2459" y="81139"/>
                      <a:pt x="24432" y="103112"/>
                      <a:pt x="51801" y="104030"/>
                    </a:cubicBezTo>
                    <a:close/>
                  </a:path>
                </a:pathLst>
              </a:custGeom>
              <a:solidFill>
                <a:srgbClr val="003067"/>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09" name="Freeform: Shape 508">
                <a:extLst>
                  <a:ext uri="{FF2B5EF4-FFF2-40B4-BE49-F238E27FC236}">
                    <a16:creationId xmlns:a16="http://schemas.microsoft.com/office/drawing/2014/main" id="{501C57E1-8DD7-49F6-86B7-6B52A192C7E1}"/>
                  </a:ext>
                </a:extLst>
              </p:cNvPr>
              <p:cNvSpPr/>
              <p:nvPr/>
            </p:nvSpPr>
            <p:spPr>
              <a:xfrm>
                <a:off x="6655783" y="2711240"/>
                <a:ext cx="70157" cy="224562"/>
              </a:xfrm>
              <a:custGeom>
                <a:avLst/>
                <a:gdLst>
                  <a:gd name="connsiteX0" fmla="*/ 35079 w 70157"/>
                  <a:gd name="connsiteY0" fmla="*/ 0 h 224562"/>
                  <a:gd name="connsiteX1" fmla="*/ 70157 w 70157"/>
                  <a:gd name="connsiteY1" fmla="*/ 35079 h 224562"/>
                  <a:gd name="connsiteX2" fmla="*/ 35079 w 70157"/>
                  <a:gd name="connsiteY2" fmla="*/ 70157 h 224562"/>
                  <a:gd name="connsiteX3" fmla="*/ 0 w 70157"/>
                  <a:gd name="connsiteY3" fmla="*/ 35079 h 224562"/>
                  <a:gd name="connsiteX4" fmla="*/ 35079 w 70157"/>
                  <a:gd name="connsiteY4" fmla="*/ 0 h 224562"/>
                  <a:gd name="connsiteX5" fmla="*/ 0 w 70157"/>
                  <a:gd name="connsiteY5" fmla="*/ 189483 h 224562"/>
                  <a:gd name="connsiteX6" fmla="*/ 35079 w 70157"/>
                  <a:gd name="connsiteY6" fmla="*/ 224562 h 224562"/>
                  <a:gd name="connsiteX7" fmla="*/ 70157 w 70157"/>
                  <a:gd name="connsiteY7" fmla="*/ 189483 h 224562"/>
                  <a:gd name="connsiteX8" fmla="*/ 35079 w 70157"/>
                  <a:gd name="connsiteY8" fmla="*/ 154405 h 224562"/>
                  <a:gd name="connsiteX9" fmla="*/ 0 w 70157"/>
                  <a:gd name="connsiteY9" fmla="*/ 189483 h 22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157" h="224562">
                    <a:moveTo>
                      <a:pt x="35079" y="0"/>
                    </a:moveTo>
                    <a:cubicBezTo>
                      <a:pt x="54452" y="0"/>
                      <a:pt x="70157" y="15705"/>
                      <a:pt x="70157" y="35079"/>
                    </a:cubicBezTo>
                    <a:cubicBezTo>
                      <a:pt x="70157" y="54452"/>
                      <a:pt x="54452" y="70157"/>
                      <a:pt x="35079" y="70157"/>
                    </a:cubicBezTo>
                    <a:cubicBezTo>
                      <a:pt x="15705" y="70157"/>
                      <a:pt x="0" y="54452"/>
                      <a:pt x="0" y="35079"/>
                    </a:cubicBezTo>
                    <a:cubicBezTo>
                      <a:pt x="0" y="15705"/>
                      <a:pt x="15705" y="0"/>
                      <a:pt x="35079" y="0"/>
                    </a:cubicBezTo>
                    <a:close/>
                    <a:moveTo>
                      <a:pt x="0" y="189483"/>
                    </a:moveTo>
                    <a:cubicBezTo>
                      <a:pt x="0" y="208857"/>
                      <a:pt x="15705" y="224562"/>
                      <a:pt x="35079" y="224562"/>
                    </a:cubicBezTo>
                    <a:cubicBezTo>
                      <a:pt x="54452" y="224562"/>
                      <a:pt x="70157" y="208857"/>
                      <a:pt x="70157" y="189483"/>
                    </a:cubicBezTo>
                    <a:cubicBezTo>
                      <a:pt x="70157" y="170110"/>
                      <a:pt x="54452" y="154405"/>
                      <a:pt x="35079" y="154405"/>
                    </a:cubicBezTo>
                    <a:cubicBezTo>
                      <a:pt x="15705" y="154405"/>
                      <a:pt x="0" y="170110"/>
                      <a:pt x="0" y="189483"/>
                    </a:cubicBezTo>
                    <a:close/>
                  </a:path>
                </a:pathLst>
              </a:custGeom>
              <a:solidFill>
                <a:srgbClr val="50E6FF"/>
              </a:solidFill>
              <a:ln w="58208" cap="flat">
                <a:noFill/>
                <a:prstDash val="solid"/>
                <a:miter/>
              </a:ln>
            </p:spPr>
            <p:txBody>
              <a:bodyPr rtlCol="0" anchor="ctr"/>
              <a:lstStyle/>
              <a:p>
                <a:pPr defTabSz="932597">
                  <a:defRPr/>
                </a:pPr>
                <a:endParaRPr lang="en-US" sz="1836">
                  <a:solidFill>
                    <a:srgbClr val="FFFFFF"/>
                  </a:solidFill>
                  <a:latin typeface="Segoe UI"/>
                </a:endParaRPr>
              </a:p>
            </p:txBody>
          </p:sp>
        </p:grpSp>
        <p:grpSp>
          <p:nvGrpSpPr>
            <p:cNvPr id="510" name="!!onprem_server">
              <a:extLst>
                <a:ext uri="{FF2B5EF4-FFF2-40B4-BE49-F238E27FC236}">
                  <a16:creationId xmlns:a16="http://schemas.microsoft.com/office/drawing/2014/main" id="{28878052-C6A2-494D-BD8D-E55D2C3F84C5}"/>
                </a:ext>
                <a:ext uri="{C183D7F6-B498-43B3-948B-1728B52AA6E4}">
                  <adec:decorative xmlns:adec="http://schemas.microsoft.com/office/drawing/2017/decorative" val="1"/>
                </a:ext>
              </a:extLst>
            </p:cNvPr>
            <p:cNvGrpSpPr>
              <a:grpSpLocks noChangeAspect="1"/>
            </p:cNvGrpSpPr>
            <p:nvPr/>
          </p:nvGrpSpPr>
          <p:grpSpPr>
            <a:xfrm>
              <a:off x="4143370" y="2749042"/>
              <a:ext cx="349465" cy="365760"/>
              <a:chOff x="6298962" y="2614540"/>
              <a:chExt cx="1002814" cy="1049575"/>
            </a:xfrm>
          </p:grpSpPr>
          <p:sp>
            <p:nvSpPr>
              <p:cNvPr id="511" name="Freeform: Shape 510">
                <a:extLst>
                  <a:ext uri="{FF2B5EF4-FFF2-40B4-BE49-F238E27FC236}">
                    <a16:creationId xmlns:a16="http://schemas.microsoft.com/office/drawing/2014/main" id="{F5588BC5-EDEA-4FEB-BD3F-36A00C5FB90C}"/>
                  </a:ext>
                </a:extLst>
              </p:cNvPr>
              <p:cNvSpPr/>
              <p:nvPr/>
            </p:nvSpPr>
            <p:spPr>
              <a:xfrm>
                <a:off x="6299357" y="3381828"/>
                <a:ext cx="1002419" cy="282287"/>
              </a:xfrm>
              <a:custGeom>
                <a:avLst/>
                <a:gdLst>
                  <a:gd name="connsiteX0" fmla="*/ 1000782 w 1002419"/>
                  <a:gd name="connsiteY0" fmla="*/ 118215 h 282287"/>
                  <a:gd name="connsiteX1" fmla="*/ 847781 w 1002419"/>
                  <a:gd name="connsiteY1" fmla="*/ 230993 h 282287"/>
                  <a:gd name="connsiteX2" fmla="*/ 138899 w 1002419"/>
                  <a:gd name="connsiteY2" fmla="*/ 231987 h 282287"/>
                  <a:gd name="connsiteX3" fmla="*/ 572 w 1002419"/>
                  <a:gd name="connsiteY3" fmla="*/ 124296 h 282287"/>
                  <a:gd name="connsiteX4" fmla="*/ 572 w 1002419"/>
                  <a:gd name="connsiteY4" fmla="*/ 9354 h 282287"/>
                  <a:gd name="connsiteX5" fmla="*/ 1002419 w 1002419"/>
                  <a:gd name="connsiteY5" fmla="*/ 0 h 282287"/>
                  <a:gd name="connsiteX6" fmla="*/ 1000782 w 1002419"/>
                  <a:gd name="connsiteY6" fmla="*/ 118215 h 282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419" h="282287">
                    <a:moveTo>
                      <a:pt x="1000782" y="118215"/>
                    </a:moveTo>
                    <a:cubicBezTo>
                      <a:pt x="991428" y="159140"/>
                      <a:pt x="940272" y="199539"/>
                      <a:pt x="847781" y="230993"/>
                    </a:cubicBezTo>
                    <a:cubicBezTo>
                      <a:pt x="616437" y="299046"/>
                      <a:pt x="370434" y="299391"/>
                      <a:pt x="138899" y="231987"/>
                    </a:cubicBezTo>
                    <a:cubicBezTo>
                      <a:pt x="53716" y="201936"/>
                      <a:pt x="7763" y="163584"/>
                      <a:pt x="572" y="124296"/>
                    </a:cubicBezTo>
                    <a:cubicBezTo>
                      <a:pt x="-715" y="117397"/>
                      <a:pt x="572" y="9354"/>
                      <a:pt x="572" y="9354"/>
                    </a:cubicBezTo>
                    <a:lnTo>
                      <a:pt x="1002419" y="0"/>
                    </a:lnTo>
                    <a:cubicBezTo>
                      <a:pt x="1002419" y="0"/>
                      <a:pt x="1001952" y="113246"/>
                      <a:pt x="1000782" y="118215"/>
                    </a:cubicBezTo>
                    <a:close/>
                  </a:path>
                </a:pathLst>
              </a:custGeom>
              <a:solidFill>
                <a:srgbClr val="5EA0EF"/>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12" name="Freeform: Shape 511">
                <a:extLst>
                  <a:ext uri="{FF2B5EF4-FFF2-40B4-BE49-F238E27FC236}">
                    <a16:creationId xmlns:a16="http://schemas.microsoft.com/office/drawing/2014/main" id="{6990301E-95F2-42EC-84C4-226CE4541365}"/>
                  </a:ext>
                </a:extLst>
              </p:cNvPr>
              <p:cNvSpPr/>
              <p:nvPr/>
            </p:nvSpPr>
            <p:spPr>
              <a:xfrm rot="21565500">
                <a:off x="6298962" y="3215613"/>
                <a:ext cx="1002783" cy="346694"/>
              </a:xfrm>
              <a:custGeom>
                <a:avLst/>
                <a:gdLst>
                  <a:gd name="connsiteX0" fmla="*/ 1002783 w 1002783"/>
                  <a:gd name="connsiteY0" fmla="*/ 173347 h 346694"/>
                  <a:gd name="connsiteX1" fmla="*/ 501392 w 1002783"/>
                  <a:gd name="connsiteY1" fmla="*/ 346695 h 346694"/>
                  <a:gd name="connsiteX2" fmla="*/ 0 w 1002783"/>
                  <a:gd name="connsiteY2" fmla="*/ 173347 h 346694"/>
                  <a:gd name="connsiteX3" fmla="*/ 501392 w 1002783"/>
                  <a:gd name="connsiteY3" fmla="*/ 0 h 346694"/>
                  <a:gd name="connsiteX4" fmla="*/ 1002783 w 1002783"/>
                  <a:gd name="connsiteY4" fmla="*/ 173347 h 346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783" h="346694">
                    <a:moveTo>
                      <a:pt x="1002783" y="173347"/>
                    </a:moveTo>
                    <a:cubicBezTo>
                      <a:pt x="1002783" y="269084"/>
                      <a:pt x="778303" y="346695"/>
                      <a:pt x="501392" y="346695"/>
                    </a:cubicBezTo>
                    <a:cubicBezTo>
                      <a:pt x="224481" y="346695"/>
                      <a:pt x="0" y="269084"/>
                      <a:pt x="0" y="173347"/>
                    </a:cubicBezTo>
                    <a:cubicBezTo>
                      <a:pt x="0" y="77610"/>
                      <a:pt x="224481" y="0"/>
                      <a:pt x="501392" y="0"/>
                    </a:cubicBezTo>
                    <a:cubicBezTo>
                      <a:pt x="778303" y="0"/>
                      <a:pt x="1002783" y="77610"/>
                      <a:pt x="1002783" y="173347"/>
                    </a:cubicBezTo>
                    <a:close/>
                  </a:path>
                </a:pathLst>
              </a:custGeom>
              <a:solidFill>
                <a:srgbClr val="50E6FF"/>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13" name="Freeform: Shape 512">
                <a:extLst>
                  <a:ext uri="{FF2B5EF4-FFF2-40B4-BE49-F238E27FC236}">
                    <a16:creationId xmlns:a16="http://schemas.microsoft.com/office/drawing/2014/main" id="{9D2394B2-11E0-456D-8E8F-E427CC29B9E7}"/>
                  </a:ext>
                </a:extLst>
              </p:cNvPr>
              <p:cNvSpPr/>
              <p:nvPr/>
            </p:nvSpPr>
            <p:spPr>
              <a:xfrm>
                <a:off x="6566036" y="2614540"/>
                <a:ext cx="479588" cy="816573"/>
              </a:xfrm>
              <a:custGeom>
                <a:avLst/>
                <a:gdLst>
                  <a:gd name="connsiteX0" fmla="*/ 479588 w 479588"/>
                  <a:gd name="connsiteY0" fmla="*/ 788745 h 816573"/>
                  <a:gd name="connsiteX1" fmla="*/ 451759 w 479588"/>
                  <a:gd name="connsiteY1" fmla="*/ 816574 h 816573"/>
                  <a:gd name="connsiteX2" fmla="*/ 27833 w 479588"/>
                  <a:gd name="connsiteY2" fmla="*/ 816574 h 816573"/>
                  <a:gd name="connsiteX3" fmla="*/ 4 w 479588"/>
                  <a:gd name="connsiteY3" fmla="*/ 788745 h 816573"/>
                  <a:gd name="connsiteX4" fmla="*/ 4 w 479588"/>
                  <a:gd name="connsiteY4" fmla="*/ 27829 h 816573"/>
                  <a:gd name="connsiteX5" fmla="*/ 26839 w 479588"/>
                  <a:gd name="connsiteY5" fmla="*/ 0 h 816573"/>
                  <a:gd name="connsiteX6" fmla="*/ 451759 w 479588"/>
                  <a:gd name="connsiteY6" fmla="*/ 0 h 816573"/>
                  <a:gd name="connsiteX7" fmla="*/ 479588 w 479588"/>
                  <a:gd name="connsiteY7" fmla="*/ 27829 h 81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588" h="816573">
                    <a:moveTo>
                      <a:pt x="479588" y="788745"/>
                    </a:moveTo>
                    <a:cubicBezTo>
                      <a:pt x="479337" y="804010"/>
                      <a:pt x="467024" y="816322"/>
                      <a:pt x="451759" y="816574"/>
                    </a:cubicBezTo>
                    <a:lnTo>
                      <a:pt x="27833" y="816574"/>
                    </a:lnTo>
                    <a:cubicBezTo>
                      <a:pt x="12464" y="816574"/>
                      <a:pt x="4" y="804115"/>
                      <a:pt x="4" y="788745"/>
                    </a:cubicBezTo>
                    <a:lnTo>
                      <a:pt x="4" y="27829"/>
                    </a:lnTo>
                    <a:cubicBezTo>
                      <a:pt x="-257" y="12739"/>
                      <a:pt x="11750" y="288"/>
                      <a:pt x="26839" y="0"/>
                    </a:cubicBezTo>
                    <a:lnTo>
                      <a:pt x="451759" y="0"/>
                    </a:lnTo>
                    <a:cubicBezTo>
                      <a:pt x="467130" y="0"/>
                      <a:pt x="479588" y="12459"/>
                      <a:pt x="479588" y="27829"/>
                    </a:cubicBezTo>
                    <a:close/>
                  </a:path>
                </a:pathLst>
              </a:custGeom>
              <a:solidFill>
                <a:srgbClr val="949494"/>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14" name="Freeform: Shape 513">
                <a:extLst>
                  <a:ext uri="{FF2B5EF4-FFF2-40B4-BE49-F238E27FC236}">
                    <a16:creationId xmlns:a16="http://schemas.microsoft.com/office/drawing/2014/main" id="{AD323AFC-7EE3-4B23-B882-435900BF59F4}"/>
                  </a:ext>
                </a:extLst>
              </p:cNvPr>
              <p:cNvSpPr/>
              <p:nvPr/>
            </p:nvSpPr>
            <p:spPr>
              <a:xfrm>
                <a:off x="6636371" y="2694147"/>
                <a:ext cx="344766" cy="259194"/>
              </a:xfrm>
              <a:custGeom>
                <a:avLst/>
                <a:gdLst>
                  <a:gd name="connsiteX0" fmla="*/ 2 w 344766"/>
                  <a:gd name="connsiteY0" fmla="*/ 206577 h 259194"/>
                  <a:gd name="connsiteX1" fmla="*/ 51801 w 344766"/>
                  <a:gd name="connsiteY1" fmla="*/ 154835 h 259194"/>
                  <a:gd name="connsiteX2" fmla="*/ 291096 w 344766"/>
                  <a:gd name="connsiteY2" fmla="*/ 154835 h 259194"/>
                  <a:gd name="connsiteX3" fmla="*/ 344766 w 344766"/>
                  <a:gd name="connsiteY3" fmla="*/ 205542 h 259194"/>
                  <a:gd name="connsiteX4" fmla="*/ 344767 w 344766"/>
                  <a:gd name="connsiteY4" fmla="*/ 205583 h 259194"/>
                  <a:gd name="connsiteX5" fmla="*/ 344767 w 344766"/>
                  <a:gd name="connsiteY5" fmla="*/ 206577 h 259194"/>
                  <a:gd name="connsiteX6" fmla="*/ 344767 w 344766"/>
                  <a:gd name="connsiteY6" fmla="*/ 206577 h 259194"/>
                  <a:gd name="connsiteX7" fmla="*/ 292500 w 344766"/>
                  <a:gd name="connsiteY7" fmla="*/ 259195 h 259194"/>
                  <a:gd name="connsiteX8" fmla="*/ 51801 w 344766"/>
                  <a:gd name="connsiteY8" fmla="*/ 259195 h 259194"/>
                  <a:gd name="connsiteX9" fmla="*/ 2 w 344766"/>
                  <a:gd name="connsiteY9" fmla="*/ 206579 h 259194"/>
                  <a:gd name="connsiteX10" fmla="*/ 2 w 344766"/>
                  <a:gd name="connsiteY10" fmla="*/ 206577 h 259194"/>
                  <a:gd name="connsiteX11" fmla="*/ 51801 w 344766"/>
                  <a:gd name="connsiteY11" fmla="*/ 104030 h 259194"/>
                  <a:gd name="connsiteX12" fmla="*/ 292090 w 344766"/>
                  <a:gd name="connsiteY12" fmla="*/ 104030 h 259194"/>
                  <a:gd name="connsiteX13" fmla="*/ 344708 w 344766"/>
                  <a:gd name="connsiteY13" fmla="*/ 52289 h 259194"/>
                  <a:gd name="connsiteX14" fmla="*/ 344708 w 344766"/>
                  <a:gd name="connsiteY14" fmla="*/ 52289 h 259194"/>
                  <a:gd name="connsiteX15" fmla="*/ 344708 w 344766"/>
                  <a:gd name="connsiteY15" fmla="*/ 50769 h 259194"/>
                  <a:gd name="connsiteX16" fmla="*/ 291079 w 344766"/>
                  <a:gd name="connsiteY16" fmla="*/ 20 h 259194"/>
                  <a:gd name="connsiteX17" fmla="*/ 291038 w 344766"/>
                  <a:gd name="connsiteY17" fmla="*/ 21 h 259194"/>
                  <a:gd name="connsiteX18" fmla="*/ 51801 w 344766"/>
                  <a:gd name="connsiteY18" fmla="*/ 21 h 259194"/>
                  <a:gd name="connsiteX19" fmla="*/ 1541 w 344766"/>
                  <a:gd name="connsiteY19" fmla="*/ 53770 h 259194"/>
                  <a:gd name="connsiteX20" fmla="*/ 51801 w 344766"/>
                  <a:gd name="connsiteY20" fmla="*/ 104030 h 25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66" h="259194">
                    <a:moveTo>
                      <a:pt x="2" y="206577"/>
                    </a:moveTo>
                    <a:cubicBezTo>
                      <a:pt x="256" y="178084"/>
                      <a:pt x="23308" y="155058"/>
                      <a:pt x="51801" y="154835"/>
                    </a:cubicBezTo>
                    <a:lnTo>
                      <a:pt x="291096" y="154835"/>
                    </a:lnTo>
                    <a:cubicBezTo>
                      <a:pt x="319919" y="154018"/>
                      <a:pt x="343948" y="176719"/>
                      <a:pt x="344766" y="205542"/>
                    </a:cubicBezTo>
                    <a:cubicBezTo>
                      <a:pt x="344766" y="205555"/>
                      <a:pt x="344766" y="205569"/>
                      <a:pt x="344767" y="205583"/>
                    </a:cubicBezTo>
                    <a:lnTo>
                      <a:pt x="344767" y="206577"/>
                    </a:lnTo>
                    <a:lnTo>
                      <a:pt x="344767" y="206577"/>
                    </a:lnTo>
                    <a:cubicBezTo>
                      <a:pt x="344767" y="235500"/>
                      <a:pt x="321423" y="259002"/>
                      <a:pt x="292500" y="259195"/>
                    </a:cubicBezTo>
                    <a:lnTo>
                      <a:pt x="51801" y="259195"/>
                    </a:lnTo>
                    <a:cubicBezTo>
                      <a:pt x="22968" y="258970"/>
                      <a:pt x="-223" y="235413"/>
                      <a:pt x="2" y="206579"/>
                    </a:cubicBezTo>
                    <a:cubicBezTo>
                      <a:pt x="2" y="206579"/>
                      <a:pt x="2" y="206578"/>
                      <a:pt x="2" y="206577"/>
                    </a:cubicBezTo>
                    <a:close/>
                    <a:moveTo>
                      <a:pt x="51801" y="104030"/>
                    </a:moveTo>
                    <a:lnTo>
                      <a:pt x="292090" y="104030"/>
                    </a:lnTo>
                    <a:cubicBezTo>
                      <a:pt x="320902" y="104257"/>
                      <a:pt x="344451" y="81100"/>
                      <a:pt x="344708" y="52289"/>
                    </a:cubicBezTo>
                    <a:lnTo>
                      <a:pt x="344708" y="52289"/>
                    </a:lnTo>
                    <a:cubicBezTo>
                      <a:pt x="344738" y="51782"/>
                      <a:pt x="344738" y="51275"/>
                      <a:pt x="344708" y="50769"/>
                    </a:cubicBezTo>
                    <a:cubicBezTo>
                      <a:pt x="343913" y="21946"/>
                      <a:pt x="319902" y="-775"/>
                      <a:pt x="291079" y="20"/>
                    </a:cubicBezTo>
                    <a:cubicBezTo>
                      <a:pt x="291065" y="21"/>
                      <a:pt x="291051" y="21"/>
                      <a:pt x="291038" y="21"/>
                    </a:cubicBezTo>
                    <a:lnTo>
                      <a:pt x="51801" y="21"/>
                    </a:lnTo>
                    <a:cubicBezTo>
                      <a:pt x="23080" y="984"/>
                      <a:pt x="578" y="25048"/>
                      <a:pt x="1541" y="53770"/>
                    </a:cubicBezTo>
                    <a:cubicBezTo>
                      <a:pt x="2459" y="81139"/>
                      <a:pt x="24432" y="103112"/>
                      <a:pt x="51801" y="104030"/>
                    </a:cubicBezTo>
                    <a:close/>
                  </a:path>
                </a:pathLst>
              </a:custGeom>
              <a:solidFill>
                <a:srgbClr val="003067"/>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15" name="Freeform: Shape 514">
                <a:extLst>
                  <a:ext uri="{FF2B5EF4-FFF2-40B4-BE49-F238E27FC236}">
                    <a16:creationId xmlns:a16="http://schemas.microsoft.com/office/drawing/2014/main" id="{6AD4A54B-5C94-4889-82BC-1B743C461064}"/>
                  </a:ext>
                </a:extLst>
              </p:cNvPr>
              <p:cNvSpPr/>
              <p:nvPr/>
            </p:nvSpPr>
            <p:spPr>
              <a:xfrm>
                <a:off x="6655783" y="2711240"/>
                <a:ext cx="70157" cy="224562"/>
              </a:xfrm>
              <a:custGeom>
                <a:avLst/>
                <a:gdLst>
                  <a:gd name="connsiteX0" fmla="*/ 35079 w 70157"/>
                  <a:gd name="connsiteY0" fmla="*/ 0 h 224562"/>
                  <a:gd name="connsiteX1" fmla="*/ 70157 w 70157"/>
                  <a:gd name="connsiteY1" fmla="*/ 35079 h 224562"/>
                  <a:gd name="connsiteX2" fmla="*/ 35079 w 70157"/>
                  <a:gd name="connsiteY2" fmla="*/ 70157 h 224562"/>
                  <a:gd name="connsiteX3" fmla="*/ 0 w 70157"/>
                  <a:gd name="connsiteY3" fmla="*/ 35079 h 224562"/>
                  <a:gd name="connsiteX4" fmla="*/ 35079 w 70157"/>
                  <a:gd name="connsiteY4" fmla="*/ 0 h 224562"/>
                  <a:gd name="connsiteX5" fmla="*/ 0 w 70157"/>
                  <a:gd name="connsiteY5" fmla="*/ 189483 h 224562"/>
                  <a:gd name="connsiteX6" fmla="*/ 35079 w 70157"/>
                  <a:gd name="connsiteY6" fmla="*/ 224562 h 224562"/>
                  <a:gd name="connsiteX7" fmla="*/ 70157 w 70157"/>
                  <a:gd name="connsiteY7" fmla="*/ 189483 h 224562"/>
                  <a:gd name="connsiteX8" fmla="*/ 35079 w 70157"/>
                  <a:gd name="connsiteY8" fmla="*/ 154405 h 224562"/>
                  <a:gd name="connsiteX9" fmla="*/ 0 w 70157"/>
                  <a:gd name="connsiteY9" fmla="*/ 189483 h 22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157" h="224562">
                    <a:moveTo>
                      <a:pt x="35079" y="0"/>
                    </a:moveTo>
                    <a:cubicBezTo>
                      <a:pt x="54452" y="0"/>
                      <a:pt x="70157" y="15705"/>
                      <a:pt x="70157" y="35079"/>
                    </a:cubicBezTo>
                    <a:cubicBezTo>
                      <a:pt x="70157" y="54452"/>
                      <a:pt x="54452" y="70157"/>
                      <a:pt x="35079" y="70157"/>
                    </a:cubicBezTo>
                    <a:cubicBezTo>
                      <a:pt x="15705" y="70157"/>
                      <a:pt x="0" y="54452"/>
                      <a:pt x="0" y="35079"/>
                    </a:cubicBezTo>
                    <a:cubicBezTo>
                      <a:pt x="0" y="15705"/>
                      <a:pt x="15705" y="0"/>
                      <a:pt x="35079" y="0"/>
                    </a:cubicBezTo>
                    <a:close/>
                    <a:moveTo>
                      <a:pt x="0" y="189483"/>
                    </a:moveTo>
                    <a:cubicBezTo>
                      <a:pt x="0" y="208857"/>
                      <a:pt x="15705" y="224562"/>
                      <a:pt x="35079" y="224562"/>
                    </a:cubicBezTo>
                    <a:cubicBezTo>
                      <a:pt x="54452" y="224562"/>
                      <a:pt x="70157" y="208857"/>
                      <a:pt x="70157" y="189483"/>
                    </a:cubicBezTo>
                    <a:cubicBezTo>
                      <a:pt x="70157" y="170110"/>
                      <a:pt x="54452" y="154405"/>
                      <a:pt x="35079" y="154405"/>
                    </a:cubicBezTo>
                    <a:cubicBezTo>
                      <a:pt x="15705" y="154405"/>
                      <a:pt x="0" y="170110"/>
                      <a:pt x="0" y="189483"/>
                    </a:cubicBezTo>
                    <a:close/>
                  </a:path>
                </a:pathLst>
              </a:custGeom>
              <a:solidFill>
                <a:srgbClr val="50E6FF"/>
              </a:solidFill>
              <a:ln w="58208" cap="flat">
                <a:noFill/>
                <a:prstDash val="solid"/>
                <a:miter/>
              </a:ln>
            </p:spPr>
            <p:txBody>
              <a:bodyPr rtlCol="0" anchor="ctr"/>
              <a:lstStyle/>
              <a:p>
                <a:pPr defTabSz="932597">
                  <a:defRPr/>
                </a:pPr>
                <a:endParaRPr lang="en-US" sz="1836">
                  <a:solidFill>
                    <a:srgbClr val="FFFFFF"/>
                  </a:solidFill>
                  <a:latin typeface="Segoe UI"/>
                </a:endParaRPr>
              </a:p>
            </p:txBody>
          </p:sp>
        </p:grpSp>
        <p:grpSp>
          <p:nvGrpSpPr>
            <p:cNvPr id="516" name="!!onprem_server">
              <a:extLst>
                <a:ext uri="{FF2B5EF4-FFF2-40B4-BE49-F238E27FC236}">
                  <a16:creationId xmlns:a16="http://schemas.microsoft.com/office/drawing/2014/main" id="{4AF45EC8-2669-47D5-AFF5-DA412B985DA8}"/>
                </a:ext>
                <a:ext uri="{C183D7F6-B498-43B3-948B-1728B52AA6E4}">
                  <adec:decorative xmlns:adec="http://schemas.microsoft.com/office/drawing/2017/decorative" val="1"/>
                </a:ext>
              </a:extLst>
            </p:cNvPr>
            <p:cNvGrpSpPr>
              <a:grpSpLocks noChangeAspect="1"/>
            </p:cNvGrpSpPr>
            <p:nvPr/>
          </p:nvGrpSpPr>
          <p:grpSpPr>
            <a:xfrm>
              <a:off x="4634165" y="2749042"/>
              <a:ext cx="349465" cy="365760"/>
              <a:chOff x="6298962" y="2614540"/>
              <a:chExt cx="1002814" cy="1049575"/>
            </a:xfrm>
          </p:grpSpPr>
          <p:sp>
            <p:nvSpPr>
              <p:cNvPr id="517" name="Freeform: Shape 516">
                <a:extLst>
                  <a:ext uri="{FF2B5EF4-FFF2-40B4-BE49-F238E27FC236}">
                    <a16:creationId xmlns:a16="http://schemas.microsoft.com/office/drawing/2014/main" id="{B5BE980D-A564-425F-9590-CF04AC8EFD20}"/>
                  </a:ext>
                </a:extLst>
              </p:cNvPr>
              <p:cNvSpPr/>
              <p:nvPr/>
            </p:nvSpPr>
            <p:spPr>
              <a:xfrm>
                <a:off x="6299357" y="3381828"/>
                <a:ext cx="1002419" cy="282287"/>
              </a:xfrm>
              <a:custGeom>
                <a:avLst/>
                <a:gdLst>
                  <a:gd name="connsiteX0" fmla="*/ 1000782 w 1002419"/>
                  <a:gd name="connsiteY0" fmla="*/ 118215 h 282287"/>
                  <a:gd name="connsiteX1" fmla="*/ 847781 w 1002419"/>
                  <a:gd name="connsiteY1" fmla="*/ 230993 h 282287"/>
                  <a:gd name="connsiteX2" fmla="*/ 138899 w 1002419"/>
                  <a:gd name="connsiteY2" fmla="*/ 231987 h 282287"/>
                  <a:gd name="connsiteX3" fmla="*/ 572 w 1002419"/>
                  <a:gd name="connsiteY3" fmla="*/ 124296 h 282287"/>
                  <a:gd name="connsiteX4" fmla="*/ 572 w 1002419"/>
                  <a:gd name="connsiteY4" fmla="*/ 9354 h 282287"/>
                  <a:gd name="connsiteX5" fmla="*/ 1002419 w 1002419"/>
                  <a:gd name="connsiteY5" fmla="*/ 0 h 282287"/>
                  <a:gd name="connsiteX6" fmla="*/ 1000782 w 1002419"/>
                  <a:gd name="connsiteY6" fmla="*/ 118215 h 282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419" h="282287">
                    <a:moveTo>
                      <a:pt x="1000782" y="118215"/>
                    </a:moveTo>
                    <a:cubicBezTo>
                      <a:pt x="991428" y="159140"/>
                      <a:pt x="940272" y="199539"/>
                      <a:pt x="847781" y="230993"/>
                    </a:cubicBezTo>
                    <a:cubicBezTo>
                      <a:pt x="616437" y="299046"/>
                      <a:pt x="370434" y="299391"/>
                      <a:pt x="138899" y="231987"/>
                    </a:cubicBezTo>
                    <a:cubicBezTo>
                      <a:pt x="53716" y="201936"/>
                      <a:pt x="7763" y="163584"/>
                      <a:pt x="572" y="124296"/>
                    </a:cubicBezTo>
                    <a:cubicBezTo>
                      <a:pt x="-715" y="117397"/>
                      <a:pt x="572" y="9354"/>
                      <a:pt x="572" y="9354"/>
                    </a:cubicBezTo>
                    <a:lnTo>
                      <a:pt x="1002419" y="0"/>
                    </a:lnTo>
                    <a:cubicBezTo>
                      <a:pt x="1002419" y="0"/>
                      <a:pt x="1001952" y="113246"/>
                      <a:pt x="1000782" y="118215"/>
                    </a:cubicBezTo>
                    <a:close/>
                  </a:path>
                </a:pathLst>
              </a:custGeom>
              <a:solidFill>
                <a:srgbClr val="5EA0EF"/>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21" name="Freeform: Shape 520">
                <a:extLst>
                  <a:ext uri="{FF2B5EF4-FFF2-40B4-BE49-F238E27FC236}">
                    <a16:creationId xmlns:a16="http://schemas.microsoft.com/office/drawing/2014/main" id="{A4652DD8-199A-488B-9A56-F23B3F3C9D9A}"/>
                  </a:ext>
                </a:extLst>
              </p:cNvPr>
              <p:cNvSpPr/>
              <p:nvPr/>
            </p:nvSpPr>
            <p:spPr>
              <a:xfrm rot="21565500">
                <a:off x="6298962" y="3215613"/>
                <a:ext cx="1002783" cy="346694"/>
              </a:xfrm>
              <a:custGeom>
                <a:avLst/>
                <a:gdLst>
                  <a:gd name="connsiteX0" fmla="*/ 1002783 w 1002783"/>
                  <a:gd name="connsiteY0" fmla="*/ 173347 h 346694"/>
                  <a:gd name="connsiteX1" fmla="*/ 501392 w 1002783"/>
                  <a:gd name="connsiteY1" fmla="*/ 346695 h 346694"/>
                  <a:gd name="connsiteX2" fmla="*/ 0 w 1002783"/>
                  <a:gd name="connsiteY2" fmla="*/ 173347 h 346694"/>
                  <a:gd name="connsiteX3" fmla="*/ 501392 w 1002783"/>
                  <a:gd name="connsiteY3" fmla="*/ 0 h 346694"/>
                  <a:gd name="connsiteX4" fmla="*/ 1002783 w 1002783"/>
                  <a:gd name="connsiteY4" fmla="*/ 173347 h 346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783" h="346694">
                    <a:moveTo>
                      <a:pt x="1002783" y="173347"/>
                    </a:moveTo>
                    <a:cubicBezTo>
                      <a:pt x="1002783" y="269084"/>
                      <a:pt x="778303" y="346695"/>
                      <a:pt x="501392" y="346695"/>
                    </a:cubicBezTo>
                    <a:cubicBezTo>
                      <a:pt x="224481" y="346695"/>
                      <a:pt x="0" y="269084"/>
                      <a:pt x="0" y="173347"/>
                    </a:cubicBezTo>
                    <a:cubicBezTo>
                      <a:pt x="0" y="77610"/>
                      <a:pt x="224481" y="0"/>
                      <a:pt x="501392" y="0"/>
                    </a:cubicBezTo>
                    <a:cubicBezTo>
                      <a:pt x="778303" y="0"/>
                      <a:pt x="1002783" y="77610"/>
                      <a:pt x="1002783" y="173347"/>
                    </a:cubicBezTo>
                    <a:close/>
                  </a:path>
                </a:pathLst>
              </a:custGeom>
              <a:solidFill>
                <a:srgbClr val="50E6FF"/>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22" name="Freeform: Shape 521">
                <a:extLst>
                  <a:ext uri="{FF2B5EF4-FFF2-40B4-BE49-F238E27FC236}">
                    <a16:creationId xmlns:a16="http://schemas.microsoft.com/office/drawing/2014/main" id="{ED44042D-0941-4C99-BF2F-39B25E9F7A73}"/>
                  </a:ext>
                </a:extLst>
              </p:cNvPr>
              <p:cNvSpPr/>
              <p:nvPr/>
            </p:nvSpPr>
            <p:spPr>
              <a:xfrm>
                <a:off x="6566036" y="2614540"/>
                <a:ext cx="479588" cy="816573"/>
              </a:xfrm>
              <a:custGeom>
                <a:avLst/>
                <a:gdLst>
                  <a:gd name="connsiteX0" fmla="*/ 479588 w 479588"/>
                  <a:gd name="connsiteY0" fmla="*/ 788745 h 816573"/>
                  <a:gd name="connsiteX1" fmla="*/ 451759 w 479588"/>
                  <a:gd name="connsiteY1" fmla="*/ 816574 h 816573"/>
                  <a:gd name="connsiteX2" fmla="*/ 27833 w 479588"/>
                  <a:gd name="connsiteY2" fmla="*/ 816574 h 816573"/>
                  <a:gd name="connsiteX3" fmla="*/ 4 w 479588"/>
                  <a:gd name="connsiteY3" fmla="*/ 788745 h 816573"/>
                  <a:gd name="connsiteX4" fmla="*/ 4 w 479588"/>
                  <a:gd name="connsiteY4" fmla="*/ 27829 h 816573"/>
                  <a:gd name="connsiteX5" fmla="*/ 26839 w 479588"/>
                  <a:gd name="connsiteY5" fmla="*/ 0 h 816573"/>
                  <a:gd name="connsiteX6" fmla="*/ 451759 w 479588"/>
                  <a:gd name="connsiteY6" fmla="*/ 0 h 816573"/>
                  <a:gd name="connsiteX7" fmla="*/ 479588 w 479588"/>
                  <a:gd name="connsiteY7" fmla="*/ 27829 h 81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588" h="816573">
                    <a:moveTo>
                      <a:pt x="479588" y="788745"/>
                    </a:moveTo>
                    <a:cubicBezTo>
                      <a:pt x="479337" y="804010"/>
                      <a:pt x="467024" y="816322"/>
                      <a:pt x="451759" y="816574"/>
                    </a:cubicBezTo>
                    <a:lnTo>
                      <a:pt x="27833" y="816574"/>
                    </a:lnTo>
                    <a:cubicBezTo>
                      <a:pt x="12464" y="816574"/>
                      <a:pt x="4" y="804115"/>
                      <a:pt x="4" y="788745"/>
                    </a:cubicBezTo>
                    <a:lnTo>
                      <a:pt x="4" y="27829"/>
                    </a:lnTo>
                    <a:cubicBezTo>
                      <a:pt x="-257" y="12739"/>
                      <a:pt x="11750" y="288"/>
                      <a:pt x="26839" y="0"/>
                    </a:cubicBezTo>
                    <a:lnTo>
                      <a:pt x="451759" y="0"/>
                    </a:lnTo>
                    <a:cubicBezTo>
                      <a:pt x="467130" y="0"/>
                      <a:pt x="479588" y="12459"/>
                      <a:pt x="479588" y="27829"/>
                    </a:cubicBezTo>
                    <a:close/>
                  </a:path>
                </a:pathLst>
              </a:custGeom>
              <a:solidFill>
                <a:srgbClr val="949494"/>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26" name="Freeform: Shape 525">
                <a:extLst>
                  <a:ext uri="{FF2B5EF4-FFF2-40B4-BE49-F238E27FC236}">
                    <a16:creationId xmlns:a16="http://schemas.microsoft.com/office/drawing/2014/main" id="{BD0A5FF8-3D64-4E31-9D60-FAB7E7884A29}"/>
                  </a:ext>
                </a:extLst>
              </p:cNvPr>
              <p:cNvSpPr/>
              <p:nvPr/>
            </p:nvSpPr>
            <p:spPr>
              <a:xfrm>
                <a:off x="6636371" y="2694147"/>
                <a:ext cx="344766" cy="259194"/>
              </a:xfrm>
              <a:custGeom>
                <a:avLst/>
                <a:gdLst>
                  <a:gd name="connsiteX0" fmla="*/ 2 w 344766"/>
                  <a:gd name="connsiteY0" fmla="*/ 206577 h 259194"/>
                  <a:gd name="connsiteX1" fmla="*/ 51801 w 344766"/>
                  <a:gd name="connsiteY1" fmla="*/ 154835 h 259194"/>
                  <a:gd name="connsiteX2" fmla="*/ 291096 w 344766"/>
                  <a:gd name="connsiteY2" fmla="*/ 154835 h 259194"/>
                  <a:gd name="connsiteX3" fmla="*/ 344766 w 344766"/>
                  <a:gd name="connsiteY3" fmla="*/ 205542 h 259194"/>
                  <a:gd name="connsiteX4" fmla="*/ 344767 w 344766"/>
                  <a:gd name="connsiteY4" fmla="*/ 205583 h 259194"/>
                  <a:gd name="connsiteX5" fmla="*/ 344767 w 344766"/>
                  <a:gd name="connsiteY5" fmla="*/ 206577 h 259194"/>
                  <a:gd name="connsiteX6" fmla="*/ 344767 w 344766"/>
                  <a:gd name="connsiteY6" fmla="*/ 206577 h 259194"/>
                  <a:gd name="connsiteX7" fmla="*/ 292500 w 344766"/>
                  <a:gd name="connsiteY7" fmla="*/ 259195 h 259194"/>
                  <a:gd name="connsiteX8" fmla="*/ 51801 w 344766"/>
                  <a:gd name="connsiteY8" fmla="*/ 259195 h 259194"/>
                  <a:gd name="connsiteX9" fmla="*/ 2 w 344766"/>
                  <a:gd name="connsiteY9" fmla="*/ 206579 h 259194"/>
                  <a:gd name="connsiteX10" fmla="*/ 2 w 344766"/>
                  <a:gd name="connsiteY10" fmla="*/ 206577 h 259194"/>
                  <a:gd name="connsiteX11" fmla="*/ 51801 w 344766"/>
                  <a:gd name="connsiteY11" fmla="*/ 104030 h 259194"/>
                  <a:gd name="connsiteX12" fmla="*/ 292090 w 344766"/>
                  <a:gd name="connsiteY12" fmla="*/ 104030 h 259194"/>
                  <a:gd name="connsiteX13" fmla="*/ 344708 w 344766"/>
                  <a:gd name="connsiteY13" fmla="*/ 52289 h 259194"/>
                  <a:gd name="connsiteX14" fmla="*/ 344708 w 344766"/>
                  <a:gd name="connsiteY14" fmla="*/ 52289 h 259194"/>
                  <a:gd name="connsiteX15" fmla="*/ 344708 w 344766"/>
                  <a:gd name="connsiteY15" fmla="*/ 50769 h 259194"/>
                  <a:gd name="connsiteX16" fmla="*/ 291079 w 344766"/>
                  <a:gd name="connsiteY16" fmla="*/ 20 h 259194"/>
                  <a:gd name="connsiteX17" fmla="*/ 291038 w 344766"/>
                  <a:gd name="connsiteY17" fmla="*/ 21 h 259194"/>
                  <a:gd name="connsiteX18" fmla="*/ 51801 w 344766"/>
                  <a:gd name="connsiteY18" fmla="*/ 21 h 259194"/>
                  <a:gd name="connsiteX19" fmla="*/ 1541 w 344766"/>
                  <a:gd name="connsiteY19" fmla="*/ 53770 h 259194"/>
                  <a:gd name="connsiteX20" fmla="*/ 51801 w 344766"/>
                  <a:gd name="connsiteY20" fmla="*/ 104030 h 25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66" h="259194">
                    <a:moveTo>
                      <a:pt x="2" y="206577"/>
                    </a:moveTo>
                    <a:cubicBezTo>
                      <a:pt x="256" y="178084"/>
                      <a:pt x="23308" y="155058"/>
                      <a:pt x="51801" y="154835"/>
                    </a:cubicBezTo>
                    <a:lnTo>
                      <a:pt x="291096" y="154835"/>
                    </a:lnTo>
                    <a:cubicBezTo>
                      <a:pt x="319919" y="154018"/>
                      <a:pt x="343948" y="176719"/>
                      <a:pt x="344766" y="205542"/>
                    </a:cubicBezTo>
                    <a:cubicBezTo>
                      <a:pt x="344766" y="205555"/>
                      <a:pt x="344766" y="205569"/>
                      <a:pt x="344767" y="205583"/>
                    </a:cubicBezTo>
                    <a:lnTo>
                      <a:pt x="344767" y="206577"/>
                    </a:lnTo>
                    <a:lnTo>
                      <a:pt x="344767" y="206577"/>
                    </a:lnTo>
                    <a:cubicBezTo>
                      <a:pt x="344767" y="235500"/>
                      <a:pt x="321423" y="259002"/>
                      <a:pt x="292500" y="259195"/>
                    </a:cubicBezTo>
                    <a:lnTo>
                      <a:pt x="51801" y="259195"/>
                    </a:lnTo>
                    <a:cubicBezTo>
                      <a:pt x="22968" y="258970"/>
                      <a:pt x="-223" y="235413"/>
                      <a:pt x="2" y="206579"/>
                    </a:cubicBezTo>
                    <a:cubicBezTo>
                      <a:pt x="2" y="206579"/>
                      <a:pt x="2" y="206578"/>
                      <a:pt x="2" y="206577"/>
                    </a:cubicBezTo>
                    <a:close/>
                    <a:moveTo>
                      <a:pt x="51801" y="104030"/>
                    </a:moveTo>
                    <a:lnTo>
                      <a:pt x="292090" y="104030"/>
                    </a:lnTo>
                    <a:cubicBezTo>
                      <a:pt x="320902" y="104257"/>
                      <a:pt x="344451" y="81100"/>
                      <a:pt x="344708" y="52289"/>
                    </a:cubicBezTo>
                    <a:lnTo>
                      <a:pt x="344708" y="52289"/>
                    </a:lnTo>
                    <a:cubicBezTo>
                      <a:pt x="344738" y="51782"/>
                      <a:pt x="344738" y="51275"/>
                      <a:pt x="344708" y="50769"/>
                    </a:cubicBezTo>
                    <a:cubicBezTo>
                      <a:pt x="343913" y="21946"/>
                      <a:pt x="319902" y="-775"/>
                      <a:pt x="291079" y="20"/>
                    </a:cubicBezTo>
                    <a:cubicBezTo>
                      <a:pt x="291065" y="21"/>
                      <a:pt x="291051" y="21"/>
                      <a:pt x="291038" y="21"/>
                    </a:cubicBezTo>
                    <a:lnTo>
                      <a:pt x="51801" y="21"/>
                    </a:lnTo>
                    <a:cubicBezTo>
                      <a:pt x="23080" y="984"/>
                      <a:pt x="578" y="25048"/>
                      <a:pt x="1541" y="53770"/>
                    </a:cubicBezTo>
                    <a:cubicBezTo>
                      <a:pt x="2459" y="81139"/>
                      <a:pt x="24432" y="103112"/>
                      <a:pt x="51801" y="104030"/>
                    </a:cubicBezTo>
                    <a:close/>
                  </a:path>
                </a:pathLst>
              </a:custGeom>
              <a:solidFill>
                <a:srgbClr val="003067"/>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27" name="Freeform: Shape 526">
                <a:extLst>
                  <a:ext uri="{FF2B5EF4-FFF2-40B4-BE49-F238E27FC236}">
                    <a16:creationId xmlns:a16="http://schemas.microsoft.com/office/drawing/2014/main" id="{D7DA915A-A728-4E06-ACB9-A3775FC477CF}"/>
                  </a:ext>
                </a:extLst>
              </p:cNvPr>
              <p:cNvSpPr/>
              <p:nvPr/>
            </p:nvSpPr>
            <p:spPr>
              <a:xfrm>
                <a:off x="6655783" y="2711240"/>
                <a:ext cx="70157" cy="224562"/>
              </a:xfrm>
              <a:custGeom>
                <a:avLst/>
                <a:gdLst>
                  <a:gd name="connsiteX0" fmla="*/ 35079 w 70157"/>
                  <a:gd name="connsiteY0" fmla="*/ 0 h 224562"/>
                  <a:gd name="connsiteX1" fmla="*/ 70157 w 70157"/>
                  <a:gd name="connsiteY1" fmla="*/ 35079 h 224562"/>
                  <a:gd name="connsiteX2" fmla="*/ 35079 w 70157"/>
                  <a:gd name="connsiteY2" fmla="*/ 70157 h 224562"/>
                  <a:gd name="connsiteX3" fmla="*/ 0 w 70157"/>
                  <a:gd name="connsiteY3" fmla="*/ 35079 h 224562"/>
                  <a:gd name="connsiteX4" fmla="*/ 35079 w 70157"/>
                  <a:gd name="connsiteY4" fmla="*/ 0 h 224562"/>
                  <a:gd name="connsiteX5" fmla="*/ 0 w 70157"/>
                  <a:gd name="connsiteY5" fmla="*/ 189483 h 224562"/>
                  <a:gd name="connsiteX6" fmla="*/ 35079 w 70157"/>
                  <a:gd name="connsiteY6" fmla="*/ 224562 h 224562"/>
                  <a:gd name="connsiteX7" fmla="*/ 70157 w 70157"/>
                  <a:gd name="connsiteY7" fmla="*/ 189483 h 224562"/>
                  <a:gd name="connsiteX8" fmla="*/ 35079 w 70157"/>
                  <a:gd name="connsiteY8" fmla="*/ 154405 h 224562"/>
                  <a:gd name="connsiteX9" fmla="*/ 0 w 70157"/>
                  <a:gd name="connsiteY9" fmla="*/ 189483 h 22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157" h="224562">
                    <a:moveTo>
                      <a:pt x="35079" y="0"/>
                    </a:moveTo>
                    <a:cubicBezTo>
                      <a:pt x="54452" y="0"/>
                      <a:pt x="70157" y="15705"/>
                      <a:pt x="70157" y="35079"/>
                    </a:cubicBezTo>
                    <a:cubicBezTo>
                      <a:pt x="70157" y="54452"/>
                      <a:pt x="54452" y="70157"/>
                      <a:pt x="35079" y="70157"/>
                    </a:cubicBezTo>
                    <a:cubicBezTo>
                      <a:pt x="15705" y="70157"/>
                      <a:pt x="0" y="54452"/>
                      <a:pt x="0" y="35079"/>
                    </a:cubicBezTo>
                    <a:cubicBezTo>
                      <a:pt x="0" y="15705"/>
                      <a:pt x="15705" y="0"/>
                      <a:pt x="35079" y="0"/>
                    </a:cubicBezTo>
                    <a:close/>
                    <a:moveTo>
                      <a:pt x="0" y="189483"/>
                    </a:moveTo>
                    <a:cubicBezTo>
                      <a:pt x="0" y="208857"/>
                      <a:pt x="15705" y="224562"/>
                      <a:pt x="35079" y="224562"/>
                    </a:cubicBezTo>
                    <a:cubicBezTo>
                      <a:pt x="54452" y="224562"/>
                      <a:pt x="70157" y="208857"/>
                      <a:pt x="70157" y="189483"/>
                    </a:cubicBezTo>
                    <a:cubicBezTo>
                      <a:pt x="70157" y="170110"/>
                      <a:pt x="54452" y="154405"/>
                      <a:pt x="35079" y="154405"/>
                    </a:cubicBezTo>
                    <a:cubicBezTo>
                      <a:pt x="15705" y="154405"/>
                      <a:pt x="0" y="170110"/>
                      <a:pt x="0" y="189483"/>
                    </a:cubicBezTo>
                    <a:close/>
                  </a:path>
                </a:pathLst>
              </a:custGeom>
              <a:solidFill>
                <a:srgbClr val="50E6FF"/>
              </a:solidFill>
              <a:ln w="58208" cap="flat">
                <a:noFill/>
                <a:prstDash val="solid"/>
                <a:miter/>
              </a:ln>
            </p:spPr>
            <p:txBody>
              <a:bodyPr rtlCol="0" anchor="ctr"/>
              <a:lstStyle/>
              <a:p>
                <a:pPr defTabSz="932597">
                  <a:defRPr/>
                </a:pPr>
                <a:endParaRPr lang="en-US" sz="1836">
                  <a:solidFill>
                    <a:srgbClr val="FFFFFF"/>
                  </a:solidFill>
                  <a:latin typeface="Segoe UI"/>
                </a:endParaRPr>
              </a:p>
            </p:txBody>
          </p:sp>
        </p:grpSp>
        <p:grpSp>
          <p:nvGrpSpPr>
            <p:cNvPr id="528" name="!!onprem_server">
              <a:extLst>
                <a:ext uri="{FF2B5EF4-FFF2-40B4-BE49-F238E27FC236}">
                  <a16:creationId xmlns:a16="http://schemas.microsoft.com/office/drawing/2014/main" id="{35FCB37E-26CA-4F2B-BE8E-B9D5BAE66D3E}"/>
                </a:ext>
                <a:ext uri="{C183D7F6-B498-43B3-948B-1728B52AA6E4}">
                  <adec:decorative xmlns:adec="http://schemas.microsoft.com/office/drawing/2017/decorative" val="1"/>
                </a:ext>
              </a:extLst>
            </p:cNvPr>
            <p:cNvGrpSpPr>
              <a:grpSpLocks noChangeAspect="1"/>
            </p:cNvGrpSpPr>
            <p:nvPr/>
          </p:nvGrpSpPr>
          <p:grpSpPr>
            <a:xfrm>
              <a:off x="4637155" y="2211038"/>
              <a:ext cx="349465" cy="365760"/>
              <a:chOff x="6298962" y="2614540"/>
              <a:chExt cx="1002814" cy="1049575"/>
            </a:xfrm>
          </p:grpSpPr>
          <p:sp>
            <p:nvSpPr>
              <p:cNvPr id="529" name="Freeform: Shape 528">
                <a:extLst>
                  <a:ext uri="{FF2B5EF4-FFF2-40B4-BE49-F238E27FC236}">
                    <a16:creationId xmlns:a16="http://schemas.microsoft.com/office/drawing/2014/main" id="{76D33A52-FBB7-4782-B751-96C7827517D7}"/>
                  </a:ext>
                </a:extLst>
              </p:cNvPr>
              <p:cNvSpPr/>
              <p:nvPr/>
            </p:nvSpPr>
            <p:spPr>
              <a:xfrm>
                <a:off x="6299357" y="3381828"/>
                <a:ext cx="1002419" cy="282287"/>
              </a:xfrm>
              <a:custGeom>
                <a:avLst/>
                <a:gdLst>
                  <a:gd name="connsiteX0" fmla="*/ 1000782 w 1002419"/>
                  <a:gd name="connsiteY0" fmla="*/ 118215 h 282287"/>
                  <a:gd name="connsiteX1" fmla="*/ 847781 w 1002419"/>
                  <a:gd name="connsiteY1" fmla="*/ 230993 h 282287"/>
                  <a:gd name="connsiteX2" fmla="*/ 138899 w 1002419"/>
                  <a:gd name="connsiteY2" fmla="*/ 231987 h 282287"/>
                  <a:gd name="connsiteX3" fmla="*/ 572 w 1002419"/>
                  <a:gd name="connsiteY3" fmla="*/ 124296 h 282287"/>
                  <a:gd name="connsiteX4" fmla="*/ 572 w 1002419"/>
                  <a:gd name="connsiteY4" fmla="*/ 9354 h 282287"/>
                  <a:gd name="connsiteX5" fmla="*/ 1002419 w 1002419"/>
                  <a:gd name="connsiteY5" fmla="*/ 0 h 282287"/>
                  <a:gd name="connsiteX6" fmla="*/ 1000782 w 1002419"/>
                  <a:gd name="connsiteY6" fmla="*/ 118215 h 282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419" h="282287">
                    <a:moveTo>
                      <a:pt x="1000782" y="118215"/>
                    </a:moveTo>
                    <a:cubicBezTo>
                      <a:pt x="991428" y="159140"/>
                      <a:pt x="940272" y="199539"/>
                      <a:pt x="847781" y="230993"/>
                    </a:cubicBezTo>
                    <a:cubicBezTo>
                      <a:pt x="616437" y="299046"/>
                      <a:pt x="370434" y="299391"/>
                      <a:pt x="138899" y="231987"/>
                    </a:cubicBezTo>
                    <a:cubicBezTo>
                      <a:pt x="53716" y="201936"/>
                      <a:pt x="7763" y="163584"/>
                      <a:pt x="572" y="124296"/>
                    </a:cubicBezTo>
                    <a:cubicBezTo>
                      <a:pt x="-715" y="117397"/>
                      <a:pt x="572" y="9354"/>
                      <a:pt x="572" y="9354"/>
                    </a:cubicBezTo>
                    <a:lnTo>
                      <a:pt x="1002419" y="0"/>
                    </a:lnTo>
                    <a:cubicBezTo>
                      <a:pt x="1002419" y="0"/>
                      <a:pt x="1001952" y="113246"/>
                      <a:pt x="1000782" y="118215"/>
                    </a:cubicBezTo>
                    <a:close/>
                  </a:path>
                </a:pathLst>
              </a:custGeom>
              <a:solidFill>
                <a:srgbClr val="5EA0EF"/>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30" name="Freeform: Shape 529">
                <a:extLst>
                  <a:ext uri="{FF2B5EF4-FFF2-40B4-BE49-F238E27FC236}">
                    <a16:creationId xmlns:a16="http://schemas.microsoft.com/office/drawing/2014/main" id="{B20C72B8-A6A3-4A61-AA2C-B649073CC80B}"/>
                  </a:ext>
                </a:extLst>
              </p:cNvPr>
              <p:cNvSpPr/>
              <p:nvPr/>
            </p:nvSpPr>
            <p:spPr>
              <a:xfrm rot="21565500">
                <a:off x="6298962" y="3215613"/>
                <a:ext cx="1002783" cy="346694"/>
              </a:xfrm>
              <a:custGeom>
                <a:avLst/>
                <a:gdLst>
                  <a:gd name="connsiteX0" fmla="*/ 1002783 w 1002783"/>
                  <a:gd name="connsiteY0" fmla="*/ 173347 h 346694"/>
                  <a:gd name="connsiteX1" fmla="*/ 501392 w 1002783"/>
                  <a:gd name="connsiteY1" fmla="*/ 346695 h 346694"/>
                  <a:gd name="connsiteX2" fmla="*/ 0 w 1002783"/>
                  <a:gd name="connsiteY2" fmla="*/ 173347 h 346694"/>
                  <a:gd name="connsiteX3" fmla="*/ 501392 w 1002783"/>
                  <a:gd name="connsiteY3" fmla="*/ 0 h 346694"/>
                  <a:gd name="connsiteX4" fmla="*/ 1002783 w 1002783"/>
                  <a:gd name="connsiteY4" fmla="*/ 173347 h 346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783" h="346694">
                    <a:moveTo>
                      <a:pt x="1002783" y="173347"/>
                    </a:moveTo>
                    <a:cubicBezTo>
                      <a:pt x="1002783" y="269084"/>
                      <a:pt x="778303" y="346695"/>
                      <a:pt x="501392" y="346695"/>
                    </a:cubicBezTo>
                    <a:cubicBezTo>
                      <a:pt x="224481" y="346695"/>
                      <a:pt x="0" y="269084"/>
                      <a:pt x="0" y="173347"/>
                    </a:cubicBezTo>
                    <a:cubicBezTo>
                      <a:pt x="0" y="77610"/>
                      <a:pt x="224481" y="0"/>
                      <a:pt x="501392" y="0"/>
                    </a:cubicBezTo>
                    <a:cubicBezTo>
                      <a:pt x="778303" y="0"/>
                      <a:pt x="1002783" y="77610"/>
                      <a:pt x="1002783" y="173347"/>
                    </a:cubicBezTo>
                    <a:close/>
                  </a:path>
                </a:pathLst>
              </a:custGeom>
              <a:solidFill>
                <a:srgbClr val="50E6FF"/>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31" name="Freeform: Shape 530">
                <a:extLst>
                  <a:ext uri="{FF2B5EF4-FFF2-40B4-BE49-F238E27FC236}">
                    <a16:creationId xmlns:a16="http://schemas.microsoft.com/office/drawing/2014/main" id="{5FBE6E09-CDCE-4C1D-A939-41AC23637F63}"/>
                  </a:ext>
                </a:extLst>
              </p:cNvPr>
              <p:cNvSpPr/>
              <p:nvPr/>
            </p:nvSpPr>
            <p:spPr>
              <a:xfrm>
                <a:off x="6566036" y="2614540"/>
                <a:ext cx="479588" cy="816573"/>
              </a:xfrm>
              <a:custGeom>
                <a:avLst/>
                <a:gdLst>
                  <a:gd name="connsiteX0" fmla="*/ 479588 w 479588"/>
                  <a:gd name="connsiteY0" fmla="*/ 788745 h 816573"/>
                  <a:gd name="connsiteX1" fmla="*/ 451759 w 479588"/>
                  <a:gd name="connsiteY1" fmla="*/ 816574 h 816573"/>
                  <a:gd name="connsiteX2" fmla="*/ 27833 w 479588"/>
                  <a:gd name="connsiteY2" fmla="*/ 816574 h 816573"/>
                  <a:gd name="connsiteX3" fmla="*/ 4 w 479588"/>
                  <a:gd name="connsiteY3" fmla="*/ 788745 h 816573"/>
                  <a:gd name="connsiteX4" fmla="*/ 4 w 479588"/>
                  <a:gd name="connsiteY4" fmla="*/ 27829 h 816573"/>
                  <a:gd name="connsiteX5" fmla="*/ 26839 w 479588"/>
                  <a:gd name="connsiteY5" fmla="*/ 0 h 816573"/>
                  <a:gd name="connsiteX6" fmla="*/ 451759 w 479588"/>
                  <a:gd name="connsiteY6" fmla="*/ 0 h 816573"/>
                  <a:gd name="connsiteX7" fmla="*/ 479588 w 479588"/>
                  <a:gd name="connsiteY7" fmla="*/ 27829 h 81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588" h="816573">
                    <a:moveTo>
                      <a:pt x="479588" y="788745"/>
                    </a:moveTo>
                    <a:cubicBezTo>
                      <a:pt x="479337" y="804010"/>
                      <a:pt x="467024" y="816322"/>
                      <a:pt x="451759" y="816574"/>
                    </a:cubicBezTo>
                    <a:lnTo>
                      <a:pt x="27833" y="816574"/>
                    </a:lnTo>
                    <a:cubicBezTo>
                      <a:pt x="12464" y="816574"/>
                      <a:pt x="4" y="804115"/>
                      <a:pt x="4" y="788745"/>
                    </a:cubicBezTo>
                    <a:lnTo>
                      <a:pt x="4" y="27829"/>
                    </a:lnTo>
                    <a:cubicBezTo>
                      <a:pt x="-257" y="12739"/>
                      <a:pt x="11750" y="288"/>
                      <a:pt x="26839" y="0"/>
                    </a:cubicBezTo>
                    <a:lnTo>
                      <a:pt x="451759" y="0"/>
                    </a:lnTo>
                    <a:cubicBezTo>
                      <a:pt x="467130" y="0"/>
                      <a:pt x="479588" y="12459"/>
                      <a:pt x="479588" y="27829"/>
                    </a:cubicBezTo>
                    <a:close/>
                  </a:path>
                </a:pathLst>
              </a:custGeom>
              <a:solidFill>
                <a:srgbClr val="949494"/>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32" name="Freeform: Shape 531">
                <a:extLst>
                  <a:ext uri="{FF2B5EF4-FFF2-40B4-BE49-F238E27FC236}">
                    <a16:creationId xmlns:a16="http://schemas.microsoft.com/office/drawing/2014/main" id="{F8F31390-5EE9-4514-8066-44C7DA019A5D}"/>
                  </a:ext>
                </a:extLst>
              </p:cNvPr>
              <p:cNvSpPr/>
              <p:nvPr/>
            </p:nvSpPr>
            <p:spPr>
              <a:xfrm>
                <a:off x="6636371" y="2694147"/>
                <a:ext cx="344766" cy="259194"/>
              </a:xfrm>
              <a:custGeom>
                <a:avLst/>
                <a:gdLst>
                  <a:gd name="connsiteX0" fmla="*/ 2 w 344766"/>
                  <a:gd name="connsiteY0" fmla="*/ 206577 h 259194"/>
                  <a:gd name="connsiteX1" fmla="*/ 51801 w 344766"/>
                  <a:gd name="connsiteY1" fmla="*/ 154835 h 259194"/>
                  <a:gd name="connsiteX2" fmla="*/ 291096 w 344766"/>
                  <a:gd name="connsiteY2" fmla="*/ 154835 h 259194"/>
                  <a:gd name="connsiteX3" fmla="*/ 344766 w 344766"/>
                  <a:gd name="connsiteY3" fmla="*/ 205542 h 259194"/>
                  <a:gd name="connsiteX4" fmla="*/ 344767 w 344766"/>
                  <a:gd name="connsiteY4" fmla="*/ 205583 h 259194"/>
                  <a:gd name="connsiteX5" fmla="*/ 344767 w 344766"/>
                  <a:gd name="connsiteY5" fmla="*/ 206577 h 259194"/>
                  <a:gd name="connsiteX6" fmla="*/ 344767 w 344766"/>
                  <a:gd name="connsiteY6" fmla="*/ 206577 h 259194"/>
                  <a:gd name="connsiteX7" fmla="*/ 292500 w 344766"/>
                  <a:gd name="connsiteY7" fmla="*/ 259195 h 259194"/>
                  <a:gd name="connsiteX8" fmla="*/ 51801 w 344766"/>
                  <a:gd name="connsiteY8" fmla="*/ 259195 h 259194"/>
                  <a:gd name="connsiteX9" fmla="*/ 2 w 344766"/>
                  <a:gd name="connsiteY9" fmla="*/ 206579 h 259194"/>
                  <a:gd name="connsiteX10" fmla="*/ 2 w 344766"/>
                  <a:gd name="connsiteY10" fmla="*/ 206577 h 259194"/>
                  <a:gd name="connsiteX11" fmla="*/ 51801 w 344766"/>
                  <a:gd name="connsiteY11" fmla="*/ 104030 h 259194"/>
                  <a:gd name="connsiteX12" fmla="*/ 292090 w 344766"/>
                  <a:gd name="connsiteY12" fmla="*/ 104030 h 259194"/>
                  <a:gd name="connsiteX13" fmla="*/ 344708 w 344766"/>
                  <a:gd name="connsiteY13" fmla="*/ 52289 h 259194"/>
                  <a:gd name="connsiteX14" fmla="*/ 344708 w 344766"/>
                  <a:gd name="connsiteY14" fmla="*/ 52289 h 259194"/>
                  <a:gd name="connsiteX15" fmla="*/ 344708 w 344766"/>
                  <a:gd name="connsiteY15" fmla="*/ 50769 h 259194"/>
                  <a:gd name="connsiteX16" fmla="*/ 291079 w 344766"/>
                  <a:gd name="connsiteY16" fmla="*/ 20 h 259194"/>
                  <a:gd name="connsiteX17" fmla="*/ 291038 w 344766"/>
                  <a:gd name="connsiteY17" fmla="*/ 21 h 259194"/>
                  <a:gd name="connsiteX18" fmla="*/ 51801 w 344766"/>
                  <a:gd name="connsiteY18" fmla="*/ 21 h 259194"/>
                  <a:gd name="connsiteX19" fmla="*/ 1541 w 344766"/>
                  <a:gd name="connsiteY19" fmla="*/ 53770 h 259194"/>
                  <a:gd name="connsiteX20" fmla="*/ 51801 w 344766"/>
                  <a:gd name="connsiteY20" fmla="*/ 104030 h 25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766" h="259194">
                    <a:moveTo>
                      <a:pt x="2" y="206577"/>
                    </a:moveTo>
                    <a:cubicBezTo>
                      <a:pt x="256" y="178084"/>
                      <a:pt x="23308" y="155058"/>
                      <a:pt x="51801" y="154835"/>
                    </a:cubicBezTo>
                    <a:lnTo>
                      <a:pt x="291096" y="154835"/>
                    </a:lnTo>
                    <a:cubicBezTo>
                      <a:pt x="319919" y="154018"/>
                      <a:pt x="343948" y="176719"/>
                      <a:pt x="344766" y="205542"/>
                    </a:cubicBezTo>
                    <a:cubicBezTo>
                      <a:pt x="344766" y="205555"/>
                      <a:pt x="344766" y="205569"/>
                      <a:pt x="344767" y="205583"/>
                    </a:cubicBezTo>
                    <a:lnTo>
                      <a:pt x="344767" y="206577"/>
                    </a:lnTo>
                    <a:lnTo>
                      <a:pt x="344767" y="206577"/>
                    </a:lnTo>
                    <a:cubicBezTo>
                      <a:pt x="344767" y="235500"/>
                      <a:pt x="321423" y="259002"/>
                      <a:pt x="292500" y="259195"/>
                    </a:cubicBezTo>
                    <a:lnTo>
                      <a:pt x="51801" y="259195"/>
                    </a:lnTo>
                    <a:cubicBezTo>
                      <a:pt x="22968" y="258970"/>
                      <a:pt x="-223" y="235413"/>
                      <a:pt x="2" y="206579"/>
                    </a:cubicBezTo>
                    <a:cubicBezTo>
                      <a:pt x="2" y="206579"/>
                      <a:pt x="2" y="206578"/>
                      <a:pt x="2" y="206577"/>
                    </a:cubicBezTo>
                    <a:close/>
                    <a:moveTo>
                      <a:pt x="51801" y="104030"/>
                    </a:moveTo>
                    <a:lnTo>
                      <a:pt x="292090" y="104030"/>
                    </a:lnTo>
                    <a:cubicBezTo>
                      <a:pt x="320902" y="104257"/>
                      <a:pt x="344451" y="81100"/>
                      <a:pt x="344708" y="52289"/>
                    </a:cubicBezTo>
                    <a:lnTo>
                      <a:pt x="344708" y="52289"/>
                    </a:lnTo>
                    <a:cubicBezTo>
                      <a:pt x="344738" y="51782"/>
                      <a:pt x="344738" y="51275"/>
                      <a:pt x="344708" y="50769"/>
                    </a:cubicBezTo>
                    <a:cubicBezTo>
                      <a:pt x="343913" y="21946"/>
                      <a:pt x="319902" y="-775"/>
                      <a:pt x="291079" y="20"/>
                    </a:cubicBezTo>
                    <a:cubicBezTo>
                      <a:pt x="291065" y="21"/>
                      <a:pt x="291051" y="21"/>
                      <a:pt x="291038" y="21"/>
                    </a:cubicBezTo>
                    <a:lnTo>
                      <a:pt x="51801" y="21"/>
                    </a:lnTo>
                    <a:cubicBezTo>
                      <a:pt x="23080" y="984"/>
                      <a:pt x="578" y="25048"/>
                      <a:pt x="1541" y="53770"/>
                    </a:cubicBezTo>
                    <a:cubicBezTo>
                      <a:pt x="2459" y="81139"/>
                      <a:pt x="24432" y="103112"/>
                      <a:pt x="51801" y="104030"/>
                    </a:cubicBezTo>
                    <a:close/>
                  </a:path>
                </a:pathLst>
              </a:custGeom>
              <a:solidFill>
                <a:srgbClr val="003067"/>
              </a:solidFill>
              <a:ln w="58208" cap="flat">
                <a:noFill/>
                <a:prstDash val="solid"/>
                <a:miter/>
              </a:ln>
            </p:spPr>
            <p:txBody>
              <a:bodyPr rtlCol="0" anchor="ctr"/>
              <a:lstStyle/>
              <a:p>
                <a:pPr defTabSz="932597">
                  <a:defRPr/>
                </a:pPr>
                <a:endParaRPr lang="en-US" sz="1836">
                  <a:solidFill>
                    <a:srgbClr val="FFFFFF"/>
                  </a:solidFill>
                  <a:latin typeface="Segoe UI"/>
                </a:endParaRPr>
              </a:p>
            </p:txBody>
          </p:sp>
          <p:sp>
            <p:nvSpPr>
              <p:cNvPr id="533" name="Freeform: Shape 532">
                <a:extLst>
                  <a:ext uri="{FF2B5EF4-FFF2-40B4-BE49-F238E27FC236}">
                    <a16:creationId xmlns:a16="http://schemas.microsoft.com/office/drawing/2014/main" id="{137A91C8-12FC-43C0-A469-F59F7E239B85}"/>
                  </a:ext>
                </a:extLst>
              </p:cNvPr>
              <p:cNvSpPr/>
              <p:nvPr/>
            </p:nvSpPr>
            <p:spPr>
              <a:xfrm>
                <a:off x="6655783" y="2711240"/>
                <a:ext cx="70157" cy="224562"/>
              </a:xfrm>
              <a:custGeom>
                <a:avLst/>
                <a:gdLst>
                  <a:gd name="connsiteX0" fmla="*/ 35079 w 70157"/>
                  <a:gd name="connsiteY0" fmla="*/ 0 h 224562"/>
                  <a:gd name="connsiteX1" fmla="*/ 70157 w 70157"/>
                  <a:gd name="connsiteY1" fmla="*/ 35079 h 224562"/>
                  <a:gd name="connsiteX2" fmla="*/ 35079 w 70157"/>
                  <a:gd name="connsiteY2" fmla="*/ 70157 h 224562"/>
                  <a:gd name="connsiteX3" fmla="*/ 0 w 70157"/>
                  <a:gd name="connsiteY3" fmla="*/ 35079 h 224562"/>
                  <a:gd name="connsiteX4" fmla="*/ 35079 w 70157"/>
                  <a:gd name="connsiteY4" fmla="*/ 0 h 224562"/>
                  <a:gd name="connsiteX5" fmla="*/ 0 w 70157"/>
                  <a:gd name="connsiteY5" fmla="*/ 189483 h 224562"/>
                  <a:gd name="connsiteX6" fmla="*/ 35079 w 70157"/>
                  <a:gd name="connsiteY6" fmla="*/ 224562 h 224562"/>
                  <a:gd name="connsiteX7" fmla="*/ 70157 w 70157"/>
                  <a:gd name="connsiteY7" fmla="*/ 189483 h 224562"/>
                  <a:gd name="connsiteX8" fmla="*/ 35079 w 70157"/>
                  <a:gd name="connsiteY8" fmla="*/ 154405 h 224562"/>
                  <a:gd name="connsiteX9" fmla="*/ 0 w 70157"/>
                  <a:gd name="connsiteY9" fmla="*/ 189483 h 22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157" h="224562">
                    <a:moveTo>
                      <a:pt x="35079" y="0"/>
                    </a:moveTo>
                    <a:cubicBezTo>
                      <a:pt x="54452" y="0"/>
                      <a:pt x="70157" y="15705"/>
                      <a:pt x="70157" y="35079"/>
                    </a:cubicBezTo>
                    <a:cubicBezTo>
                      <a:pt x="70157" y="54452"/>
                      <a:pt x="54452" y="70157"/>
                      <a:pt x="35079" y="70157"/>
                    </a:cubicBezTo>
                    <a:cubicBezTo>
                      <a:pt x="15705" y="70157"/>
                      <a:pt x="0" y="54452"/>
                      <a:pt x="0" y="35079"/>
                    </a:cubicBezTo>
                    <a:cubicBezTo>
                      <a:pt x="0" y="15705"/>
                      <a:pt x="15705" y="0"/>
                      <a:pt x="35079" y="0"/>
                    </a:cubicBezTo>
                    <a:close/>
                    <a:moveTo>
                      <a:pt x="0" y="189483"/>
                    </a:moveTo>
                    <a:cubicBezTo>
                      <a:pt x="0" y="208857"/>
                      <a:pt x="15705" y="224562"/>
                      <a:pt x="35079" y="224562"/>
                    </a:cubicBezTo>
                    <a:cubicBezTo>
                      <a:pt x="54452" y="224562"/>
                      <a:pt x="70157" y="208857"/>
                      <a:pt x="70157" y="189483"/>
                    </a:cubicBezTo>
                    <a:cubicBezTo>
                      <a:pt x="70157" y="170110"/>
                      <a:pt x="54452" y="154405"/>
                      <a:pt x="35079" y="154405"/>
                    </a:cubicBezTo>
                    <a:cubicBezTo>
                      <a:pt x="15705" y="154405"/>
                      <a:pt x="0" y="170110"/>
                      <a:pt x="0" y="189483"/>
                    </a:cubicBezTo>
                    <a:close/>
                  </a:path>
                </a:pathLst>
              </a:custGeom>
              <a:solidFill>
                <a:srgbClr val="50E6FF"/>
              </a:solidFill>
              <a:ln w="58208" cap="flat">
                <a:noFill/>
                <a:prstDash val="solid"/>
                <a:miter/>
              </a:ln>
            </p:spPr>
            <p:txBody>
              <a:bodyPr rtlCol="0" anchor="ctr"/>
              <a:lstStyle/>
              <a:p>
                <a:pPr defTabSz="932597">
                  <a:defRPr/>
                </a:pPr>
                <a:endParaRPr lang="en-US" sz="1836">
                  <a:solidFill>
                    <a:srgbClr val="FFFFFF"/>
                  </a:solidFill>
                  <a:latin typeface="Segoe UI"/>
                </a:endParaRPr>
              </a:p>
            </p:txBody>
          </p:sp>
        </p:grpSp>
        <p:grpSp>
          <p:nvGrpSpPr>
            <p:cNvPr id="536" name="Graphic 58">
              <a:extLst>
                <a:ext uri="{FF2B5EF4-FFF2-40B4-BE49-F238E27FC236}">
                  <a16:creationId xmlns:a16="http://schemas.microsoft.com/office/drawing/2014/main" id="{A6D1F993-003D-4199-892F-CAD080C8CCF8}"/>
                </a:ext>
              </a:extLst>
            </p:cNvPr>
            <p:cNvGrpSpPr/>
            <p:nvPr/>
          </p:nvGrpSpPr>
          <p:grpSpPr>
            <a:xfrm>
              <a:off x="4310593" y="2915506"/>
              <a:ext cx="188847" cy="149571"/>
              <a:chOff x="2112465" y="2876133"/>
              <a:chExt cx="519142" cy="411171"/>
            </a:xfrm>
          </p:grpSpPr>
          <p:sp>
            <p:nvSpPr>
              <p:cNvPr id="537" name="Freeform: Shape 536">
                <a:extLst>
                  <a:ext uri="{FF2B5EF4-FFF2-40B4-BE49-F238E27FC236}">
                    <a16:creationId xmlns:a16="http://schemas.microsoft.com/office/drawing/2014/main" id="{55C53A50-2277-4CF6-AA1C-15464DC23AD8}"/>
                  </a:ext>
                </a:extLst>
              </p:cNvPr>
              <p:cNvSpPr/>
              <p:nvPr/>
            </p:nvSpPr>
            <p:spPr>
              <a:xfrm>
                <a:off x="2112465" y="2876133"/>
                <a:ext cx="519142"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538" name="Freeform: Shape 537">
                <a:extLst>
                  <a:ext uri="{FF2B5EF4-FFF2-40B4-BE49-F238E27FC236}">
                    <a16:creationId xmlns:a16="http://schemas.microsoft.com/office/drawing/2014/main" id="{68815A29-6106-4827-AE5D-DC8CA64E5C41}"/>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39" name="Freeform: Shape 538">
                <a:extLst>
                  <a:ext uri="{FF2B5EF4-FFF2-40B4-BE49-F238E27FC236}">
                    <a16:creationId xmlns:a16="http://schemas.microsoft.com/office/drawing/2014/main" id="{E3BF8286-EC4F-4E5F-B5AA-C69EF9A1C1EE}"/>
                  </a:ext>
                </a:extLst>
              </p:cNvPr>
              <p:cNvSpPr/>
              <p:nvPr/>
            </p:nvSpPr>
            <p:spPr>
              <a:xfrm>
                <a:off x="2276703" y="3080283"/>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40" name="Freeform: Shape 539">
                <a:extLst>
                  <a:ext uri="{FF2B5EF4-FFF2-40B4-BE49-F238E27FC236}">
                    <a16:creationId xmlns:a16="http://schemas.microsoft.com/office/drawing/2014/main" id="{5A0991AB-DB75-4D93-949C-308F96FADFF1}"/>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41" name="Freeform: Shape 540">
                <a:extLst>
                  <a:ext uri="{FF2B5EF4-FFF2-40B4-BE49-F238E27FC236}">
                    <a16:creationId xmlns:a16="http://schemas.microsoft.com/office/drawing/2014/main" id="{4A6373FC-BD8F-4C05-AB40-44DAD98169A0}"/>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42" name="Freeform: Shape 541">
                <a:extLst>
                  <a:ext uri="{FF2B5EF4-FFF2-40B4-BE49-F238E27FC236}">
                    <a16:creationId xmlns:a16="http://schemas.microsoft.com/office/drawing/2014/main" id="{0C25E939-6804-49E3-A11E-E70E4B52C495}"/>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54" name="Freeform: Shape 553">
                <a:extLst>
                  <a:ext uri="{FF2B5EF4-FFF2-40B4-BE49-F238E27FC236}">
                    <a16:creationId xmlns:a16="http://schemas.microsoft.com/office/drawing/2014/main" id="{69239F1D-2444-43C2-80E8-371A54094144}"/>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55" name="Freeform: Shape 554">
                <a:extLst>
                  <a:ext uri="{FF2B5EF4-FFF2-40B4-BE49-F238E27FC236}">
                    <a16:creationId xmlns:a16="http://schemas.microsoft.com/office/drawing/2014/main" id="{DE5E8154-80D0-4564-8812-95F15282ECAA}"/>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56" name="Freeform: Shape 555">
                <a:extLst>
                  <a:ext uri="{FF2B5EF4-FFF2-40B4-BE49-F238E27FC236}">
                    <a16:creationId xmlns:a16="http://schemas.microsoft.com/office/drawing/2014/main" id="{65ED9E7D-6B67-4E29-B12A-C5BE9AD776EE}"/>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nvGrpSpPr>
            <p:cNvPr id="557" name="Graphic 58">
              <a:extLst>
                <a:ext uri="{FF2B5EF4-FFF2-40B4-BE49-F238E27FC236}">
                  <a16:creationId xmlns:a16="http://schemas.microsoft.com/office/drawing/2014/main" id="{104EFD72-854A-4713-859E-17FB38F53184}"/>
                </a:ext>
              </a:extLst>
            </p:cNvPr>
            <p:cNvGrpSpPr/>
            <p:nvPr/>
          </p:nvGrpSpPr>
          <p:grpSpPr>
            <a:xfrm>
              <a:off x="4310593" y="2359192"/>
              <a:ext cx="188847" cy="149571"/>
              <a:chOff x="2112465" y="2876133"/>
              <a:chExt cx="519142" cy="411171"/>
            </a:xfrm>
          </p:grpSpPr>
          <p:sp>
            <p:nvSpPr>
              <p:cNvPr id="558" name="Freeform: Shape 557">
                <a:extLst>
                  <a:ext uri="{FF2B5EF4-FFF2-40B4-BE49-F238E27FC236}">
                    <a16:creationId xmlns:a16="http://schemas.microsoft.com/office/drawing/2014/main" id="{5A66F460-C55D-404C-AF80-B5FFF83FA998}"/>
                  </a:ext>
                </a:extLst>
              </p:cNvPr>
              <p:cNvSpPr/>
              <p:nvPr/>
            </p:nvSpPr>
            <p:spPr>
              <a:xfrm>
                <a:off x="2112465" y="2876133"/>
                <a:ext cx="519142"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559" name="Freeform: Shape 558">
                <a:extLst>
                  <a:ext uri="{FF2B5EF4-FFF2-40B4-BE49-F238E27FC236}">
                    <a16:creationId xmlns:a16="http://schemas.microsoft.com/office/drawing/2014/main" id="{D9528F16-7D5C-4D5C-B285-751F2F584FD8}"/>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60" name="Freeform: Shape 559">
                <a:extLst>
                  <a:ext uri="{FF2B5EF4-FFF2-40B4-BE49-F238E27FC236}">
                    <a16:creationId xmlns:a16="http://schemas.microsoft.com/office/drawing/2014/main" id="{5E69F93D-8E65-4335-B955-385A68C118BD}"/>
                  </a:ext>
                </a:extLst>
              </p:cNvPr>
              <p:cNvSpPr/>
              <p:nvPr/>
            </p:nvSpPr>
            <p:spPr>
              <a:xfrm>
                <a:off x="2276703" y="3080283"/>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61" name="Freeform: Shape 560">
                <a:extLst>
                  <a:ext uri="{FF2B5EF4-FFF2-40B4-BE49-F238E27FC236}">
                    <a16:creationId xmlns:a16="http://schemas.microsoft.com/office/drawing/2014/main" id="{4822C319-0167-42CD-A01D-48D7DDB322BE}"/>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63" name="Freeform: Shape 562">
                <a:extLst>
                  <a:ext uri="{FF2B5EF4-FFF2-40B4-BE49-F238E27FC236}">
                    <a16:creationId xmlns:a16="http://schemas.microsoft.com/office/drawing/2014/main" id="{6ABA068D-0401-4EDA-8953-5CC7C9A5B307}"/>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64" name="Freeform: Shape 563">
                <a:extLst>
                  <a:ext uri="{FF2B5EF4-FFF2-40B4-BE49-F238E27FC236}">
                    <a16:creationId xmlns:a16="http://schemas.microsoft.com/office/drawing/2014/main" id="{D5B9BE69-0FE0-4030-86ED-652EF0EE251C}"/>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65" name="Freeform: Shape 564">
                <a:extLst>
                  <a:ext uri="{FF2B5EF4-FFF2-40B4-BE49-F238E27FC236}">
                    <a16:creationId xmlns:a16="http://schemas.microsoft.com/office/drawing/2014/main" id="{91F34A41-081F-4E12-A616-6873578C55D6}"/>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69" name="Freeform: Shape 568">
                <a:extLst>
                  <a:ext uri="{FF2B5EF4-FFF2-40B4-BE49-F238E27FC236}">
                    <a16:creationId xmlns:a16="http://schemas.microsoft.com/office/drawing/2014/main" id="{C73A3673-69C0-48BD-B46B-1A0C784CF50F}"/>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70" name="Freeform: Shape 569">
                <a:extLst>
                  <a:ext uri="{FF2B5EF4-FFF2-40B4-BE49-F238E27FC236}">
                    <a16:creationId xmlns:a16="http://schemas.microsoft.com/office/drawing/2014/main" id="{3578103A-6B78-44C8-9A55-1341344B5A0C}"/>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nvGrpSpPr>
            <p:cNvPr id="596" name="Graphic 58">
              <a:extLst>
                <a:ext uri="{FF2B5EF4-FFF2-40B4-BE49-F238E27FC236}">
                  <a16:creationId xmlns:a16="http://schemas.microsoft.com/office/drawing/2014/main" id="{7B403B10-DBD8-499C-BAD0-50FCCF337E6B}"/>
                </a:ext>
              </a:extLst>
            </p:cNvPr>
            <p:cNvGrpSpPr/>
            <p:nvPr/>
          </p:nvGrpSpPr>
          <p:grpSpPr>
            <a:xfrm>
              <a:off x="4804442" y="2915506"/>
              <a:ext cx="188847" cy="149571"/>
              <a:chOff x="2112465" y="2876133"/>
              <a:chExt cx="519142" cy="411171"/>
            </a:xfrm>
          </p:grpSpPr>
          <p:sp>
            <p:nvSpPr>
              <p:cNvPr id="597" name="Freeform: Shape 596">
                <a:extLst>
                  <a:ext uri="{FF2B5EF4-FFF2-40B4-BE49-F238E27FC236}">
                    <a16:creationId xmlns:a16="http://schemas.microsoft.com/office/drawing/2014/main" id="{6B719236-F74F-45AA-A9F9-7BC3564321EA}"/>
                  </a:ext>
                </a:extLst>
              </p:cNvPr>
              <p:cNvSpPr/>
              <p:nvPr/>
            </p:nvSpPr>
            <p:spPr>
              <a:xfrm>
                <a:off x="2112465" y="2876133"/>
                <a:ext cx="519142"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598" name="Freeform: Shape 597">
                <a:extLst>
                  <a:ext uri="{FF2B5EF4-FFF2-40B4-BE49-F238E27FC236}">
                    <a16:creationId xmlns:a16="http://schemas.microsoft.com/office/drawing/2014/main" id="{78E2CC59-53CB-4837-8BF8-F00EC13B2AE7}"/>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599" name="Freeform: Shape 598">
                <a:extLst>
                  <a:ext uri="{FF2B5EF4-FFF2-40B4-BE49-F238E27FC236}">
                    <a16:creationId xmlns:a16="http://schemas.microsoft.com/office/drawing/2014/main" id="{338A8A5B-5390-42B5-A4B2-81C5F1F7ECFD}"/>
                  </a:ext>
                </a:extLst>
              </p:cNvPr>
              <p:cNvSpPr/>
              <p:nvPr/>
            </p:nvSpPr>
            <p:spPr>
              <a:xfrm>
                <a:off x="2276703" y="3080283"/>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00" name="Freeform: Shape 599">
                <a:extLst>
                  <a:ext uri="{FF2B5EF4-FFF2-40B4-BE49-F238E27FC236}">
                    <a16:creationId xmlns:a16="http://schemas.microsoft.com/office/drawing/2014/main" id="{68C9C1EA-4549-4AB5-9F33-69BF43C26FDB}"/>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02" name="Freeform: Shape 601">
                <a:extLst>
                  <a:ext uri="{FF2B5EF4-FFF2-40B4-BE49-F238E27FC236}">
                    <a16:creationId xmlns:a16="http://schemas.microsoft.com/office/drawing/2014/main" id="{18E0487A-BBC4-4328-934C-1C7E6C5A678B}"/>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03" name="Freeform: Shape 602">
                <a:extLst>
                  <a:ext uri="{FF2B5EF4-FFF2-40B4-BE49-F238E27FC236}">
                    <a16:creationId xmlns:a16="http://schemas.microsoft.com/office/drawing/2014/main" id="{C511D3F4-FE2D-4D75-AB1C-E48045D45162}"/>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05" name="Freeform: Shape 604">
                <a:extLst>
                  <a:ext uri="{FF2B5EF4-FFF2-40B4-BE49-F238E27FC236}">
                    <a16:creationId xmlns:a16="http://schemas.microsoft.com/office/drawing/2014/main" id="{B9AB9AF2-C38B-4A3A-9DEB-BBD18CF95995}"/>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11" name="Freeform: Shape 610">
                <a:extLst>
                  <a:ext uri="{FF2B5EF4-FFF2-40B4-BE49-F238E27FC236}">
                    <a16:creationId xmlns:a16="http://schemas.microsoft.com/office/drawing/2014/main" id="{B3F6B110-870A-4AE1-850D-24316F7BB07C}"/>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12" name="Freeform: Shape 611">
                <a:extLst>
                  <a:ext uri="{FF2B5EF4-FFF2-40B4-BE49-F238E27FC236}">
                    <a16:creationId xmlns:a16="http://schemas.microsoft.com/office/drawing/2014/main" id="{3F661249-B5B8-45D1-B227-8ADA02C74576}"/>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nvGrpSpPr>
            <p:cNvPr id="614" name="Graphic 58">
              <a:extLst>
                <a:ext uri="{FF2B5EF4-FFF2-40B4-BE49-F238E27FC236}">
                  <a16:creationId xmlns:a16="http://schemas.microsoft.com/office/drawing/2014/main" id="{5541C21B-3C15-47C1-9CC2-EC15B2E63D6D}"/>
                </a:ext>
              </a:extLst>
            </p:cNvPr>
            <p:cNvGrpSpPr/>
            <p:nvPr/>
          </p:nvGrpSpPr>
          <p:grpSpPr>
            <a:xfrm>
              <a:off x="4804442" y="2359192"/>
              <a:ext cx="188847" cy="149571"/>
              <a:chOff x="2112465" y="2876133"/>
              <a:chExt cx="519142" cy="411171"/>
            </a:xfrm>
          </p:grpSpPr>
          <p:sp>
            <p:nvSpPr>
              <p:cNvPr id="618" name="Freeform: Shape 617">
                <a:extLst>
                  <a:ext uri="{FF2B5EF4-FFF2-40B4-BE49-F238E27FC236}">
                    <a16:creationId xmlns:a16="http://schemas.microsoft.com/office/drawing/2014/main" id="{9ACA72F3-759E-4171-8786-97983DAC82FE}"/>
                  </a:ext>
                </a:extLst>
              </p:cNvPr>
              <p:cNvSpPr/>
              <p:nvPr/>
            </p:nvSpPr>
            <p:spPr>
              <a:xfrm>
                <a:off x="2112465" y="2876133"/>
                <a:ext cx="519142"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619" name="Freeform: Shape 618">
                <a:extLst>
                  <a:ext uri="{FF2B5EF4-FFF2-40B4-BE49-F238E27FC236}">
                    <a16:creationId xmlns:a16="http://schemas.microsoft.com/office/drawing/2014/main" id="{17FB536A-D46B-46E4-819D-C9694D3D9C92}"/>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20" name="Freeform: Shape 619">
                <a:extLst>
                  <a:ext uri="{FF2B5EF4-FFF2-40B4-BE49-F238E27FC236}">
                    <a16:creationId xmlns:a16="http://schemas.microsoft.com/office/drawing/2014/main" id="{9D12CA1E-47A4-4D8B-B8E4-6583A880C8DC}"/>
                  </a:ext>
                </a:extLst>
              </p:cNvPr>
              <p:cNvSpPr/>
              <p:nvPr/>
            </p:nvSpPr>
            <p:spPr>
              <a:xfrm>
                <a:off x="2276703" y="3080283"/>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21" name="Freeform: Shape 620">
                <a:extLst>
                  <a:ext uri="{FF2B5EF4-FFF2-40B4-BE49-F238E27FC236}">
                    <a16:creationId xmlns:a16="http://schemas.microsoft.com/office/drawing/2014/main" id="{3DF3A117-BBFB-4421-B453-A2967D22AB60}"/>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22" name="Freeform: Shape 621">
                <a:extLst>
                  <a:ext uri="{FF2B5EF4-FFF2-40B4-BE49-F238E27FC236}">
                    <a16:creationId xmlns:a16="http://schemas.microsoft.com/office/drawing/2014/main" id="{DA77B6F7-A294-4703-99CC-88A62C8848E6}"/>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23" name="Freeform: Shape 622">
                <a:extLst>
                  <a:ext uri="{FF2B5EF4-FFF2-40B4-BE49-F238E27FC236}">
                    <a16:creationId xmlns:a16="http://schemas.microsoft.com/office/drawing/2014/main" id="{1D8970A0-8074-45A8-8E82-3878C536F9CA}"/>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24" name="Freeform: Shape 623">
                <a:extLst>
                  <a:ext uri="{FF2B5EF4-FFF2-40B4-BE49-F238E27FC236}">
                    <a16:creationId xmlns:a16="http://schemas.microsoft.com/office/drawing/2014/main" id="{A642D9A2-6617-4FD6-AF1E-75408FF80160}"/>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25" name="Freeform: Shape 624">
                <a:extLst>
                  <a:ext uri="{FF2B5EF4-FFF2-40B4-BE49-F238E27FC236}">
                    <a16:creationId xmlns:a16="http://schemas.microsoft.com/office/drawing/2014/main" id="{CE6A6BD2-BC0D-4520-BCC8-3418BAC5A043}"/>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26" name="Freeform: Shape 625">
                <a:extLst>
                  <a:ext uri="{FF2B5EF4-FFF2-40B4-BE49-F238E27FC236}">
                    <a16:creationId xmlns:a16="http://schemas.microsoft.com/office/drawing/2014/main" id="{47A9F4D1-23FC-4EA1-BF87-8934E46A1160}"/>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nvGrpSpPr>
            <p:cNvPr id="627" name="Graphic 58">
              <a:extLst>
                <a:ext uri="{FF2B5EF4-FFF2-40B4-BE49-F238E27FC236}">
                  <a16:creationId xmlns:a16="http://schemas.microsoft.com/office/drawing/2014/main" id="{ABCA349F-C992-4403-B726-360A66012280}"/>
                </a:ext>
              </a:extLst>
            </p:cNvPr>
            <p:cNvGrpSpPr/>
            <p:nvPr/>
          </p:nvGrpSpPr>
          <p:grpSpPr>
            <a:xfrm>
              <a:off x="4310593" y="2931772"/>
              <a:ext cx="188847" cy="149571"/>
              <a:chOff x="2112465" y="2876133"/>
              <a:chExt cx="519142" cy="411171"/>
            </a:xfrm>
          </p:grpSpPr>
          <p:sp>
            <p:nvSpPr>
              <p:cNvPr id="628" name="Freeform: Shape 627">
                <a:extLst>
                  <a:ext uri="{FF2B5EF4-FFF2-40B4-BE49-F238E27FC236}">
                    <a16:creationId xmlns:a16="http://schemas.microsoft.com/office/drawing/2014/main" id="{F19B32C7-4D35-49FA-AB46-F822338DBB93}"/>
                  </a:ext>
                </a:extLst>
              </p:cNvPr>
              <p:cNvSpPr/>
              <p:nvPr/>
            </p:nvSpPr>
            <p:spPr>
              <a:xfrm>
                <a:off x="2112465" y="2876133"/>
                <a:ext cx="519142"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630" name="Freeform: Shape 629">
                <a:extLst>
                  <a:ext uri="{FF2B5EF4-FFF2-40B4-BE49-F238E27FC236}">
                    <a16:creationId xmlns:a16="http://schemas.microsoft.com/office/drawing/2014/main" id="{7C943FC3-FBAE-4F80-B7E1-0BAAB1562909}"/>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31" name="Freeform: Shape 630">
                <a:extLst>
                  <a:ext uri="{FF2B5EF4-FFF2-40B4-BE49-F238E27FC236}">
                    <a16:creationId xmlns:a16="http://schemas.microsoft.com/office/drawing/2014/main" id="{1A792E28-B9F6-4EDD-9033-20235A60A9C9}"/>
                  </a:ext>
                </a:extLst>
              </p:cNvPr>
              <p:cNvSpPr/>
              <p:nvPr/>
            </p:nvSpPr>
            <p:spPr>
              <a:xfrm>
                <a:off x="2276703" y="3080283"/>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32" name="Freeform: Shape 631">
                <a:extLst>
                  <a:ext uri="{FF2B5EF4-FFF2-40B4-BE49-F238E27FC236}">
                    <a16:creationId xmlns:a16="http://schemas.microsoft.com/office/drawing/2014/main" id="{F32B3040-64E1-4562-873E-FA647394AB1E}"/>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33" name="Freeform: Shape 632">
                <a:extLst>
                  <a:ext uri="{FF2B5EF4-FFF2-40B4-BE49-F238E27FC236}">
                    <a16:creationId xmlns:a16="http://schemas.microsoft.com/office/drawing/2014/main" id="{DCFE8284-DCAE-4137-A52F-118A5AD38275}"/>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34" name="Freeform: Shape 633">
                <a:extLst>
                  <a:ext uri="{FF2B5EF4-FFF2-40B4-BE49-F238E27FC236}">
                    <a16:creationId xmlns:a16="http://schemas.microsoft.com/office/drawing/2014/main" id="{DAAE3309-F169-4E8A-808B-2D604E5E928B}"/>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36" name="Freeform: Shape 635">
                <a:extLst>
                  <a:ext uri="{FF2B5EF4-FFF2-40B4-BE49-F238E27FC236}">
                    <a16:creationId xmlns:a16="http://schemas.microsoft.com/office/drawing/2014/main" id="{A6D69570-D211-4FFE-9E44-6DA0B2C5F4A2}"/>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37" name="Freeform: Shape 636">
                <a:extLst>
                  <a:ext uri="{FF2B5EF4-FFF2-40B4-BE49-F238E27FC236}">
                    <a16:creationId xmlns:a16="http://schemas.microsoft.com/office/drawing/2014/main" id="{E9E13831-86A9-423F-A286-A85EB26CF278}"/>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38" name="Freeform: Shape 637">
                <a:extLst>
                  <a:ext uri="{FF2B5EF4-FFF2-40B4-BE49-F238E27FC236}">
                    <a16:creationId xmlns:a16="http://schemas.microsoft.com/office/drawing/2014/main" id="{AD374E02-56C3-43CF-9647-4800BDAC9949}"/>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nvGrpSpPr>
            <p:cNvPr id="639" name="Graphic 58">
              <a:extLst>
                <a:ext uri="{FF2B5EF4-FFF2-40B4-BE49-F238E27FC236}">
                  <a16:creationId xmlns:a16="http://schemas.microsoft.com/office/drawing/2014/main" id="{F8DF9CDC-B616-457A-8E5F-A964C97A0600}"/>
                </a:ext>
              </a:extLst>
            </p:cNvPr>
            <p:cNvGrpSpPr/>
            <p:nvPr/>
          </p:nvGrpSpPr>
          <p:grpSpPr>
            <a:xfrm>
              <a:off x="4310593" y="2375458"/>
              <a:ext cx="188847" cy="149571"/>
              <a:chOff x="2112465" y="2876133"/>
              <a:chExt cx="519142" cy="411171"/>
            </a:xfrm>
          </p:grpSpPr>
          <p:sp>
            <p:nvSpPr>
              <p:cNvPr id="640" name="Freeform: Shape 639">
                <a:extLst>
                  <a:ext uri="{FF2B5EF4-FFF2-40B4-BE49-F238E27FC236}">
                    <a16:creationId xmlns:a16="http://schemas.microsoft.com/office/drawing/2014/main" id="{E2CB10DA-E3AA-4818-8111-E843F65AA9C8}"/>
                  </a:ext>
                </a:extLst>
              </p:cNvPr>
              <p:cNvSpPr/>
              <p:nvPr/>
            </p:nvSpPr>
            <p:spPr>
              <a:xfrm>
                <a:off x="2112465" y="2876133"/>
                <a:ext cx="519142"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641" name="Freeform: Shape 640">
                <a:extLst>
                  <a:ext uri="{FF2B5EF4-FFF2-40B4-BE49-F238E27FC236}">
                    <a16:creationId xmlns:a16="http://schemas.microsoft.com/office/drawing/2014/main" id="{9C892327-9B8A-430D-B0B4-533FFB1BD2BC}"/>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42" name="Freeform: Shape 641">
                <a:extLst>
                  <a:ext uri="{FF2B5EF4-FFF2-40B4-BE49-F238E27FC236}">
                    <a16:creationId xmlns:a16="http://schemas.microsoft.com/office/drawing/2014/main" id="{6C454F76-A755-45FD-A92F-611D56542CB4}"/>
                  </a:ext>
                </a:extLst>
              </p:cNvPr>
              <p:cNvSpPr/>
              <p:nvPr/>
            </p:nvSpPr>
            <p:spPr>
              <a:xfrm>
                <a:off x="2276703" y="3080283"/>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44" name="Freeform: Shape 643">
                <a:extLst>
                  <a:ext uri="{FF2B5EF4-FFF2-40B4-BE49-F238E27FC236}">
                    <a16:creationId xmlns:a16="http://schemas.microsoft.com/office/drawing/2014/main" id="{E5586E70-5DF6-4EC8-8A4F-20E56A87BEE1}"/>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45" name="Freeform: Shape 644">
                <a:extLst>
                  <a:ext uri="{FF2B5EF4-FFF2-40B4-BE49-F238E27FC236}">
                    <a16:creationId xmlns:a16="http://schemas.microsoft.com/office/drawing/2014/main" id="{23840839-DA09-472A-8C99-1D56C0AF256E}"/>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46" name="Freeform: Shape 645">
                <a:extLst>
                  <a:ext uri="{FF2B5EF4-FFF2-40B4-BE49-F238E27FC236}">
                    <a16:creationId xmlns:a16="http://schemas.microsoft.com/office/drawing/2014/main" id="{D9E38B9F-ADBC-452F-BEFB-D5CFBBB84A11}"/>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47" name="Freeform: Shape 646">
                <a:extLst>
                  <a:ext uri="{FF2B5EF4-FFF2-40B4-BE49-F238E27FC236}">
                    <a16:creationId xmlns:a16="http://schemas.microsoft.com/office/drawing/2014/main" id="{F7B5CFEB-42A3-4E9D-8563-BF0008A82EEE}"/>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50" name="Freeform: Shape 649">
                <a:extLst>
                  <a:ext uri="{FF2B5EF4-FFF2-40B4-BE49-F238E27FC236}">
                    <a16:creationId xmlns:a16="http://schemas.microsoft.com/office/drawing/2014/main" id="{675776C6-16C1-4EF2-A383-22BB08420000}"/>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651" name="Freeform: Shape 650">
                <a:extLst>
                  <a:ext uri="{FF2B5EF4-FFF2-40B4-BE49-F238E27FC236}">
                    <a16:creationId xmlns:a16="http://schemas.microsoft.com/office/drawing/2014/main" id="{46E0B989-55BD-4E87-925E-4DB6C01CDB54}"/>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pic>
        <p:nvPicPr>
          <p:cNvPr id="110" name="Graphic 109">
            <a:extLst>
              <a:ext uri="{FF2B5EF4-FFF2-40B4-BE49-F238E27FC236}">
                <a16:creationId xmlns:a16="http://schemas.microsoft.com/office/drawing/2014/main" id="{9F42A5BC-A6E0-407F-968B-1D90C5CCBD1D}"/>
              </a:ext>
              <a:ext uri="{C183D7F6-B498-43B3-948B-1728B52AA6E4}">
                <adec:decorative xmlns:adec="http://schemas.microsoft.com/office/drawing/2017/decorative" val="1"/>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3595677" y="2811978"/>
            <a:ext cx="335552" cy="335552"/>
          </a:xfrm>
          <a:prstGeom prst="rect">
            <a:avLst/>
          </a:prstGeom>
        </p:spPr>
      </p:pic>
      <p:grpSp>
        <p:nvGrpSpPr>
          <p:cNvPr id="662" name="!!arrowup_2pt">
            <a:extLst>
              <a:ext uri="{FF2B5EF4-FFF2-40B4-BE49-F238E27FC236}">
                <a16:creationId xmlns:a16="http://schemas.microsoft.com/office/drawing/2014/main" id="{18D556CD-9659-4C84-B377-EEF7461C82C5}"/>
              </a:ext>
            </a:extLst>
          </p:cNvPr>
          <p:cNvGrpSpPr/>
          <p:nvPr/>
        </p:nvGrpSpPr>
        <p:grpSpPr>
          <a:xfrm>
            <a:off x="5962961" y="3493028"/>
            <a:ext cx="232312" cy="76887"/>
            <a:chOff x="2615998" y="3899987"/>
            <a:chExt cx="230255" cy="76206"/>
          </a:xfrm>
        </p:grpSpPr>
        <p:sp>
          <p:nvSpPr>
            <p:cNvPr id="663" name="Rectangle 662">
              <a:extLst>
                <a:ext uri="{FF2B5EF4-FFF2-40B4-BE49-F238E27FC236}">
                  <a16:creationId xmlns:a16="http://schemas.microsoft.com/office/drawing/2014/main" id="{680D1F7F-D17C-48EA-AE39-13FB30197BE2}"/>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4" name="Isosceles Triangle 663">
              <a:extLst>
                <a:ext uri="{FF2B5EF4-FFF2-40B4-BE49-F238E27FC236}">
                  <a16:creationId xmlns:a16="http://schemas.microsoft.com/office/drawing/2014/main" id="{8615A951-70A4-400E-9F09-98810A32709E}"/>
                </a:ext>
              </a:extLst>
            </p:cNvPr>
            <p:cNvSpPr/>
            <p:nvPr/>
          </p:nvSpPr>
          <p:spPr bwMode="blackWhite">
            <a:xfrm rot="5400000">
              <a:off x="2615996" y="3899989"/>
              <a:ext cx="76203" cy="76200"/>
            </a:xfrm>
            <a:prstGeom prst="triangle">
              <a:avLst/>
            </a:prstGeom>
            <a:solidFill>
              <a:srgbClr val="9BF00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18" name="!!arrowup_2pt">
            <a:extLst>
              <a:ext uri="{FF2B5EF4-FFF2-40B4-BE49-F238E27FC236}">
                <a16:creationId xmlns:a16="http://schemas.microsoft.com/office/drawing/2014/main" id="{6DC882BD-0C1C-4009-AAC5-22977FE22622}"/>
              </a:ext>
            </a:extLst>
          </p:cNvPr>
          <p:cNvGrpSpPr/>
          <p:nvPr/>
        </p:nvGrpSpPr>
        <p:grpSpPr>
          <a:xfrm rot="16200000">
            <a:off x="10092839" y="3816617"/>
            <a:ext cx="232312" cy="76887"/>
            <a:chOff x="2615998" y="3899987"/>
            <a:chExt cx="230255" cy="76206"/>
          </a:xfrm>
        </p:grpSpPr>
        <p:sp>
          <p:nvSpPr>
            <p:cNvPr id="519" name="Rectangle 518">
              <a:extLst>
                <a:ext uri="{FF2B5EF4-FFF2-40B4-BE49-F238E27FC236}">
                  <a16:creationId xmlns:a16="http://schemas.microsoft.com/office/drawing/2014/main" id="{CC7FB56C-4F3F-4E79-AADA-2EE15923ED3C}"/>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0" name="Isosceles Triangle 519">
              <a:extLst>
                <a:ext uri="{FF2B5EF4-FFF2-40B4-BE49-F238E27FC236}">
                  <a16:creationId xmlns:a16="http://schemas.microsoft.com/office/drawing/2014/main" id="{2A734936-0737-4730-8C4D-A201B1A9FA72}"/>
                </a:ext>
              </a:extLst>
            </p:cNvPr>
            <p:cNvSpPr/>
            <p:nvPr/>
          </p:nvSpPr>
          <p:spPr bwMode="blackWhite">
            <a:xfrm rot="5400000">
              <a:off x="2615996" y="3899989"/>
              <a:ext cx="76203" cy="76200"/>
            </a:xfrm>
            <a:prstGeom prst="triangle">
              <a:avLst/>
            </a:prstGeom>
            <a:solidFill>
              <a:srgbClr val="1566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68" name="!!arrowup_2pt">
            <a:extLst>
              <a:ext uri="{FF2B5EF4-FFF2-40B4-BE49-F238E27FC236}">
                <a16:creationId xmlns:a16="http://schemas.microsoft.com/office/drawing/2014/main" id="{ABA00F3E-F879-40CA-9289-5B10D98DB1BB}"/>
              </a:ext>
            </a:extLst>
          </p:cNvPr>
          <p:cNvGrpSpPr/>
          <p:nvPr/>
        </p:nvGrpSpPr>
        <p:grpSpPr>
          <a:xfrm>
            <a:off x="5995475" y="1643950"/>
            <a:ext cx="232312" cy="76887"/>
            <a:chOff x="2615998" y="3899987"/>
            <a:chExt cx="230255" cy="76206"/>
          </a:xfrm>
        </p:grpSpPr>
        <p:sp>
          <p:nvSpPr>
            <p:cNvPr id="669" name="Rectangle 668">
              <a:extLst>
                <a:ext uri="{FF2B5EF4-FFF2-40B4-BE49-F238E27FC236}">
                  <a16:creationId xmlns:a16="http://schemas.microsoft.com/office/drawing/2014/main" id="{6ECB5E3B-2E2F-4E7E-AE0B-E3DA090D506F}"/>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0" name="Isosceles Triangle 669">
              <a:extLst>
                <a:ext uri="{FF2B5EF4-FFF2-40B4-BE49-F238E27FC236}">
                  <a16:creationId xmlns:a16="http://schemas.microsoft.com/office/drawing/2014/main" id="{059704F4-33CB-47C8-9BDE-5586ADF41C90}"/>
                </a:ext>
              </a:extLst>
            </p:cNvPr>
            <p:cNvSpPr/>
            <p:nvPr/>
          </p:nvSpPr>
          <p:spPr bwMode="blackWhite">
            <a:xfrm rot="5400000">
              <a:off x="2615996" y="3899989"/>
              <a:ext cx="76203" cy="76200"/>
            </a:xfrm>
            <a:prstGeom prst="triangle">
              <a:avLst/>
            </a:prstGeom>
            <a:solidFill>
              <a:srgbClr val="9BF00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4" name="Rectangle 33">
            <a:extLst>
              <a:ext uri="{FF2B5EF4-FFF2-40B4-BE49-F238E27FC236}">
                <a16:creationId xmlns:a16="http://schemas.microsoft.com/office/drawing/2014/main" id="{55FEAFCB-F759-4341-83E9-E9774CFD0CE6}"/>
              </a:ext>
            </a:extLst>
          </p:cNvPr>
          <p:cNvSpPr/>
          <p:nvPr/>
        </p:nvSpPr>
        <p:spPr bwMode="blackWhite">
          <a:xfrm>
            <a:off x="6136120" y="1421175"/>
            <a:ext cx="443078" cy="4476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76" name="Group 375">
            <a:extLst>
              <a:ext uri="{FF2B5EF4-FFF2-40B4-BE49-F238E27FC236}">
                <a16:creationId xmlns:a16="http://schemas.microsoft.com/office/drawing/2014/main" id="{5E22DFA3-0AF7-4A02-A6AC-DAA2E928B1D7}"/>
              </a:ext>
            </a:extLst>
          </p:cNvPr>
          <p:cNvGrpSpPr/>
          <p:nvPr/>
        </p:nvGrpSpPr>
        <p:grpSpPr>
          <a:xfrm>
            <a:off x="6006683" y="1419689"/>
            <a:ext cx="690261" cy="660347"/>
            <a:chOff x="7658015" y="2160948"/>
            <a:chExt cx="676788" cy="647458"/>
          </a:xfrm>
        </p:grpSpPr>
        <p:sp>
          <p:nvSpPr>
            <p:cNvPr id="389" name="!!wb_title">
              <a:extLst>
                <a:ext uri="{FF2B5EF4-FFF2-40B4-BE49-F238E27FC236}">
                  <a16:creationId xmlns:a16="http://schemas.microsoft.com/office/drawing/2014/main" id="{56D08191-AC00-4AFD-8BC2-CA9CD40D000D}"/>
                </a:ext>
              </a:extLst>
            </p:cNvPr>
            <p:cNvSpPr txBox="1"/>
            <p:nvPr/>
          </p:nvSpPr>
          <p:spPr>
            <a:xfrm>
              <a:off x="7658015" y="2559107"/>
              <a:ext cx="676788" cy="249299"/>
            </a:xfrm>
            <a:prstGeom prst="rect">
              <a:avLst/>
            </a:prstGeom>
            <a:solidFill>
              <a:schemeClr val="bg1"/>
            </a:solid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srgbClr val="FFFFFF"/>
                  </a:solidFill>
                  <a:effectLst/>
                  <a:uLnTx/>
                  <a:uFillTx/>
                  <a:latin typeface="Segoe UI Semibold"/>
                  <a:cs typeface="Segoe UI" pitchFamily="34" charset="0"/>
                </a:defRPr>
              </a:lvl1pPr>
            </a:lstStyle>
            <a:p>
              <a:pPr defTabSz="932597">
                <a:defRPr/>
              </a:pPr>
              <a:r>
                <a:rPr lang="en-US" sz="1020"/>
                <a:t>Rest API</a:t>
              </a:r>
            </a:p>
          </p:txBody>
        </p:sp>
        <p:pic>
          <p:nvPicPr>
            <p:cNvPr id="390" name="Graphic 389">
              <a:extLst>
                <a:ext uri="{FF2B5EF4-FFF2-40B4-BE49-F238E27FC236}">
                  <a16:creationId xmlns:a16="http://schemas.microsoft.com/office/drawing/2014/main" id="{6A458BD2-5D8B-476F-83FA-0E2C2A4EC810}"/>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7761961" y="2160948"/>
              <a:ext cx="465360" cy="465360"/>
            </a:xfrm>
            <a:prstGeom prst="rect">
              <a:avLst/>
            </a:prstGeom>
          </p:spPr>
        </p:pic>
      </p:grpSp>
      <p:sp>
        <p:nvSpPr>
          <p:cNvPr id="111" name="!!wb_title">
            <a:extLst>
              <a:ext uri="{FF2B5EF4-FFF2-40B4-BE49-F238E27FC236}">
                <a16:creationId xmlns:a16="http://schemas.microsoft.com/office/drawing/2014/main" id="{3646F72C-69BD-48EF-8CDC-5BED21964261}"/>
              </a:ext>
            </a:extLst>
          </p:cNvPr>
          <p:cNvSpPr txBox="1"/>
          <p:nvPr/>
        </p:nvSpPr>
        <p:spPr>
          <a:xfrm>
            <a:off x="1955571" y="1544090"/>
            <a:ext cx="863563" cy="374846"/>
          </a:xfrm>
          <a:prstGeom prst="rect">
            <a:avLst/>
          </a:prstGeom>
          <a:solidFill>
            <a:schemeClr val="bg1"/>
          </a:solid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srgbClr val="FFFFFF"/>
                </a:solidFill>
                <a:effectLst/>
                <a:uLnTx/>
                <a:uFillTx/>
                <a:latin typeface="Segoe UI Semibold"/>
                <a:cs typeface="Segoe UI" pitchFamily="34" charset="0"/>
              </a:defRPr>
            </a:lvl1pPr>
          </a:lstStyle>
          <a:p>
            <a:pPr defTabSz="932597">
              <a:defRPr/>
            </a:pPr>
            <a:r>
              <a:rPr lang="en-US" sz="918"/>
              <a:t>Built-in Data</a:t>
            </a:r>
          </a:p>
          <a:p>
            <a:pPr defTabSz="932597">
              <a:defRPr/>
            </a:pPr>
            <a:r>
              <a:rPr lang="en-US" sz="918"/>
              <a:t>Connectors</a:t>
            </a:r>
          </a:p>
        </p:txBody>
      </p:sp>
      <p:pic>
        <p:nvPicPr>
          <p:cNvPr id="112" name="Graphic 111">
            <a:extLst>
              <a:ext uri="{FF2B5EF4-FFF2-40B4-BE49-F238E27FC236}">
                <a16:creationId xmlns:a16="http://schemas.microsoft.com/office/drawing/2014/main" id="{B5A98CB4-CF97-46F9-A11A-79E0A1092C8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242272" y="1206155"/>
            <a:ext cx="373041" cy="373041"/>
          </a:xfrm>
          <a:prstGeom prst="rect">
            <a:avLst/>
          </a:prstGeom>
        </p:spPr>
      </p:pic>
      <p:grpSp>
        <p:nvGrpSpPr>
          <p:cNvPr id="582" name="Group 581">
            <a:extLst>
              <a:ext uri="{FF2B5EF4-FFF2-40B4-BE49-F238E27FC236}">
                <a16:creationId xmlns:a16="http://schemas.microsoft.com/office/drawing/2014/main" id="{E9A68E92-0BE9-476E-9C52-9A054E4268A8}"/>
              </a:ext>
            </a:extLst>
          </p:cNvPr>
          <p:cNvGrpSpPr/>
          <p:nvPr/>
        </p:nvGrpSpPr>
        <p:grpSpPr>
          <a:xfrm>
            <a:off x="1129103" y="1406941"/>
            <a:ext cx="716424" cy="277977"/>
            <a:chOff x="1755213" y="3741764"/>
            <a:chExt cx="702440" cy="272551"/>
          </a:xfrm>
        </p:grpSpPr>
        <p:pic>
          <p:nvPicPr>
            <p:cNvPr id="430" name="Picture 429" descr="A picture containing object&#10;&#10;Description automatically generated">
              <a:extLst>
                <a:ext uri="{FF2B5EF4-FFF2-40B4-BE49-F238E27FC236}">
                  <a16:creationId xmlns:a16="http://schemas.microsoft.com/office/drawing/2014/main" id="{98850BC5-35FD-4988-BB01-43332FF9A9CB}"/>
                </a:ext>
              </a:extLst>
            </p:cNvPr>
            <p:cNvPicPr>
              <a:picLocks noChangeAspect="1"/>
            </p:cNvPicPr>
            <p:nvPr/>
          </p:nvPicPr>
          <p:blipFill rotWithShape="1">
            <a:blip r:embed="rId64"/>
            <a:srcRect t="21546" r="34739" b="21096"/>
            <a:stretch/>
          </p:blipFill>
          <p:spPr>
            <a:xfrm>
              <a:off x="1755213" y="3744767"/>
              <a:ext cx="460041" cy="269548"/>
            </a:xfrm>
            <a:prstGeom prst="rect">
              <a:avLst/>
            </a:prstGeom>
          </p:spPr>
        </p:pic>
        <p:pic>
          <p:nvPicPr>
            <p:cNvPr id="578" name="Picture 577" descr="A picture containing object&#10;&#10;Description automatically generated">
              <a:extLst>
                <a:ext uri="{FF2B5EF4-FFF2-40B4-BE49-F238E27FC236}">
                  <a16:creationId xmlns:a16="http://schemas.microsoft.com/office/drawing/2014/main" id="{D0509E37-6643-4B02-AF9F-8A7ECF7B92E8}"/>
                </a:ext>
              </a:extLst>
            </p:cNvPr>
            <p:cNvPicPr>
              <a:picLocks noChangeAspect="1"/>
            </p:cNvPicPr>
            <p:nvPr/>
          </p:nvPicPr>
          <p:blipFill rotWithShape="1">
            <a:blip r:embed="rId64">
              <a:lum bright="70000" contrast="-70000"/>
            </a:blip>
            <a:srcRect l="65298" t="21546" b="26174"/>
            <a:stretch/>
          </p:blipFill>
          <p:spPr>
            <a:xfrm>
              <a:off x="2213033" y="3741764"/>
              <a:ext cx="244620" cy="245685"/>
            </a:xfrm>
            <a:prstGeom prst="rect">
              <a:avLst/>
            </a:prstGeom>
          </p:spPr>
        </p:pic>
      </p:grpSp>
      <p:grpSp>
        <p:nvGrpSpPr>
          <p:cNvPr id="676" name="!!arrowup_2pt">
            <a:extLst>
              <a:ext uri="{FF2B5EF4-FFF2-40B4-BE49-F238E27FC236}">
                <a16:creationId xmlns:a16="http://schemas.microsoft.com/office/drawing/2014/main" id="{50DEC050-A3C9-4A9A-9BC0-BB76B8A002F1}"/>
              </a:ext>
            </a:extLst>
          </p:cNvPr>
          <p:cNvGrpSpPr/>
          <p:nvPr/>
        </p:nvGrpSpPr>
        <p:grpSpPr>
          <a:xfrm rot="10800000">
            <a:off x="7649188" y="3490747"/>
            <a:ext cx="232312" cy="76887"/>
            <a:chOff x="2615998" y="3899987"/>
            <a:chExt cx="230255" cy="76206"/>
          </a:xfrm>
        </p:grpSpPr>
        <p:sp>
          <p:nvSpPr>
            <p:cNvPr id="679" name="Rectangle 678">
              <a:extLst>
                <a:ext uri="{FF2B5EF4-FFF2-40B4-BE49-F238E27FC236}">
                  <a16:creationId xmlns:a16="http://schemas.microsoft.com/office/drawing/2014/main" id="{2AFBFCB4-1551-4A7A-9BA0-F44A9CB6CDA1}"/>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0" name="Isosceles Triangle 679">
              <a:extLst>
                <a:ext uri="{FF2B5EF4-FFF2-40B4-BE49-F238E27FC236}">
                  <a16:creationId xmlns:a16="http://schemas.microsoft.com/office/drawing/2014/main" id="{6E40D996-AA83-4850-8757-F56FF4C07302}"/>
                </a:ext>
              </a:extLst>
            </p:cNvPr>
            <p:cNvSpPr/>
            <p:nvPr/>
          </p:nvSpPr>
          <p:spPr bwMode="blackWhite">
            <a:xfrm rot="5400000">
              <a:off x="2615996" y="3899989"/>
              <a:ext cx="76203" cy="76200"/>
            </a:xfrm>
            <a:prstGeom prst="triangle">
              <a:avLst/>
            </a:prstGeom>
            <a:solidFill>
              <a:srgbClr val="9BF00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41" name="Group 140">
            <a:extLst>
              <a:ext uri="{FF2B5EF4-FFF2-40B4-BE49-F238E27FC236}">
                <a16:creationId xmlns:a16="http://schemas.microsoft.com/office/drawing/2014/main" id="{87ED0CAE-9335-4DD2-A064-8221BD702A47}"/>
              </a:ext>
            </a:extLst>
          </p:cNvPr>
          <p:cNvGrpSpPr/>
          <p:nvPr/>
        </p:nvGrpSpPr>
        <p:grpSpPr>
          <a:xfrm>
            <a:off x="5360708" y="5017617"/>
            <a:ext cx="393377" cy="305551"/>
            <a:chOff x="4042408" y="5484069"/>
            <a:chExt cx="385699" cy="299587"/>
          </a:xfrm>
        </p:grpSpPr>
        <p:pic>
          <p:nvPicPr>
            <p:cNvPr id="137" name="vm_linux_icon" descr="Linux Virtual Machine icon">
              <a:extLst>
                <a:ext uri="{FF2B5EF4-FFF2-40B4-BE49-F238E27FC236}">
                  <a16:creationId xmlns:a16="http://schemas.microsoft.com/office/drawing/2014/main" id="{4644BC61-6A22-424C-9BB3-10BE4A00D455}"/>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4042408" y="5484069"/>
              <a:ext cx="299588" cy="299587"/>
            </a:xfrm>
            <a:prstGeom prst="rect">
              <a:avLst/>
            </a:prstGeom>
          </p:spPr>
        </p:pic>
        <p:pic>
          <p:nvPicPr>
            <p:cNvPr id="18436" name="Picture 4" descr="Download HD Easily Import Logstash Errors Into Airbrake - Elastic Logstash  Transparent PNG Image - NicePNG.com">
              <a:extLst>
                <a:ext uri="{FF2B5EF4-FFF2-40B4-BE49-F238E27FC236}">
                  <a16:creationId xmlns:a16="http://schemas.microsoft.com/office/drawing/2014/main" id="{E512C045-3F2B-4DF0-825A-EB11AE1FC8D1}"/>
                </a:ext>
              </a:extLst>
            </p:cNvPr>
            <p:cNvPicPr>
              <a:picLocks noChangeAspect="1" noChangeArrowheads="1"/>
            </p:cNvPicPr>
            <p:nvPr/>
          </p:nvPicPr>
          <p:blipFill rotWithShape="1">
            <a:blip r:embed="rId67" cstate="print">
              <a:extLst>
                <a:ext uri="{28A0092B-C50C-407E-A947-70E740481C1C}">
                  <a14:useLocalDpi xmlns:a14="http://schemas.microsoft.com/office/drawing/2010/main" val="0"/>
                </a:ext>
              </a:extLst>
            </a:blip>
            <a:srcRect/>
            <a:stretch/>
          </p:blipFill>
          <p:spPr bwMode="auto">
            <a:xfrm>
              <a:off x="4239251" y="5563267"/>
              <a:ext cx="188856" cy="1919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4" name="vm_linux_ama_icon">
            <a:extLst>
              <a:ext uri="{FF2B5EF4-FFF2-40B4-BE49-F238E27FC236}">
                <a16:creationId xmlns:a16="http://schemas.microsoft.com/office/drawing/2014/main" id="{AB22F4A2-73B0-4CF1-934D-615BA984E4E2}"/>
              </a:ext>
            </a:extLst>
          </p:cNvPr>
          <p:cNvGrpSpPr>
            <a:grpSpLocks noChangeAspect="1"/>
          </p:cNvGrpSpPr>
          <p:nvPr/>
        </p:nvGrpSpPr>
        <p:grpSpPr>
          <a:xfrm>
            <a:off x="5354036" y="5659052"/>
            <a:ext cx="373041" cy="305551"/>
            <a:chOff x="4463687" y="5494657"/>
            <a:chExt cx="809667" cy="663185"/>
          </a:xfrm>
        </p:grpSpPr>
        <p:pic>
          <p:nvPicPr>
            <p:cNvPr id="95" name="vm_linux_icon" descr="Linux Virtual Machine icon">
              <a:extLst>
                <a:ext uri="{FF2B5EF4-FFF2-40B4-BE49-F238E27FC236}">
                  <a16:creationId xmlns:a16="http://schemas.microsoft.com/office/drawing/2014/main" id="{60C3A9A5-292B-4E64-A87B-A6550BDEFF41}"/>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4463687" y="5494657"/>
              <a:ext cx="663185" cy="663185"/>
            </a:xfrm>
            <a:prstGeom prst="rect">
              <a:avLst/>
            </a:prstGeom>
          </p:spPr>
        </p:pic>
        <p:grpSp>
          <p:nvGrpSpPr>
            <p:cNvPr id="96" name="az_monitor_icon">
              <a:extLst>
                <a:ext uri="{FF2B5EF4-FFF2-40B4-BE49-F238E27FC236}">
                  <a16:creationId xmlns:a16="http://schemas.microsoft.com/office/drawing/2014/main" id="{B28A3E1F-32AF-471D-9D21-0668D2180F9A}"/>
                </a:ext>
              </a:extLst>
            </p:cNvPr>
            <p:cNvGrpSpPr/>
            <p:nvPr/>
          </p:nvGrpSpPr>
          <p:grpSpPr>
            <a:xfrm>
              <a:off x="4866090" y="5735158"/>
              <a:ext cx="407264" cy="322561"/>
              <a:chOff x="2112465" y="2876134"/>
              <a:chExt cx="519141" cy="411170"/>
            </a:xfrm>
          </p:grpSpPr>
          <p:sp>
            <p:nvSpPr>
              <p:cNvPr id="97" name="Freeform: Shape 96">
                <a:extLst>
                  <a:ext uri="{FF2B5EF4-FFF2-40B4-BE49-F238E27FC236}">
                    <a16:creationId xmlns:a16="http://schemas.microsoft.com/office/drawing/2014/main" id="{1E10B026-CC39-461C-A4A2-AF7A3F072A23}"/>
                  </a:ext>
                </a:extLst>
              </p:cNvPr>
              <p:cNvSpPr/>
              <p:nvPr/>
            </p:nvSpPr>
            <p:spPr>
              <a:xfrm>
                <a:off x="2112465" y="2876134"/>
                <a:ext cx="519141"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98" name="Freeform: Shape 97">
                <a:extLst>
                  <a:ext uri="{FF2B5EF4-FFF2-40B4-BE49-F238E27FC236}">
                    <a16:creationId xmlns:a16="http://schemas.microsoft.com/office/drawing/2014/main" id="{3C9B9B95-45C9-4CD4-81C2-411F65D713B1}"/>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99" name="Freeform: Shape 98">
                <a:extLst>
                  <a:ext uri="{FF2B5EF4-FFF2-40B4-BE49-F238E27FC236}">
                    <a16:creationId xmlns:a16="http://schemas.microsoft.com/office/drawing/2014/main" id="{E1D64A7B-5D10-448A-893E-FF60EFEEEB37}"/>
                  </a:ext>
                </a:extLst>
              </p:cNvPr>
              <p:cNvSpPr/>
              <p:nvPr/>
            </p:nvSpPr>
            <p:spPr>
              <a:xfrm>
                <a:off x="2276703" y="3080284"/>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100" name="Freeform: Shape 99">
                <a:extLst>
                  <a:ext uri="{FF2B5EF4-FFF2-40B4-BE49-F238E27FC236}">
                    <a16:creationId xmlns:a16="http://schemas.microsoft.com/office/drawing/2014/main" id="{BE55709C-095F-4322-A19F-1B3B55504A96}"/>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101" name="Freeform: Shape 100">
                <a:extLst>
                  <a:ext uri="{FF2B5EF4-FFF2-40B4-BE49-F238E27FC236}">
                    <a16:creationId xmlns:a16="http://schemas.microsoft.com/office/drawing/2014/main" id="{7C2C0A2B-2844-4DFF-BC3E-5DA7CF7DDE60}"/>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102" name="Freeform: Shape 101">
                <a:extLst>
                  <a:ext uri="{FF2B5EF4-FFF2-40B4-BE49-F238E27FC236}">
                    <a16:creationId xmlns:a16="http://schemas.microsoft.com/office/drawing/2014/main" id="{68725234-64A5-4E2F-98A6-4654368AFE90}"/>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103" name="Freeform: Shape 102">
                <a:extLst>
                  <a:ext uri="{FF2B5EF4-FFF2-40B4-BE49-F238E27FC236}">
                    <a16:creationId xmlns:a16="http://schemas.microsoft.com/office/drawing/2014/main" id="{E4E28FCF-D505-4EE0-8307-983F57AB29BB}"/>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104" name="Freeform: Shape 103">
                <a:extLst>
                  <a:ext uri="{FF2B5EF4-FFF2-40B4-BE49-F238E27FC236}">
                    <a16:creationId xmlns:a16="http://schemas.microsoft.com/office/drawing/2014/main" id="{E6BB77BB-9BCE-4D0C-8B99-3F491017EE76}"/>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105" name="Freeform: Shape 104">
                <a:extLst>
                  <a:ext uri="{FF2B5EF4-FFF2-40B4-BE49-F238E27FC236}">
                    <a16:creationId xmlns:a16="http://schemas.microsoft.com/office/drawing/2014/main" id="{CC432743-AC25-48D9-9E7F-AD42865FFF93}"/>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grpSp>
        <p:nvGrpSpPr>
          <p:cNvPr id="251" name="vm_linux_ama_icon">
            <a:extLst>
              <a:ext uri="{FF2B5EF4-FFF2-40B4-BE49-F238E27FC236}">
                <a16:creationId xmlns:a16="http://schemas.microsoft.com/office/drawing/2014/main" id="{13350C40-6140-4E1A-82EE-1EBCBE0FBF88}"/>
              </a:ext>
            </a:extLst>
          </p:cNvPr>
          <p:cNvGrpSpPr>
            <a:grpSpLocks noChangeAspect="1"/>
          </p:cNvGrpSpPr>
          <p:nvPr/>
        </p:nvGrpSpPr>
        <p:grpSpPr>
          <a:xfrm>
            <a:off x="5356012" y="6252876"/>
            <a:ext cx="373041" cy="305551"/>
            <a:chOff x="4463687" y="5494657"/>
            <a:chExt cx="809667" cy="663185"/>
          </a:xfrm>
        </p:grpSpPr>
        <p:pic>
          <p:nvPicPr>
            <p:cNvPr id="252" name="vm_linux_icon" descr="Linux Virtual Machine icon">
              <a:extLst>
                <a:ext uri="{FF2B5EF4-FFF2-40B4-BE49-F238E27FC236}">
                  <a16:creationId xmlns:a16="http://schemas.microsoft.com/office/drawing/2014/main" id="{2AC9A614-2A79-4064-BA83-44D90FE9B834}"/>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4463687" y="5494657"/>
              <a:ext cx="663185" cy="663185"/>
            </a:xfrm>
            <a:prstGeom prst="rect">
              <a:avLst/>
            </a:prstGeom>
          </p:spPr>
        </p:pic>
        <p:grpSp>
          <p:nvGrpSpPr>
            <p:cNvPr id="253" name="az_monitor_icon">
              <a:extLst>
                <a:ext uri="{FF2B5EF4-FFF2-40B4-BE49-F238E27FC236}">
                  <a16:creationId xmlns:a16="http://schemas.microsoft.com/office/drawing/2014/main" id="{85356EC3-CE13-45DB-A70D-E4D93C2944B0}"/>
                </a:ext>
              </a:extLst>
            </p:cNvPr>
            <p:cNvGrpSpPr/>
            <p:nvPr/>
          </p:nvGrpSpPr>
          <p:grpSpPr>
            <a:xfrm>
              <a:off x="4866090" y="5735158"/>
              <a:ext cx="407264" cy="322561"/>
              <a:chOff x="2112465" y="2876134"/>
              <a:chExt cx="519141" cy="411170"/>
            </a:xfrm>
          </p:grpSpPr>
          <p:sp>
            <p:nvSpPr>
              <p:cNvPr id="254" name="Freeform: Shape 253">
                <a:extLst>
                  <a:ext uri="{FF2B5EF4-FFF2-40B4-BE49-F238E27FC236}">
                    <a16:creationId xmlns:a16="http://schemas.microsoft.com/office/drawing/2014/main" id="{C8050707-339B-4AF3-A371-EB1249C4BA05}"/>
                  </a:ext>
                </a:extLst>
              </p:cNvPr>
              <p:cNvSpPr/>
              <p:nvPr/>
            </p:nvSpPr>
            <p:spPr>
              <a:xfrm>
                <a:off x="2112465" y="2876134"/>
                <a:ext cx="519141" cy="368113"/>
              </a:xfrm>
              <a:custGeom>
                <a:avLst/>
                <a:gdLst>
                  <a:gd name="connsiteX0" fmla="*/ 519141 w 519141"/>
                  <a:gd name="connsiteY0" fmla="*/ 252775 h 368113"/>
                  <a:gd name="connsiteX1" fmla="*/ 417909 w 519141"/>
                  <a:gd name="connsiteY1" fmla="*/ 140670 h 368113"/>
                  <a:gd name="connsiteX2" fmla="*/ 266492 w 519141"/>
                  <a:gd name="connsiteY2" fmla="*/ 69 h 368113"/>
                  <a:gd name="connsiteX3" fmla="*/ 122287 w 519141"/>
                  <a:gd name="connsiteY3" fmla="*/ 98360 h 368113"/>
                  <a:gd name="connsiteX4" fmla="*/ 0 w 519141"/>
                  <a:gd name="connsiteY4" fmla="*/ 232298 h 368113"/>
                  <a:gd name="connsiteX5" fmla="*/ 146167 w 519141"/>
                  <a:gd name="connsiteY5" fmla="*/ 368025 h 368113"/>
                  <a:gd name="connsiteX6" fmla="*/ 159059 w 519141"/>
                  <a:gd name="connsiteY6" fmla="*/ 367477 h 368113"/>
                  <a:gd name="connsiteX7" fmla="*/ 395759 w 519141"/>
                  <a:gd name="connsiteY7" fmla="*/ 367477 h 368113"/>
                  <a:gd name="connsiteX8" fmla="*/ 402017 w 519141"/>
                  <a:gd name="connsiteY8" fmla="*/ 366525 h 368113"/>
                  <a:gd name="connsiteX9" fmla="*/ 519141 w 519141"/>
                  <a:gd name="connsiteY9" fmla="*/ 252775 h 36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141" h="368113">
                    <a:moveTo>
                      <a:pt x="519141" y="252775"/>
                    </a:moveTo>
                    <a:cubicBezTo>
                      <a:pt x="517419" y="195652"/>
                      <a:pt x="474561" y="148190"/>
                      <a:pt x="417909" y="140670"/>
                    </a:cubicBezTo>
                    <a:cubicBezTo>
                      <a:pt x="414396" y="60274"/>
                      <a:pt x="346928" y="-2374"/>
                      <a:pt x="266492" y="69"/>
                    </a:cubicBezTo>
                    <a:cubicBezTo>
                      <a:pt x="202423" y="-1132"/>
                      <a:pt x="144591" y="38287"/>
                      <a:pt x="122287" y="98360"/>
                    </a:cubicBezTo>
                    <a:cubicBezTo>
                      <a:pt x="54039" y="106676"/>
                      <a:pt x="2088" y="163577"/>
                      <a:pt x="0" y="232298"/>
                    </a:cubicBezTo>
                    <a:cubicBezTo>
                      <a:pt x="3034" y="310071"/>
                      <a:pt x="68382" y="370753"/>
                      <a:pt x="146167" y="368025"/>
                    </a:cubicBezTo>
                    <a:cubicBezTo>
                      <a:pt x="150522" y="368025"/>
                      <a:pt x="154819" y="367823"/>
                      <a:pt x="159059" y="367477"/>
                    </a:cubicBezTo>
                    <a:lnTo>
                      <a:pt x="395759" y="367477"/>
                    </a:lnTo>
                    <a:cubicBezTo>
                      <a:pt x="397878" y="367442"/>
                      <a:pt x="399984" y="367122"/>
                      <a:pt x="402017" y="366525"/>
                    </a:cubicBezTo>
                    <a:cubicBezTo>
                      <a:pt x="465220" y="366087"/>
                      <a:pt x="516857" y="315938"/>
                      <a:pt x="519141" y="252775"/>
                    </a:cubicBezTo>
                    <a:close/>
                  </a:path>
                </a:pathLst>
              </a:custGeom>
              <a:solidFill>
                <a:srgbClr val="0078D4"/>
              </a:solidFill>
              <a:ln w="19050" cap="flat">
                <a:solidFill>
                  <a:schemeClr val="tx1"/>
                </a:solidFill>
                <a:prstDash val="solid"/>
                <a:miter/>
              </a:ln>
            </p:spPr>
            <p:txBody>
              <a:bodyPr rtlCol="0" anchor="ctr"/>
              <a:lstStyle/>
              <a:p>
                <a:pPr defTabSz="932597">
                  <a:defRPr/>
                </a:pPr>
                <a:endParaRPr lang="en-US" sz="1836">
                  <a:solidFill>
                    <a:srgbClr val="FFFFFF"/>
                  </a:solidFill>
                  <a:latin typeface="Segoe UI"/>
                </a:endParaRPr>
              </a:p>
            </p:txBody>
          </p:sp>
          <p:sp>
            <p:nvSpPr>
              <p:cNvPr id="255" name="Freeform: Shape 254">
                <a:extLst>
                  <a:ext uri="{FF2B5EF4-FFF2-40B4-BE49-F238E27FC236}">
                    <a16:creationId xmlns:a16="http://schemas.microsoft.com/office/drawing/2014/main" id="{46567D7C-48BD-4D20-B7D5-C38B1CFCF96E}"/>
                  </a:ext>
                </a:extLst>
              </p:cNvPr>
              <p:cNvSpPr/>
              <p:nvPr/>
            </p:nvSpPr>
            <p:spPr>
              <a:xfrm>
                <a:off x="2257624" y="3061103"/>
                <a:ext cx="369749" cy="226201"/>
              </a:xfrm>
              <a:custGeom>
                <a:avLst/>
                <a:gdLst>
                  <a:gd name="connsiteX0" fmla="*/ 184842 w 369749"/>
                  <a:gd name="connsiteY0" fmla="*/ 0 h 226201"/>
                  <a:gd name="connsiteX1" fmla="*/ 369714 w 369749"/>
                  <a:gd name="connsiteY1" fmla="*/ 196120 h 226201"/>
                  <a:gd name="connsiteX2" fmla="*/ 342494 w 369749"/>
                  <a:gd name="connsiteY2" fmla="*/ 226167 h 226201"/>
                  <a:gd name="connsiteX3" fmla="*/ 341104 w 369749"/>
                  <a:gd name="connsiteY3" fmla="*/ 226201 h 226201"/>
                  <a:gd name="connsiteX4" fmla="*/ 28638 w 369749"/>
                  <a:gd name="connsiteY4" fmla="*/ 226201 h 226201"/>
                  <a:gd name="connsiteX5" fmla="*/ 1 w 369749"/>
                  <a:gd name="connsiteY5" fmla="*/ 197158 h 226201"/>
                  <a:gd name="connsiteX6" fmla="*/ 28 w 369749"/>
                  <a:gd name="connsiteY6" fmla="*/ 196091 h 226201"/>
                  <a:gd name="connsiteX7" fmla="*/ 184842 w 369749"/>
                  <a:gd name="connsiteY7" fmla="*/ 0 h 22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749" h="226201">
                    <a:moveTo>
                      <a:pt x="184842" y="0"/>
                    </a:moveTo>
                    <a:cubicBezTo>
                      <a:pt x="296227" y="0"/>
                      <a:pt x="364263" y="82890"/>
                      <a:pt x="369714" y="196120"/>
                    </a:cubicBezTo>
                    <a:cubicBezTo>
                      <a:pt x="370496" y="211934"/>
                      <a:pt x="358307" y="225385"/>
                      <a:pt x="342494" y="226167"/>
                    </a:cubicBezTo>
                    <a:cubicBezTo>
                      <a:pt x="342032" y="226190"/>
                      <a:pt x="341568" y="226201"/>
                      <a:pt x="341104" y="226201"/>
                    </a:cubicBezTo>
                    <a:lnTo>
                      <a:pt x="28638" y="226201"/>
                    </a:lnTo>
                    <a:cubicBezTo>
                      <a:pt x="12710" y="226089"/>
                      <a:pt x="-111" y="213087"/>
                      <a:pt x="1" y="197158"/>
                    </a:cubicBezTo>
                    <a:cubicBezTo>
                      <a:pt x="3" y="196803"/>
                      <a:pt x="12" y="196446"/>
                      <a:pt x="28" y="196091"/>
                    </a:cubicBezTo>
                    <a:cubicBezTo>
                      <a:pt x="5594" y="82890"/>
                      <a:pt x="73659" y="0"/>
                      <a:pt x="184842" y="0"/>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56" name="Freeform: Shape 255">
                <a:extLst>
                  <a:ext uri="{FF2B5EF4-FFF2-40B4-BE49-F238E27FC236}">
                    <a16:creationId xmlns:a16="http://schemas.microsoft.com/office/drawing/2014/main" id="{F8D74DD8-02FF-4926-90BA-C5BE1DD2CAA6}"/>
                  </a:ext>
                </a:extLst>
              </p:cNvPr>
              <p:cNvSpPr/>
              <p:nvPr/>
            </p:nvSpPr>
            <p:spPr>
              <a:xfrm>
                <a:off x="2276703" y="3080284"/>
                <a:ext cx="331584" cy="187814"/>
              </a:xfrm>
              <a:custGeom>
                <a:avLst/>
                <a:gdLst>
                  <a:gd name="connsiteX0" fmla="*/ 9560 w 331584"/>
                  <a:gd name="connsiteY0" fmla="*/ 187814 h 187814"/>
                  <a:gd name="connsiteX1" fmla="*/ 2667 w 331584"/>
                  <a:gd name="connsiteY1" fmla="*/ 184930 h 187814"/>
                  <a:gd name="connsiteX2" fmla="*/ 13 w 331584"/>
                  <a:gd name="connsiteY2" fmla="*/ 177835 h 187814"/>
                  <a:gd name="connsiteX3" fmla="*/ 165763 w 331584"/>
                  <a:gd name="connsiteY3" fmla="*/ 0 h 187814"/>
                  <a:gd name="connsiteX4" fmla="*/ 331571 w 331584"/>
                  <a:gd name="connsiteY4" fmla="*/ 177835 h 187814"/>
                  <a:gd name="connsiteX5" fmla="*/ 328918 w 331584"/>
                  <a:gd name="connsiteY5" fmla="*/ 184930 h 187814"/>
                  <a:gd name="connsiteX6" fmla="*/ 322025 w 331584"/>
                  <a:gd name="connsiteY6" fmla="*/ 187814 h 18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584" h="187814">
                    <a:moveTo>
                      <a:pt x="9560" y="187814"/>
                    </a:moveTo>
                    <a:cubicBezTo>
                      <a:pt x="6961" y="187854"/>
                      <a:pt x="4463" y="186807"/>
                      <a:pt x="2667" y="184930"/>
                    </a:cubicBezTo>
                    <a:cubicBezTo>
                      <a:pt x="835" y="183035"/>
                      <a:pt x="-126" y="180465"/>
                      <a:pt x="13" y="177835"/>
                    </a:cubicBezTo>
                    <a:cubicBezTo>
                      <a:pt x="5349" y="69623"/>
                      <a:pt x="79846" y="0"/>
                      <a:pt x="165763" y="0"/>
                    </a:cubicBezTo>
                    <a:cubicBezTo>
                      <a:pt x="251681" y="0"/>
                      <a:pt x="326380" y="69623"/>
                      <a:pt x="331571" y="177835"/>
                    </a:cubicBezTo>
                    <a:cubicBezTo>
                      <a:pt x="331710" y="180465"/>
                      <a:pt x="330749" y="183035"/>
                      <a:pt x="328918" y="184930"/>
                    </a:cubicBezTo>
                    <a:cubicBezTo>
                      <a:pt x="327121" y="186807"/>
                      <a:pt x="324623" y="187854"/>
                      <a:pt x="322025" y="187814"/>
                    </a:cubicBezTo>
                    <a:close/>
                  </a:path>
                </a:pathLst>
              </a:custGeom>
              <a:solidFill>
                <a:srgbClr val="FFFF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57" name="Freeform: Shape 256">
                <a:extLst>
                  <a:ext uri="{FF2B5EF4-FFF2-40B4-BE49-F238E27FC236}">
                    <a16:creationId xmlns:a16="http://schemas.microsoft.com/office/drawing/2014/main" id="{0E6AC6A4-4884-4419-AFA4-ACF4837221FC}"/>
                  </a:ext>
                </a:extLst>
              </p:cNvPr>
              <p:cNvSpPr/>
              <p:nvPr/>
            </p:nvSpPr>
            <p:spPr>
              <a:xfrm>
                <a:off x="2452013" y="3105778"/>
                <a:ext cx="80091" cy="78332"/>
              </a:xfrm>
              <a:custGeom>
                <a:avLst/>
                <a:gdLst>
                  <a:gd name="connsiteX0" fmla="*/ 80092 w 80091"/>
                  <a:gd name="connsiteY0" fmla="*/ 34177 h 78332"/>
                  <a:gd name="connsiteX1" fmla="*/ 0 w 80091"/>
                  <a:gd name="connsiteY1" fmla="*/ 0 h 78332"/>
                  <a:gd name="connsiteX2" fmla="*/ 0 w 80091"/>
                  <a:gd name="connsiteY2" fmla="*/ 62441 h 78332"/>
                  <a:gd name="connsiteX3" fmla="*/ 37234 w 80091"/>
                  <a:gd name="connsiteY3" fmla="*/ 78333 h 78332"/>
                </a:gdLst>
                <a:ahLst/>
                <a:cxnLst>
                  <a:cxn ang="0">
                    <a:pos x="connsiteX0" y="connsiteY0"/>
                  </a:cxn>
                  <a:cxn ang="0">
                    <a:pos x="connsiteX1" y="connsiteY1"/>
                  </a:cxn>
                  <a:cxn ang="0">
                    <a:pos x="connsiteX2" y="connsiteY2"/>
                  </a:cxn>
                  <a:cxn ang="0">
                    <a:pos x="connsiteX3" y="connsiteY3"/>
                  </a:cxn>
                </a:cxnLst>
                <a:rect l="l" t="t" r="r" b="b"/>
                <a:pathLst>
                  <a:path w="80091" h="78332">
                    <a:moveTo>
                      <a:pt x="80092" y="34177"/>
                    </a:moveTo>
                    <a:cubicBezTo>
                      <a:pt x="57942" y="14190"/>
                      <a:pt x="29755" y="2162"/>
                      <a:pt x="0" y="0"/>
                    </a:cubicBezTo>
                    <a:lnTo>
                      <a:pt x="0" y="62441"/>
                    </a:lnTo>
                    <a:cubicBezTo>
                      <a:pt x="13633" y="64224"/>
                      <a:pt x="26514" y="69721"/>
                      <a:pt x="37234" y="78333"/>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58" name="Freeform: Shape 257">
                <a:extLst>
                  <a:ext uri="{FF2B5EF4-FFF2-40B4-BE49-F238E27FC236}">
                    <a16:creationId xmlns:a16="http://schemas.microsoft.com/office/drawing/2014/main" id="{661B6669-52CB-419E-B7CD-64F19BE6424D}"/>
                  </a:ext>
                </a:extLst>
              </p:cNvPr>
              <p:cNvSpPr/>
              <p:nvPr/>
            </p:nvSpPr>
            <p:spPr>
              <a:xfrm>
                <a:off x="2352857" y="3105778"/>
                <a:ext cx="80091" cy="78246"/>
              </a:xfrm>
              <a:custGeom>
                <a:avLst/>
                <a:gdLst>
                  <a:gd name="connsiteX0" fmla="*/ 0 w 80091"/>
                  <a:gd name="connsiteY0" fmla="*/ 34177 h 78246"/>
                  <a:gd name="connsiteX1" fmla="*/ 42858 w 80091"/>
                  <a:gd name="connsiteY1" fmla="*/ 78246 h 78246"/>
                  <a:gd name="connsiteX2" fmla="*/ 80092 w 80091"/>
                  <a:gd name="connsiteY2" fmla="*/ 62441 h 78246"/>
                  <a:gd name="connsiteX3" fmla="*/ 80092 w 80091"/>
                  <a:gd name="connsiteY3" fmla="*/ 0 h 78246"/>
                  <a:gd name="connsiteX4" fmla="*/ 0 w 80091"/>
                  <a:gd name="connsiteY4" fmla="*/ 34177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91" h="78246">
                    <a:moveTo>
                      <a:pt x="0" y="34177"/>
                    </a:moveTo>
                    <a:lnTo>
                      <a:pt x="42858" y="78246"/>
                    </a:lnTo>
                    <a:cubicBezTo>
                      <a:pt x="53587" y="69666"/>
                      <a:pt x="66467" y="64200"/>
                      <a:pt x="80092" y="62441"/>
                    </a:cubicBezTo>
                    <a:lnTo>
                      <a:pt x="80092" y="0"/>
                    </a:lnTo>
                    <a:cubicBezTo>
                      <a:pt x="50336" y="2162"/>
                      <a:pt x="22150" y="14190"/>
                      <a:pt x="0" y="34177"/>
                    </a:cubicBezTo>
                    <a:close/>
                  </a:path>
                </a:pathLst>
              </a:custGeom>
              <a:solidFill>
                <a:srgbClr val="50E6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59" name="Freeform: Shape 258">
                <a:extLst>
                  <a:ext uri="{FF2B5EF4-FFF2-40B4-BE49-F238E27FC236}">
                    <a16:creationId xmlns:a16="http://schemas.microsoft.com/office/drawing/2014/main" id="{500DF95E-F458-447E-9BFD-F5C33BAC1EFB}"/>
                  </a:ext>
                </a:extLst>
              </p:cNvPr>
              <p:cNvSpPr/>
              <p:nvPr/>
            </p:nvSpPr>
            <p:spPr>
              <a:xfrm>
                <a:off x="2502744" y="3153799"/>
                <a:ext cx="75996" cy="82370"/>
              </a:xfrm>
              <a:custGeom>
                <a:avLst/>
                <a:gdLst>
                  <a:gd name="connsiteX0" fmla="*/ 0 w 75996"/>
                  <a:gd name="connsiteY0" fmla="*/ 44098 h 82370"/>
                  <a:gd name="connsiteX1" fmla="*/ 15430 w 75996"/>
                  <a:gd name="connsiteY1" fmla="*/ 82370 h 82370"/>
                  <a:gd name="connsiteX2" fmla="*/ 75996 w 75996"/>
                  <a:gd name="connsiteY2" fmla="*/ 82370 h 82370"/>
                  <a:gd name="connsiteX3" fmla="*/ 42858 w 75996"/>
                  <a:gd name="connsiteY3" fmla="*/ 0 h 82370"/>
                </a:gdLst>
                <a:ahLst/>
                <a:cxnLst>
                  <a:cxn ang="0">
                    <a:pos x="connsiteX0" y="connsiteY0"/>
                  </a:cxn>
                  <a:cxn ang="0">
                    <a:pos x="connsiteX1" y="connsiteY1"/>
                  </a:cxn>
                  <a:cxn ang="0">
                    <a:pos x="connsiteX2" y="connsiteY2"/>
                  </a:cxn>
                  <a:cxn ang="0">
                    <a:pos x="connsiteX3" y="connsiteY3"/>
                  </a:cxn>
                </a:cxnLst>
                <a:rect l="l" t="t" r="r" b="b"/>
                <a:pathLst>
                  <a:path w="75996" h="82370">
                    <a:moveTo>
                      <a:pt x="0" y="44098"/>
                    </a:moveTo>
                    <a:cubicBezTo>
                      <a:pt x="8427" y="55274"/>
                      <a:pt x="13749" y="68475"/>
                      <a:pt x="15430" y="82370"/>
                    </a:cubicBezTo>
                    <a:lnTo>
                      <a:pt x="75996" y="82370"/>
                    </a:lnTo>
                    <a:cubicBezTo>
                      <a:pt x="74032" y="52079"/>
                      <a:pt x="62421" y="23211"/>
                      <a:pt x="42858" y="0"/>
                    </a:cubicBezTo>
                    <a:close/>
                  </a:path>
                </a:pathLst>
              </a:custGeom>
              <a:solidFill>
                <a:srgbClr val="9CEBFF"/>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60" name="Freeform: Shape 259">
                <a:extLst>
                  <a:ext uri="{FF2B5EF4-FFF2-40B4-BE49-F238E27FC236}">
                    <a16:creationId xmlns:a16="http://schemas.microsoft.com/office/drawing/2014/main" id="{6878E68E-0B18-425A-95A2-AD46EF51F7FF}"/>
                  </a:ext>
                </a:extLst>
              </p:cNvPr>
              <p:cNvSpPr/>
              <p:nvPr/>
            </p:nvSpPr>
            <p:spPr>
              <a:xfrm>
                <a:off x="2306105" y="3153799"/>
                <a:ext cx="76140" cy="82341"/>
              </a:xfrm>
              <a:custGeom>
                <a:avLst/>
                <a:gdLst>
                  <a:gd name="connsiteX0" fmla="*/ 76141 w 76140"/>
                  <a:gd name="connsiteY0" fmla="*/ 44098 h 82341"/>
                  <a:gd name="connsiteX1" fmla="*/ 33254 w 76140"/>
                  <a:gd name="connsiteY1" fmla="*/ 0 h 82341"/>
                  <a:gd name="connsiteX2" fmla="*/ 0 w 76140"/>
                  <a:gd name="connsiteY2" fmla="*/ 82342 h 82341"/>
                  <a:gd name="connsiteX3" fmla="*/ 60566 w 76140"/>
                  <a:gd name="connsiteY3" fmla="*/ 82342 h 82341"/>
                  <a:gd name="connsiteX4" fmla="*/ 76141 w 76140"/>
                  <a:gd name="connsiteY4" fmla="*/ 44098 h 8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40" h="82341">
                    <a:moveTo>
                      <a:pt x="76141" y="44098"/>
                    </a:moveTo>
                    <a:lnTo>
                      <a:pt x="33254" y="0"/>
                    </a:lnTo>
                    <a:cubicBezTo>
                      <a:pt x="13668" y="23197"/>
                      <a:pt x="2015" y="52050"/>
                      <a:pt x="0" y="82342"/>
                    </a:cubicBezTo>
                    <a:lnTo>
                      <a:pt x="60566" y="82342"/>
                    </a:lnTo>
                    <a:cubicBezTo>
                      <a:pt x="62283" y="68440"/>
                      <a:pt x="67658" y="55242"/>
                      <a:pt x="76141" y="44098"/>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61" name="Freeform: Shape 260">
                <a:extLst>
                  <a:ext uri="{FF2B5EF4-FFF2-40B4-BE49-F238E27FC236}">
                    <a16:creationId xmlns:a16="http://schemas.microsoft.com/office/drawing/2014/main" id="{3FCE2A14-7D24-4045-B76F-221ED96C398E}"/>
                  </a:ext>
                </a:extLst>
              </p:cNvPr>
              <p:cNvSpPr/>
              <p:nvPr/>
            </p:nvSpPr>
            <p:spPr>
              <a:xfrm>
                <a:off x="2452272" y="3178155"/>
                <a:ext cx="102406" cy="54062"/>
              </a:xfrm>
              <a:custGeom>
                <a:avLst/>
                <a:gdLst>
                  <a:gd name="connsiteX0" fmla="*/ 101752 w 102406"/>
                  <a:gd name="connsiteY0" fmla="*/ 6071 h 54062"/>
                  <a:gd name="connsiteX1" fmla="*/ 89408 w 102406"/>
                  <a:gd name="connsiteY1" fmla="*/ 649 h 54062"/>
                  <a:gd name="connsiteX2" fmla="*/ 0 w 102406"/>
                  <a:gd name="connsiteY2" fmla="*/ 36297 h 54062"/>
                  <a:gd name="connsiteX3" fmla="*/ 6951 w 102406"/>
                  <a:gd name="connsiteY3" fmla="*/ 54063 h 54062"/>
                  <a:gd name="connsiteX4" fmla="*/ 96358 w 102406"/>
                  <a:gd name="connsiteY4" fmla="*/ 18444 h 54062"/>
                  <a:gd name="connsiteX5" fmla="*/ 101752 w 102406"/>
                  <a:gd name="connsiteY5" fmla="*/ 6071 h 5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406" h="54062">
                    <a:moveTo>
                      <a:pt x="101752" y="6071"/>
                    </a:moveTo>
                    <a:cubicBezTo>
                      <a:pt x="99834" y="1171"/>
                      <a:pt x="94314" y="-1255"/>
                      <a:pt x="89408" y="649"/>
                    </a:cubicBezTo>
                    <a:lnTo>
                      <a:pt x="0" y="36297"/>
                    </a:lnTo>
                    <a:lnTo>
                      <a:pt x="6951" y="54063"/>
                    </a:lnTo>
                    <a:lnTo>
                      <a:pt x="96358" y="18444"/>
                    </a:lnTo>
                    <a:cubicBezTo>
                      <a:pt x="101253" y="16503"/>
                      <a:pt x="103661" y="10977"/>
                      <a:pt x="101752" y="6071"/>
                    </a:cubicBezTo>
                    <a:close/>
                  </a:path>
                </a:pathLst>
              </a:custGeom>
              <a:solidFill>
                <a:srgbClr val="32BEDD"/>
              </a:solidFill>
              <a:ln w="28575" cap="flat">
                <a:noFill/>
                <a:prstDash val="solid"/>
                <a:miter/>
              </a:ln>
            </p:spPr>
            <p:txBody>
              <a:bodyPr rtlCol="0" anchor="ctr"/>
              <a:lstStyle/>
              <a:p>
                <a:pPr defTabSz="932597">
                  <a:defRPr/>
                </a:pPr>
                <a:endParaRPr lang="en-US" sz="1836">
                  <a:solidFill>
                    <a:srgbClr val="FFFFFF"/>
                  </a:solidFill>
                  <a:latin typeface="Segoe UI"/>
                </a:endParaRPr>
              </a:p>
            </p:txBody>
          </p:sp>
          <p:sp>
            <p:nvSpPr>
              <p:cNvPr id="262" name="Freeform: Shape 261">
                <a:extLst>
                  <a:ext uri="{FF2B5EF4-FFF2-40B4-BE49-F238E27FC236}">
                    <a16:creationId xmlns:a16="http://schemas.microsoft.com/office/drawing/2014/main" id="{730F055B-46C9-4DE2-8531-D072681BFDF2}"/>
                  </a:ext>
                </a:extLst>
              </p:cNvPr>
              <p:cNvSpPr/>
              <p:nvPr/>
            </p:nvSpPr>
            <p:spPr>
              <a:xfrm>
                <a:off x="2416394" y="3201243"/>
                <a:ext cx="52144" cy="52144"/>
              </a:xfrm>
              <a:custGeom>
                <a:avLst/>
                <a:gdLst>
                  <a:gd name="connsiteX0" fmla="*/ 52145 w 52144"/>
                  <a:gd name="connsiteY0" fmla="*/ 26072 h 52144"/>
                  <a:gd name="connsiteX1" fmla="*/ 26072 w 52144"/>
                  <a:gd name="connsiteY1" fmla="*/ 52145 h 52144"/>
                  <a:gd name="connsiteX2" fmla="*/ 0 w 52144"/>
                  <a:gd name="connsiteY2" fmla="*/ 26072 h 52144"/>
                  <a:gd name="connsiteX3" fmla="*/ 26072 w 52144"/>
                  <a:gd name="connsiteY3" fmla="*/ 0 h 52144"/>
                  <a:gd name="connsiteX4" fmla="*/ 52145 w 52144"/>
                  <a:gd name="connsiteY4" fmla="*/ 26072 h 52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44" h="52144">
                    <a:moveTo>
                      <a:pt x="52145" y="26072"/>
                    </a:moveTo>
                    <a:cubicBezTo>
                      <a:pt x="52145" y="40472"/>
                      <a:pt x="40472" y="52145"/>
                      <a:pt x="26072" y="52145"/>
                    </a:cubicBezTo>
                    <a:cubicBezTo>
                      <a:pt x="11673" y="52145"/>
                      <a:pt x="0" y="40472"/>
                      <a:pt x="0" y="26072"/>
                    </a:cubicBezTo>
                    <a:cubicBezTo>
                      <a:pt x="0" y="11673"/>
                      <a:pt x="11673" y="0"/>
                      <a:pt x="26072" y="0"/>
                    </a:cubicBezTo>
                    <a:cubicBezTo>
                      <a:pt x="40472" y="0"/>
                      <a:pt x="52145" y="11673"/>
                      <a:pt x="52145" y="26072"/>
                    </a:cubicBezTo>
                    <a:close/>
                  </a:path>
                </a:pathLst>
              </a:custGeom>
              <a:solidFill>
                <a:srgbClr val="767676"/>
              </a:solidFill>
              <a:ln w="28575" cap="flat">
                <a:noFill/>
                <a:prstDash val="solid"/>
                <a:miter/>
              </a:ln>
            </p:spPr>
            <p:txBody>
              <a:bodyPr rtlCol="0" anchor="ctr"/>
              <a:lstStyle/>
              <a:p>
                <a:pPr defTabSz="932597">
                  <a:defRPr/>
                </a:pPr>
                <a:endParaRPr lang="en-US" sz="1836">
                  <a:solidFill>
                    <a:srgbClr val="FFFFFF"/>
                  </a:solidFill>
                  <a:latin typeface="Segoe UI"/>
                </a:endParaRPr>
              </a:p>
            </p:txBody>
          </p:sp>
        </p:grpSp>
      </p:grpSp>
      <p:sp>
        <p:nvSpPr>
          <p:cNvPr id="250" name="!!vm_title">
            <a:extLst>
              <a:ext uri="{FF2B5EF4-FFF2-40B4-BE49-F238E27FC236}">
                <a16:creationId xmlns:a16="http://schemas.microsoft.com/office/drawing/2014/main" id="{22E311AF-E316-4498-969E-2B26397525C2}"/>
              </a:ext>
            </a:extLst>
          </p:cNvPr>
          <p:cNvSpPr txBox="1"/>
          <p:nvPr/>
        </p:nvSpPr>
        <p:spPr>
          <a:xfrm>
            <a:off x="4578693" y="6046969"/>
            <a:ext cx="1576772" cy="233590"/>
          </a:xfrm>
          <a:prstGeom prst="rect">
            <a:avLst/>
          </a:prstGeom>
          <a:noFill/>
        </p:spPr>
        <p:txBody>
          <a:bodyPr wrap="square" rtlCol="0">
            <a:spAutoFit/>
          </a:bodyPr>
          <a:lstStyle/>
          <a:p>
            <a:pPr algn="ctr" defTabSz="932597">
              <a:defRPr/>
            </a:pPr>
            <a:r>
              <a:rPr lang="en-US" sz="918" dirty="0">
                <a:solidFill>
                  <a:srgbClr val="FFFFFF"/>
                </a:solidFill>
                <a:latin typeface="Segoe UI Semibold"/>
                <a:cs typeface="Segoe UI" pitchFamily="34" charset="0"/>
              </a:rPr>
              <a:t>Linux syslog (AMA Agent)</a:t>
            </a:r>
          </a:p>
        </p:txBody>
      </p:sp>
      <p:sp>
        <p:nvSpPr>
          <p:cNvPr id="139" name="Rectangle 138">
            <a:extLst>
              <a:ext uri="{FF2B5EF4-FFF2-40B4-BE49-F238E27FC236}">
                <a16:creationId xmlns:a16="http://schemas.microsoft.com/office/drawing/2014/main" id="{80F885DE-6423-4336-B3A4-A554166E5FFA}"/>
              </a:ext>
            </a:extLst>
          </p:cNvPr>
          <p:cNvSpPr/>
          <p:nvPr/>
        </p:nvSpPr>
        <p:spPr bwMode="blackWhite">
          <a:xfrm>
            <a:off x="6034833" y="5418573"/>
            <a:ext cx="310243" cy="3315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vm_title">
            <a:extLst>
              <a:ext uri="{FF2B5EF4-FFF2-40B4-BE49-F238E27FC236}">
                <a16:creationId xmlns:a16="http://schemas.microsoft.com/office/drawing/2014/main" id="{EC3A0A66-14F5-48D3-A61B-A679F9CD9E32}"/>
              </a:ext>
            </a:extLst>
          </p:cNvPr>
          <p:cNvSpPr txBox="1"/>
          <p:nvPr/>
        </p:nvSpPr>
        <p:spPr>
          <a:xfrm>
            <a:off x="4889906" y="5419890"/>
            <a:ext cx="1277159" cy="238240"/>
          </a:xfrm>
          <a:prstGeom prst="rect">
            <a:avLst/>
          </a:prstGeom>
          <a:noFill/>
        </p:spPr>
        <p:txBody>
          <a:bodyPr wrap="square" rtlCol="0">
            <a:spAutoFit/>
          </a:bodyPr>
          <a:lstStyle/>
          <a:p>
            <a:pPr algn="ctr" defTabSz="932597">
              <a:defRPr/>
            </a:pPr>
            <a:r>
              <a:rPr lang="en-US" sz="918">
                <a:solidFill>
                  <a:srgbClr val="FFFFFF"/>
                </a:solidFill>
                <a:latin typeface="Segoe UI Semibold"/>
                <a:cs typeface="Segoe UI" pitchFamily="34" charset="0"/>
              </a:rPr>
              <a:t>Linux (MMA Agent)</a:t>
            </a:r>
          </a:p>
        </p:txBody>
      </p:sp>
      <p:sp>
        <p:nvSpPr>
          <p:cNvPr id="143" name="Rectangle 142">
            <a:extLst>
              <a:ext uri="{FF2B5EF4-FFF2-40B4-BE49-F238E27FC236}">
                <a16:creationId xmlns:a16="http://schemas.microsoft.com/office/drawing/2014/main" id="{3C689ECC-4CE6-490C-B4BC-A99E5B403BDD}"/>
              </a:ext>
            </a:extLst>
          </p:cNvPr>
          <p:cNvSpPr/>
          <p:nvPr/>
        </p:nvSpPr>
        <p:spPr bwMode="blackWhite">
          <a:xfrm>
            <a:off x="6375130" y="5625344"/>
            <a:ext cx="310243" cy="3315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85" name="!!arrowup_2pt">
            <a:extLst>
              <a:ext uri="{FF2B5EF4-FFF2-40B4-BE49-F238E27FC236}">
                <a16:creationId xmlns:a16="http://schemas.microsoft.com/office/drawing/2014/main" id="{1FFAA8DD-E283-4D5C-9881-CD26B35D6515}"/>
              </a:ext>
            </a:extLst>
          </p:cNvPr>
          <p:cNvGrpSpPr/>
          <p:nvPr/>
        </p:nvGrpSpPr>
        <p:grpSpPr>
          <a:xfrm rot="16200000">
            <a:off x="6240945" y="3572560"/>
            <a:ext cx="232312" cy="76884"/>
            <a:chOff x="2615998" y="3899990"/>
            <a:chExt cx="230255" cy="76203"/>
          </a:xfrm>
        </p:grpSpPr>
        <p:sp>
          <p:nvSpPr>
            <p:cNvPr id="686" name="Rectangle 685">
              <a:extLst>
                <a:ext uri="{FF2B5EF4-FFF2-40B4-BE49-F238E27FC236}">
                  <a16:creationId xmlns:a16="http://schemas.microsoft.com/office/drawing/2014/main" id="{A9B094B5-BA1A-4EE9-BA31-A41F2AD74AB2}"/>
                </a:ext>
              </a:extLst>
            </p:cNvPr>
            <p:cNvSpPr/>
            <p:nvPr/>
          </p:nvSpPr>
          <p:spPr bwMode="blackWhite">
            <a:xfrm>
              <a:off x="2616001" y="3899990"/>
              <a:ext cx="230252" cy="76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7" name="Isosceles Triangle 686">
              <a:extLst>
                <a:ext uri="{FF2B5EF4-FFF2-40B4-BE49-F238E27FC236}">
                  <a16:creationId xmlns:a16="http://schemas.microsoft.com/office/drawing/2014/main" id="{5A2BD0FD-F03D-45D2-BCB5-E918BE9DDE22}"/>
                </a:ext>
              </a:extLst>
            </p:cNvPr>
            <p:cNvSpPr/>
            <p:nvPr/>
          </p:nvSpPr>
          <p:spPr bwMode="blackWhite">
            <a:xfrm rot="5400000">
              <a:off x="2615996" y="3899989"/>
              <a:ext cx="76203" cy="76200"/>
            </a:xfrm>
            <a:prstGeom prst="triangle">
              <a:avLst/>
            </a:prstGeom>
            <a:solidFill>
              <a:srgbClr val="9BF00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4" name="TextBox 63">
            <a:extLst>
              <a:ext uri="{FF2B5EF4-FFF2-40B4-BE49-F238E27FC236}">
                <a16:creationId xmlns:a16="http://schemas.microsoft.com/office/drawing/2014/main" id="{72E5995F-559C-41E0-9CAB-BD94BA614EC6}"/>
              </a:ext>
            </a:extLst>
          </p:cNvPr>
          <p:cNvSpPr txBox="1"/>
          <p:nvPr/>
        </p:nvSpPr>
        <p:spPr>
          <a:xfrm>
            <a:off x="6076992" y="3453379"/>
            <a:ext cx="544552" cy="177122"/>
          </a:xfrm>
          <a:prstGeom prst="roundRect">
            <a:avLst/>
          </a:prstGeom>
          <a:solidFill>
            <a:srgbClr val="9BF00B"/>
          </a:solidFill>
        </p:spPr>
        <p:txBody>
          <a:bodyPr wrap="square" lIns="0" tIns="0" rIns="0" bIns="0" rtlCol="0" anchor="ctr">
            <a:spAutoFit/>
          </a:bodyPr>
          <a:lstStyle/>
          <a:p>
            <a:pPr algn="ctr" defTabSz="932597">
              <a:defRPr/>
            </a:pPr>
            <a:r>
              <a:rPr lang="en-US" sz="1020" b="1">
                <a:solidFill>
                  <a:srgbClr val="283F03"/>
                </a:solidFill>
                <a:latin typeface="Segoe UI"/>
              </a:rPr>
              <a:t>TLS/SSL</a:t>
            </a:r>
          </a:p>
        </p:txBody>
      </p:sp>
      <p:grpSp>
        <p:nvGrpSpPr>
          <p:cNvPr id="55" name="Group 54">
            <a:extLst>
              <a:ext uri="{FF2B5EF4-FFF2-40B4-BE49-F238E27FC236}">
                <a16:creationId xmlns:a16="http://schemas.microsoft.com/office/drawing/2014/main" id="{D1523F7F-2C96-4F69-BC91-8DD5A0C682B6}"/>
              </a:ext>
            </a:extLst>
          </p:cNvPr>
          <p:cNvGrpSpPr/>
          <p:nvPr/>
        </p:nvGrpSpPr>
        <p:grpSpPr>
          <a:xfrm>
            <a:off x="10109517" y="3692098"/>
            <a:ext cx="1609665" cy="186521"/>
            <a:chOff x="9911327" y="3531117"/>
            <a:chExt cx="1578246" cy="182880"/>
          </a:xfrm>
        </p:grpSpPr>
        <p:sp>
          <p:nvSpPr>
            <p:cNvPr id="395" name="TextBox 394">
              <a:extLst>
                <a:ext uri="{FF2B5EF4-FFF2-40B4-BE49-F238E27FC236}">
                  <a16:creationId xmlns:a16="http://schemas.microsoft.com/office/drawing/2014/main" id="{C4E78887-0374-4A73-85BF-20E407866136}"/>
                </a:ext>
              </a:extLst>
            </p:cNvPr>
            <p:cNvSpPr txBox="1"/>
            <p:nvPr/>
          </p:nvSpPr>
          <p:spPr>
            <a:xfrm>
              <a:off x="10141331" y="3551929"/>
              <a:ext cx="1348242" cy="141257"/>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Defender for IOT</a:t>
              </a:r>
            </a:p>
          </p:txBody>
        </p:sp>
        <p:pic>
          <p:nvPicPr>
            <p:cNvPr id="12" name="Graphic 11">
              <a:extLst>
                <a:ext uri="{FF2B5EF4-FFF2-40B4-BE49-F238E27FC236}">
                  <a16:creationId xmlns:a16="http://schemas.microsoft.com/office/drawing/2014/main" id="{681381F7-4E55-441B-8D90-7017AEF0BF16}"/>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9911327" y="3531117"/>
              <a:ext cx="182880" cy="182880"/>
            </a:xfrm>
            <a:prstGeom prst="rect">
              <a:avLst/>
            </a:prstGeom>
          </p:spPr>
        </p:pic>
      </p:grpSp>
      <p:grpSp>
        <p:nvGrpSpPr>
          <p:cNvPr id="59" name="Group 58">
            <a:extLst>
              <a:ext uri="{FF2B5EF4-FFF2-40B4-BE49-F238E27FC236}">
                <a16:creationId xmlns:a16="http://schemas.microsoft.com/office/drawing/2014/main" id="{FCD37ACF-81F7-4C1B-8B53-42D81F744AF7}"/>
              </a:ext>
            </a:extLst>
          </p:cNvPr>
          <p:cNvGrpSpPr/>
          <p:nvPr/>
        </p:nvGrpSpPr>
        <p:grpSpPr>
          <a:xfrm>
            <a:off x="10109517" y="3006788"/>
            <a:ext cx="1782535" cy="186521"/>
            <a:chOff x="9911327" y="2873473"/>
            <a:chExt cx="1747742" cy="182880"/>
          </a:xfrm>
        </p:grpSpPr>
        <p:pic>
          <p:nvPicPr>
            <p:cNvPr id="421" name="MS logo gray - EMF">
              <a:extLst>
                <a:ext uri="{FF2B5EF4-FFF2-40B4-BE49-F238E27FC236}">
                  <a16:creationId xmlns:a16="http://schemas.microsoft.com/office/drawing/2014/main" id="{4553785E-B485-43F6-944A-402495FC9AC8}"/>
                </a:ext>
                <a:ext uri="{C183D7F6-B498-43B3-948B-1728B52AA6E4}">
                  <adec:decorative xmlns:adec="http://schemas.microsoft.com/office/drawing/2017/decorative" val="1"/>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r="77975"/>
            <a:stretch/>
          </p:blipFill>
          <p:spPr bwMode="black">
            <a:xfrm>
              <a:off x="9911327" y="2873473"/>
              <a:ext cx="188098" cy="182880"/>
            </a:xfrm>
            <a:prstGeom prst="rect">
              <a:avLst/>
            </a:prstGeom>
          </p:spPr>
        </p:pic>
        <p:sp>
          <p:nvSpPr>
            <p:cNvPr id="422" name="TextBox 421">
              <a:extLst>
                <a:ext uri="{FF2B5EF4-FFF2-40B4-BE49-F238E27FC236}">
                  <a16:creationId xmlns:a16="http://schemas.microsoft.com/office/drawing/2014/main" id="{4C24CA21-F2D0-44B0-83E7-9EFF14B8F992}"/>
                </a:ext>
              </a:extLst>
            </p:cNvPr>
            <p:cNvSpPr txBox="1"/>
            <p:nvPr/>
          </p:nvSpPr>
          <p:spPr>
            <a:xfrm>
              <a:off x="10141331" y="2894285"/>
              <a:ext cx="1517738" cy="141257"/>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Defender for Identity</a:t>
              </a:r>
            </a:p>
          </p:txBody>
        </p:sp>
      </p:grpSp>
      <p:grpSp>
        <p:nvGrpSpPr>
          <p:cNvPr id="58" name="Group 57">
            <a:extLst>
              <a:ext uri="{FF2B5EF4-FFF2-40B4-BE49-F238E27FC236}">
                <a16:creationId xmlns:a16="http://schemas.microsoft.com/office/drawing/2014/main" id="{608CB9A9-5891-4021-A484-1DF5E0DEA645}"/>
              </a:ext>
            </a:extLst>
          </p:cNvPr>
          <p:cNvGrpSpPr/>
          <p:nvPr/>
        </p:nvGrpSpPr>
        <p:grpSpPr>
          <a:xfrm>
            <a:off x="10109518" y="3219338"/>
            <a:ext cx="1550707" cy="186521"/>
            <a:chOff x="9911327" y="3081874"/>
            <a:chExt cx="1520439" cy="182880"/>
          </a:xfrm>
        </p:grpSpPr>
        <p:sp>
          <p:nvSpPr>
            <p:cNvPr id="18" name="TextBox 17">
              <a:extLst>
                <a:ext uri="{FF2B5EF4-FFF2-40B4-BE49-F238E27FC236}">
                  <a16:creationId xmlns:a16="http://schemas.microsoft.com/office/drawing/2014/main" id="{DF8041E7-3BDD-482E-9729-96980F406ABE}"/>
                </a:ext>
              </a:extLst>
            </p:cNvPr>
            <p:cNvSpPr txBox="1"/>
            <p:nvPr/>
          </p:nvSpPr>
          <p:spPr>
            <a:xfrm>
              <a:off x="10141570" y="3097342"/>
              <a:ext cx="1290196" cy="141257"/>
            </a:xfrm>
            <a:prstGeom prst="rect">
              <a:avLst/>
            </a:prstGeom>
            <a:noFill/>
          </p:spPr>
          <p:txBody>
            <a:bodyPr wrap="square" lIns="0" tIns="0" rIns="0" bIns="0" rtlCol="0" anchor="ctr" anchorCtr="0">
              <a:spAutoFit/>
            </a:bodyPr>
            <a:lstStyle/>
            <a:p>
              <a:pPr defTabSz="932597">
                <a:defRPr/>
              </a:pPr>
              <a:r>
                <a:rPr lang="en-US" sz="918">
                  <a:solidFill>
                    <a:srgbClr val="FFFFFF"/>
                  </a:solidFill>
                  <a:latin typeface="Segoe UI Semibold"/>
                  <a:cs typeface="Segoe UI" pitchFamily="34" charset="0"/>
                </a:rPr>
                <a:t>Defender for Endpoints</a:t>
              </a:r>
            </a:p>
          </p:txBody>
        </p:sp>
        <p:grpSp>
          <p:nvGrpSpPr>
            <p:cNvPr id="54" name="Group 53">
              <a:extLst>
                <a:ext uri="{FF2B5EF4-FFF2-40B4-BE49-F238E27FC236}">
                  <a16:creationId xmlns:a16="http://schemas.microsoft.com/office/drawing/2014/main" id="{A6CDDF50-71B2-4D06-A16D-996FC2D08CEB}"/>
                </a:ext>
              </a:extLst>
            </p:cNvPr>
            <p:cNvGrpSpPr>
              <a:grpSpLocks noChangeAspect="1"/>
            </p:cNvGrpSpPr>
            <p:nvPr/>
          </p:nvGrpSpPr>
          <p:grpSpPr>
            <a:xfrm>
              <a:off x="9911327" y="3081874"/>
              <a:ext cx="171445" cy="182880"/>
              <a:chOff x="9389510" y="2808569"/>
              <a:chExt cx="130367" cy="139062"/>
            </a:xfrm>
          </p:grpSpPr>
          <p:sp>
            <p:nvSpPr>
              <p:cNvPr id="414" name="Freeform: Shape 413">
                <a:extLst>
                  <a:ext uri="{FF2B5EF4-FFF2-40B4-BE49-F238E27FC236}">
                    <a16:creationId xmlns:a16="http://schemas.microsoft.com/office/drawing/2014/main" id="{F6BF0D48-1C3E-4E4A-B416-6D0B7542165C}"/>
                  </a:ext>
                </a:extLst>
              </p:cNvPr>
              <p:cNvSpPr/>
              <p:nvPr/>
            </p:nvSpPr>
            <p:spPr>
              <a:xfrm>
                <a:off x="9393745" y="2815329"/>
                <a:ext cx="121682" cy="128706"/>
              </a:xfrm>
              <a:custGeom>
                <a:avLst/>
                <a:gdLst>
                  <a:gd name="connsiteX0" fmla="*/ 186583 w 211730"/>
                  <a:gd name="connsiteY0" fmla="*/ 121332 h 223952"/>
                  <a:gd name="connsiteX1" fmla="*/ 186291 w 211730"/>
                  <a:gd name="connsiteY1" fmla="*/ 121915 h 223952"/>
                  <a:gd name="connsiteX2" fmla="*/ 186089 w 211730"/>
                  <a:gd name="connsiteY2" fmla="*/ 122420 h 223952"/>
                  <a:gd name="connsiteX3" fmla="*/ 70397 w 211730"/>
                  <a:gd name="connsiteY3" fmla="*/ 25731 h 223952"/>
                  <a:gd name="connsiteX4" fmla="*/ 65395 w 211730"/>
                  <a:gd name="connsiteY4" fmla="*/ 28032 h 223952"/>
                  <a:gd name="connsiteX5" fmla="*/ 67116 w 211730"/>
                  <a:gd name="connsiteY5" fmla="*/ 27563 h 223952"/>
                  <a:gd name="connsiteX6" fmla="*/ 106755 w 211730"/>
                  <a:gd name="connsiteY6" fmla="*/ 0 h 223952"/>
                  <a:gd name="connsiteX7" fmla="*/ 117471 w 211730"/>
                  <a:gd name="connsiteY7" fmla="*/ 762 h 223952"/>
                  <a:gd name="connsiteX8" fmla="*/ 127205 w 211730"/>
                  <a:gd name="connsiteY8" fmla="*/ 2953 h 223952"/>
                  <a:gd name="connsiteX9" fmla="*/ 136387 w 211730"/>
                  <a:gd name="connsiteY9" fmla="*/ 6563 h 223952"/>
                  <a:gd name="connsiteX10" fmla="*/ 145788 w 211730"/>
                  <a:gd name="connsiteY10" fmla="*/ 11811 h 223952"/>
                  <a:gd name="connsiteX11" fmla="*/ 161648 w 211730"/>
                  <a:gd name="connsiteY11" fmla="*/ 20012 h 223952"/>
                  <a:gd name="connsiteX12" fmla="*/ 177507 w 211730"/>
                  <a:gd name="connsiteY12" fmla="*/ 24936 h 223952"/>
                  <a:gd name="connsiteX13" fmla="*/ 193909 w 211730"/>
                  <a:gd name="connsiteY13" fmla="*/ 27346 h 223952"/>
                  <a:gd name="connsiteX14" fmla="*/ 211730 w 211730"/>
                  <a:gd name="connsiteY14" fmla="*/ 28004 h 223952"/>
                  <a:gd name="connsiteX15" fmla="*/ 211730 w 211730"/>
                  <a:gd name="connsiteY15" fmla="*/ 66494 h 223952"/>
                  <a:gd name="connsiteX16" fmla="*/ 208339 w 211730"/>
                  <a:gd name="connsiteY16" fmla="*/ 100279 h 223952"/>
                  <a:gd name="connsiteX17" fmla="*/ 198605 w 211730"/>
                  <a:gd name="connsiteY17" fmla="*/ 132102 h 223952"/>
                  <a:gd name="connsiteX18" fmla="*/ 183079 w 211730"/>
                  <a:gd name="connsiteY18" fmla="*/ 161192 h 223952"/>
                  <a:gd name="connsiteX19" fmla="*/ 162191 w 211730"/>
                  <a:gd name="connsiteY19" fmla="*/ 186776 h 223952"/>
                  <a:gd name="connsiteX20" fmla="*/ 136606 w 211730"/>
                  <a:gd name="connsiteY20" fmla="*/ 207988 h 223952"/>
                  <a:gd name="connsiteX21" fmla="*/ 106755 w 211730"/>
                  <a:gd name="connsiteY21" fmla="*/ 223952 h 223952"/>
                  <a:gd name="connsiteX22" fmla="*/ 76904 w 211730"/>
                  <a:gd name="connsiteY22" fmla="*/ 207988 h 223952"/>
                  <a:gd name="connsiteX23" fmla="*/ 51205 w 211730"/>
                  <a:gd name="connsiteY23" fmla="*/ 186776 h 223952"/>
                  <a:gd name="connsiteX24" fmla="*/ 47353 w 211730"/>
                  <a:gd name="connsiteY24" fmla="*/ 182033 h 223952"/>
                  <a:gd name="connsiteX25" fmla="*/ 43416 w 211730"/>
                  <a:gd name="connsiteY25" fmla="*/ 179065 h 223952"/>
                  <a:gd name="connsiteX26" fmla="*/ 35708 w 211730"/>
                  <a:gd name="connsiteY26" fmla="*/ 169223 h 223952"/>
                  <a:gd name="connsiteX27" fmla="*/ 34705 w 211730"/>
                  <a:gd name="connsiteY27" fmla="*/ 166456 h 223952"/>
                  <a:gd name="connsiteX28" fmla="*/ 30431 w 211730"/>
                  <a:gd name="connsiteY28" fmla="*/ 161192 h 223952"/>
                  <a:gd name="connsiteX29" fmla="*/ 14791 w 211730"/>
                  <a:gd name="connsiteY29" fmla="*/ 132102 h 223952"/>
                  <a:gd name="connsiteX30" fmla="*/ 5057 w 211730"/>
                  <a:gd name="connsiteY30" fmla="*/ 100279 h 223952"/>
                  <a:gd name="connsiteX31" fmla="*/ 1780 w 211730"/>
                  <a:gd name="connsiteY31" fmla="*/ 66494 h 223952"/>
                  <a:gd name="connsiteX32" fmla="*/ 1780 w 211730"/>
                  <a:gd name="connsiteY32" fmla="*/ 41751 h 223952"/>
                  <a:gd name="connsiteX33" fmla="*/ 848 w 211730"/>
                  <a:gd name="connsiteY33" fmla="*/ 38550 h 223952"/>
                  <a:gd name="connsiteX34" fmla="*/ 553 w 211730"/>
                  <a:gd name="connsiteY34" fmla="*/ 33809 h 223952"/>
                  <a:gd name="connsiteX35" fmla="*/ 1780 w 211730"/>
                  <a:gd name="connsiteY35" fmla="*/ 34486 h 223952"/>
                  <a:gd name="connsiteX36" fmla="*/ 1780 w 211730"/>
                  <a:gd name="connsiteY36" fmla="*/ 28004 h 223952"/>
                  <a:gd name="connsiteX37" fmla="*/ 19716 w 211730"/>
                  <a:gd name="connsiteY37" fmla="*/ 27346 h 223952"/>
                  <a:gd name="connsiteX38" fmla="*/ 36003 w 211730"/>
                  <a:gd name="connsiteY38" fmla="*/ 24936 h 223952"/>
                  <a:gd name="connsiteX39" fmla="*/ 51748 w 211730"/>
                  <a:gd name="connsiteY39" fmla="*/ 20012 h 223952"/>
                  <a:gd name="connsiteX40" fmla="*/ 67826 w 211730"/>
                  <a:gd name="connsiteY40" fmla="*/ 11706 h 223952"/>
                  <a:gd name="connsiteX41" fmla="*/ 77123 w 211730"/>
                  <a:gd name="connsiteY41" fmla="*/ 6563 h 223952"/>
                  <a:gd name="connsiteX42" fmla="*/ 86305 w 211730"/>
                  <a:gd name="connsiteY42" fmla="*/ 2953 h 223952"/>
                  <a:gd name="connsiteX43" fmla="*/ 96039 w 211730"/>
                  <a:gd name="connsiteY43" fmla="*/ 762 h 223952"/>
                  <a:gd name="connsiteX44" fmla="*/ 106755 w 211730"/>
                  <a:gd name="connsiteY44" fmla="*/ 0 h 22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11730" h="223952">
                    <a:moveTo>
                      <a:pt x="186583" y="121332"/>
                    </a:moveTo>
                    <a:lnTo>
                      <a:pt x="186291" y="121915"/>
                    </a:lnTo>
                    <a:lnTo>
                      <a:pt x="186089" y="122420"/>
                    </a:lnTo>
                    <a:close/>
                    <a:moveTo>
                      <a:pt x="70397" y="25731"/>
                    </a:moveTo>
                    <a:lnTo>
                      <a:pt x="65395" y="28032"/>
                    </a:lnTo>
                    <a:lnTo>
                      <a:pt x="67116" y="27563"/>
                    </a:lnTo>
                    <a:close/>
                    <a:moveTo>
                      <a:pt x="106755" y="0"/>
                    </a:moveTo>
                    <a:cubicBezTo>
                      <a:pt x="110622" y="0"/>
                      <a:pt x="114194" y="257"/>
                      <a:pt x="117471" y="762"/>
                    </a:cubicBezTo>
                    <a:cubicBezTo>
                      <a:pt x="120823" y="1200"/>
                      <a:pt x="124071" y="1924"/>
                      <a:pt x="127205" y="2953"/>
                    </a:cubicBezTo>
                    <a:cubicBezTo>
                      <a:pt x="130339" y="3896"/>
                      <a:pt x="133406" y="5105"/>
                      <a:pt x="136387" y="6563"/>
                    </a:cubicBezTo>
                    <a:cubicBezTo>
                      <a:pt x="139445" y="8020"/>
                      <a:pt x="142579" y="9773"/>
                      <a:pt x="145788" y="11811"/>
                    </a:cubicBezTo>
                    <a:cubicBezTo>
                      <a:pt x="151180" y="15164"/>
                      <a:pt x="156466" y="17897"/>
                      <a:pt x="161648" y="20012"/>
                    </a:cubicBezTo>
                    <a:cubicBezTo>
                      <a:pt x="166896" y="22127"/>
                      <a:pt x="172182" y="23765"/>
                      <a:pt x="177507" y="24936"/>
                    </a:cubicBezTo>
                    <a:cubicBezTo>
                      <a:pt x="182831" y="26108"/>
                      <a:pt x="188299" y="26908"/>
                      <a:pt x="193909" y="27346"/>
                    </a:cubicBezTo>
                    <a:cubicBezTo>
                      <a:pt x="199519" y="27784"/>
                      <a:pt x="205463" y="28004"/>
                      <a:pt x="211730" y="28004"/>
                    </a:cubicBezTo>
                    <a:lnTo>
                      <a:pt x="211730" y="66494"/>
                    </a:lnTo>
                    <a:cubicBezTo>
                      <a:pt x="211730" y="77943"/>
                      <a:pt x="210597" y="89202"/>
                      <a:pt x="208339" y="100279"/>
                    </a:cubicBezTo>
                    <a:cubicBezTo>
                      <a:pt x="206148" y="111290"/>
                      <a:pt x="202910" y="121891"/>
                      <a:pt x="198605" y="132102"/>
                    </a:cubicBezTo>
                    <a:cubicBezTo>
                      <a:pt x="194376" y="142304"/>
                      <a:pt x="189203" y="152000"/>
                      <a:pt x="183079" y="161192"/>
                    </a:cubicBezTo>
                    <a:cubicBezTo>
                      <a:pt x="176954" y="170383"/>
                      <a:pt x="169992" y="178908"/>
                      <a:pt x="162191" y="186776"/>
                    </a:cubicBezTo>
                    <a:cubicBezTo>
                      <a:pt x="154466" y="194577"/>
                      <a:pt x="145931" y="201644"/>
                      <a:pt x="136606" y="207988"/>
                    </a:cubicBezTo>
                    <a:cubicBezTo>
                      <a:pt x="127272" y="214255"/>
                      <a:pt x="117328" y="219580"/>
                      <a:pt x="106755" y="223952"/>
                    </a:cubicBezTo>
                    <a:cubicBezTo>
                      <a:pt x="96182" y="219580"/>
                      <a:pt x="86238" y="214255"/>
                      <a:pt x="76904" y="207988"/>
                    </a:cubicBezTo>
                    <a:cubicBezTo>
                      <a:pt x="67569" y="201644"/>
                      <a:pt x="59006" y="194577"/>
                      <a:pt x="51205" y="186776"/>
                    </a:cubicBezTo>
                    <a:lnTo>
                      <a:pt x="47353" y="182033"/>
                    </a:lnTo>
                    <a:lnTo>
                      <a:pt x="43416" y="179065"/>
                    </a:lnTo>
                    <a:cubicBezTo>
                      <a:pt x="39778" y="176337"/>
                      <a:pt x="37450" y="172925"/>
                      <a:pt x="35708" y="169223"/>
                    </a:cubicBezTo>
                    <a:lnTo>
                      <a:pt x="34705" y="166456"/>
                    </a:lnTo>
                    <a:lnTo>
                      <a:pt x="30431" y="161192"/>
                    </a:lnTo>
                    <a:cubicBezTo>
                      <a:pt x="24307" y="152009"/>
                      <a:pt x="19096" y="142313"/>
                      <a:pt x="14791" y="132102"/>
                    </a:cubicBezTo>
                    <a:cubicBezTo>
                      <a:pt x="10562" y="121891"/>
                      <a:pt x="7324" y="111290"/>
                      <a:pt x="5057" y="100279"/>
                    </a:cubicBezTo>
                    <a:cubicBezTo>
                      <a:pt x="2866" y="89268"/>
                      <a:pt x="1780" y="78010"/>
                      <a:pt x="1780" y="66494"/>
                    </a:cubicBezTo>
                    <a:lnTo>
                      <a:pt x="1780" y="41751"/>
                    </a:lnTo>
                    <a:lnTo>
                      <a:pt x="848" y="38550"/>
                    </a:lnTo>
                    <a:cubicBezTo>
                      <a:pt x="55" y="36176"/>
                      <a:pt x="-439" y="34206"/>
                      <a:pt x="553" y="33809"/>
                    </a:cubicBezTo>
                    <a:lnTo>
                      <a:pt x="1780" y="34486"/>
                    </a:lnTo>
                    <a:lnTo>
                      <a:pt x="1780" y="28004"/>
                    </a:lnTo>
                    <a:cubicBezTo>
                      <a:pt x="8124" y="28004"/>
                      <a:pt x="14096" y="27784"/>
                      <a:pt x="19716" y="27346"/>
                    </a:cubicBezTo>
                    <a:cubicBezTo>
                      <a:pt x="25335" y="26908"/>
                      <a:pt x="30755" y="26108"/>
                      <a:pt x="36003" y="24936"/>
                    </a:cubicBezTo>
                    <a:cubicBezTo>
                      <a:pt x="41328" y="23774"/>
                      <a:pt x="46576" y="22127"/>
                      <a:pt x="51748" y="20012"/>
                    </a:cubicBezTo>
                    <a:cubicBezTo>
                      <a:pt x="56996" y="17897"/>
                      <a:pt x="62359" y="15126"/>
                      <a:pt x="67826" y="11706"/>
                    </a:cubicBezTo>
                    <a:cubicBezTo>
                      <a:pt x="70960" y="9735"/>
                      <a:pt x="74056" y="8030"/>
                      <a:pt x="77123" y="6563"/>
                    </a:cubicBezTo>
                    <a:cubicBezTo>
                      <a:pt x="80190" y="5096"/>
                      <a:pt x="83247" y="3905"/>
                      <a:pt x="86305" y="2953"/>
                    </a:cubicBezTo>
                    <a:cubicBezTo>
                      <a:pt x="89439" y="1934"/>
                      <a:pt x="92687" y="1200"/>
                      <a:pt x="96039" y="762"/>
                    </a:cubicBezTo>
                    <a:cubicBezTo>
                      <a:pt x="99392" y="248"/>
                      <a:pt x="102964" y="0"/>
                      <a:pt x="106755" y="0"/>
                    </a:cubicBezTo>
                    <a:close/>
                  </a:path>
                </a:pathLst>
              </a:custGeom>
              <a:solidFill>
                <a:schemeClr val="tx1"/>
              </a:solidFill>
              <a:ln w="9525" cap="flat">
                <a:noFill/>
                <a:prstDash val="solid"/>
                <a:miter/>
              </a:ln>
            </p:spPr>
            <p:txBody>
              <a:bodyPr rtlCol="0" anchor="ctr"/>
              <a:lstStyle/>
              <a:p>
                <a:pPr defTabSz="932597">
                  <a:defRPr/>
                </a:pPr>
                <a:endParaRPr lang="en-US" sz="1836">
                  <a:solidFill>
                    <a:srgbClr val="FFFFFF"/>
                  </a:solidFill>
                  <a:latin typeface="Segoe UI"/>
                </a:endParaRPr>
              </a:p>
            </p:txBody>
          </p:sp>
          <p:sp>
            <p:nvSpPr>
              <p:cNvPr id="51" name="Graphic 43">
                <a:extLst>
                  <a:ext uri="{FF2B5EF4-FFF2-40B4-BE49-F238E27FC236}">
                    <a16:creationId xmlns:a16="http://schemas.microsoft.com/office/drawing/2014/main" id="{E43E49C9-466E-4FFC-A7D0-C77C00311278}"/>
                  </a:ext>
                </a:extLst>
              </p:cNvPr>
              <p:cNvSpPr/>
              <p:nvPr/>
            </p:nvSpPr>
            <p:spPr>
              <a:xfrm>
                <a:off x="9389510" y="2808569"/>
                <a:ext cx="130367" cy="139062"/>
              </a:xfrm>
              <a:custGeom>
                <a:avLst/>
                <a:gdLst>
                  <a:gd name="connsiteX0" fmla="*/ 65184 w 130367"/>
                  <a:gd name="connsiteY0" fmla="*/ 0 h 139062"/>
                  <a:gd name="connsiteX1" fmla="*/ 71838 w 130367"/>
                  <a:gd name="connsiteY1" fmla="*/ 473 h 139062"/>
                  <a:gd name="connsiteX2" fmla="*/ 77882 w 130367"/>
                  <a:gd name="connsiteY2" fmla="*/ 1834 h 139062"/>
                  <a:gd name="connsiteX3" fmla="*/ 83584 w 130367"/>
                  <a:gd name="connsiteY3" fmla="*/ 4075 h 139062"/>
                  <a:gd name="connsiteX4" fmla="*/ 89422 w 130367"/>
                  <a:gd name="connsiteY4" fmla="*/ 7334 h 139062"/>
                  <a:gd name="connsiteX5" fmla="*/ 99269 w 130367"/>
                  <a:gd name="connsiteY5" fmla="*/ 12426 h 139062"/>
                  <a:gd name="connsiteX6" fmla="*/ 109117 w 130367"/>
                  <a:gd name="connsiteY6" fmla="*/ 15484 h 139062"/>
                  <a:gd name="connsiteX7" fmla="*/ 119302 w 130367"/>
                  <a:gd name="connsiteY7" fmla="*/ 16981 h 139062"/>
                  <a:gd name="connsiteX8" fmla="*/ 130368 w 130367"/>
                  <a:gd name="connsiteY8" fmla="*/ 17389 h 139062"/>
                  <a:gd name="connsiteX9" fmla="*/ 130368 w 130367"/>
                  <a:gd name="connsiteY9" fmla="*/ 41289 h 139062"/>
                  <a:gd name="connsiteX10" fmla="*/ 128262 w 130367"/>
                  <a:gd name="connsiteY10" fmla="*/ 62268 h 139062"/>
                  <a:gd name="connsiteX11" fmla="*/ 122218 w 130367"/>
                  <a:gd name="connsiteY11" fmla="*/ 82029 h 139062"/>
                  <a:gd name="connsiteX12" fmla="*/ 112577 w 130367"/>
                  <a:gd name="connsiteY12" fmla="*/ 100092 h 139062"/>
                  <a:gd name="connsiteX13" fmla="*/ 99606 w 130367"/>
                  <a:gd name="connsiteY13" fmla="*/ 115978 h 139062"/>
                  <a:gd name="connsiteX14" fmla="*/ 83720 w 130367"/>
                  <a:gd name="connsiteY14" fmla="*/ 129150 h 139062"/>
                  <a:gd name="connsiteX15" fmla="*/ 65184 w 130367"/>
                  <a:gd name="connsiteY15" fmla="*/ 139062 h 139062"/>
                  <a:gd name="connsiteX16" fmla="*/ 46648 w 130367"/>
                  <a:gd name="connsiteY16" fmla="*/ 129150 h 139062"/>
                  <a:gd name="connsiteX17" fmla="*/ 30690 w 130367"/>
                  <a:gd name="connsiteY17" fmla="*/ 115978 h 139062"/>
                  <a:gd name="connsiteX18" fmla="*/ 17791 w 130367"/>
                  <a:gd name="connsiteY18" fmla="*/ 100092 h 139062"/>
                  <a:gd name="connsiteX19" fmla="*/ 8079 w 130367"/>
                  <a:gd name="connsiteY19" fmla="*/ 82029 h 139062"/>
                  <a:gd name="connsiteX20" fmla="*/ 2035 w 130367"/>
                  <a:gd name="connsiteY20" fmla="*/ 62268 h 139062"/>
                  <a:gd name="connsiteX21" fmla="*/ 0 w 130367"/>
                  <a:gd name="connsiteY21" fmla="*/ 41289 h 139062"/>
                  <a:gd name="connsiteX22" fmla="*/ 0 w 130367"/>
                  <a:gd name="connsiteY22" fmla="*/ 17389 h 139062"/>
                  <a:gd name="connsiteX23" fmla="*/ 11137 w 130367"/>
                  <a:gd name="connsiteY23" fmla="*/ 16981 h 139062"/>
                  <a:gd name="connsiteX24" fmla="*/ 21251 w 130367"/>
                  <a:gd name="connsiteY24" fmla="*/ 15484 h 139062"/>
                  <a:gd name="connsiteX25" fmla="*/ 31028 w 130367"/>
                  <a:gd name="connsiteY25" fmla="*/ 12426 h 139062"/>
                  <a:gd name="connsiteX26" fmla="*/ 41011 w 130367"/>
                  <a:gd name="connsiteY26" fmla="*/ 7269 h 139062"/>
                  <a:gd name="connsiteX27" fmla="*/ 46784 w 130367"/>
                  <a:gd name="connsiteY27" fmla="*/ 4075 h 139062"/>
                  <a:gd name="connsiteX28" fmla="*/ 52485 w 130367"/>
                  <a:gd name="connsiteY28" fmla="*/ 1834 h 139062"/>
                  <a:gd name="connsiteX29" fmla="*/ 58530 w 130367"/>
                  <a:gd name="connsiteY29" fmla="*/ 473 h 139062"/>
                  <a:gd name="connsiteX30" fmla="*/ 65184 w 130367"/>
                  <a:gd name="connsiteY30" fmla="*/ 0 h 139062"/>
                  <a:gd name="connsiteX31" fmla="*/ 121673 w 130367"/>
                  <a:gd name="connsiteY31" fmla="*/ 25935 h 139062"/>
                  <a:gd name="connsiteX32" fmla="*/ 102256 w 130367"/>
                  <a:gd name="connsiteY32" fmla="*/ 22676 h 139062"/>
                  <a:gd name="connsiteX33" fmla="*/ 84400 w 130367"/>
                  <a:gd name="connsiteY33" fmla="*/ 14390 h 139062"/>
                  <a:gd name="connsiteX34" fmla="*/ 75233 w 130367"/>
                  <a:gd name="connsiteY34" fmla="*/ 10114 h 139062"/>
                  <a:gd name="connsiteX35" fmla="*/ 65184 w 130367"/>
                  <a:gd name="connsiteY35" fmla="*/ 8688 h 139062"/>
                  <a:gd name="connsiteX36" fmla="*/ 55070 w 130367"/>
                  <a:gd name="connsiteY36" fmla="*/ 10114 h 139062"/>
                  <a:gd name="connsiteX37" fmla="*/ 45903 w 130367"/>
                  <a:gd name="connsiteY37" fmla="*/ 14461 h 139062"/>
                  <a:gd name="connsiteX38" fmla="*/ 28047 w 130367"/>
                  <a:gd name="connsiteY38" fmla="*/ 22676 h 139062"/>
                  <a:gd name="connsiteX39" fmla="*/ 8694 w 130367"/>
                  <a:gd name="connsiteY39" fmla="*/ 25935 h 139062"/>
                  <a:gd name="connsiteX40" fmla="*/ 8694 w 130367"/>
                  <a:gd name="connsiteY40" fmla="*/ 41278 h 139062"/>
                  <a:gd name="connsiteX41" fmla="*/ 12633 w 130367"/>
                  <a:gd name="connsiteY41" fmla="*/ 68910 h 139062"/>
                  <a:gd name="connsiteX42" fmla="*/ 23972 w 130367"/>
                  <a:gd name="connsiteY42" fmla="*/ 93763 h 139062"/>
                  <a:gd name="connsiteX43" fmla="*/ 41762 w 130367"/>
                  <a:gd name="connsiteY43" fmla="*/ 114405 h 139062"/>
                  <a:gd name="connsiteX44" fmla="*/ 65184 w 130367"/>
                  <a:gd name="connsiteY44" fmla="*/ 129546 h 139062"/>
                  <a:gd name="connsiteX45" fmla="*/ 88605 w 130367"/>
                  <a:gd name="connsiteY45" fmla="*/ 114405 h 139062"/>
                  <a:gd name="connsiteX46" fmla="*/ 106396 w 130367"/>
                  <a:gd name="connsiteY46" fmla="*/ 93763 h 139062"/>
                  <a:gd name="connsiteX47" fmla="*/ 117669 w 130367"/>
                  <a:gd name="connsiteY47" fmla="*/ 68910 h 139062"/>
                  <a:gd name="connsiteX48" fmla="*/ 121673 w 130367"/>
                  <a:gd name="connsiteY48" fmla="*/ 41278 h 139062"/>
                  <a:gd name="connsiteX49" fmla="*/ 121673 w 130367"/>
                  <a:gd name="connsiteY49" fmla="*/ 25935 h 139062"/>
                  <a:gd name="connsiteX50" fmla="*/ 65184 w 130367"/>
                  <a:gd name="connsiteY50" fmla="*/ 17383 h 139062"/>
                  <a:gd name="connsiteX51" fmla="*/ 72654 w 130367"/>
                  <a:gd name="connsiteY51" fmla="*/ 18400 h 139062"/>
                  <a:gd name="connsiteX52" fmla="*/ 79515 w 130367"/>
                  <a:gd name="connsiteY52" fmla="*/ 21594 h 139062"/>
                  <a:gd name="connsiteX53" fmla="*/ 95537 w 130367"/>
                  <a:gd name="connsiteY53" fmla="*/ 29608 h 139062"/>
                  <a:gd name="connsiteX54" fmla="*/ 112985 w 130367"/>
                  <a:gd name="connsiteY54" fmla="*/ 33884 h 139062"/>
                  <a:gd name="connsiteX55" fmla="*/ 112985 w 130367"/>
                  <a:gd name="connsiteY55" fmla="*/ 41283 h 139062"/>
                  <a:gd name="connsiteX56" fmla="*/ 109590 w 130367"/>
                  <a:gd name="connsiteY56" fmla="*/ 65385 h 139062"/>
                  <a:gd name="connsiteX57" fmla="*/ 100014 w 130367"/>
                  <a:gd name="connsiteY57" fmla="*/ 87316 h 139062"/>
                  <a:gd name="connsiteX58" fmla="*/ 85009 w 130367"/>
                  <a:gd name="connsiteY58" fmla="*/ 105852 h 139062"/>
                  <a:gd name="connsiteX59" fmla="*/ 65184 w 130367"/>
                  <a:gd name="connsiteY59" fmla="*/ 119905 h 139062"/>
                  <a:gd name="connsiteX60" fmla="*/ 45287 w 130367"/>
                  <a:gd name="connsiteY60" fmla="*/ 105852 h 139062"/>
                  <a:gd name="connsiteX61" fmla="*/ 30217 w 130367"/>
                  <a:gd name="connsiteY61" fmla="*/ 87316 h 139062"/>
                  <a:gd name="connsiteX62" fmla="*/ 20713 w 130367"/>
                  <a:gd name="connsiteY62" fmla="*/ 65385 h 139062"/>
                  <a:gd name="connsiteX63" fmla="*/ 17383 w 130367"/>
                  <a:gd name="connsiteY63" fmla="*/ 41283 h 139062"/>
                  <a:gd name="connsiteX64" fmla="*/ 17383 w 130367"/>
                  <a:gd name="connsiteY64" fmla="*/ 33884 h 139062"/>
                  <a:gd name="connsiteX65" fmla="*/ 34766 w 130367"/>
                  <a:gd name="connsiteY65" fmla="*/ 29673 h 139062"/>
                  <a:gd name="connsiteX66" fmla="*/ 50723 w 130367"/>
                  <a:gd name="connsiteY66" fmla="*/ 21659 h 139062"/>
                  <a:gd name="connsiteX67" fmla="*/ 57578 w 130367"/>
                  <a:gd name="connsiteY67" fmla="*/ 18465 h 139062"/>
                  <a:gd name="connsiteX68" fmla="*/ 65184 w 130367"/>
                  <a:gd name="connsiteY68" fmla="*/ 17377 h 139062"/>
                  <a:gd name="connsiteX69" fmla="*/ 71702 w 130367"/>
                  <a:gd name="connsiteY69" fmla="*/ 60837 h 139062"/>
                  <a:gd name="connsiteX70" fmla="*/ 80390 w 130367"/>
                  <a:gd name="connsiteY70" fmla="*/ 43454 h 139062"/>
                  <a:gd name="connsiteX71" fmla="*/ 65184 w 130367"/>
                  <a:gd name="connsiteY71" fmla="*/ 43454 h 139062"/>
                  <a:gd name="connsiteX72" fmla="*/ 49978 w 130367"/>
                  <a:gd name="connsiteY72" fmla="*/ 73873 h 139062"/>
                  <a:gd name="connsiteX73" fmla="*/ 63013 w 130367"/>
                  <a:gd name="connsiteY73" fmla="*/ 73873 h 139062"/>
                  <a:gd name="connsiteX74" fmla="*/ 49978 w 130367"/>
                  <a:gd name="connsiteY74" fmla="*/ 99944 h 139062"/>
                  <a:gd name="connsiteX75" fmla="*/ 89084 w 130367"/>
                  <a:gd name="connsiteY75" fmla="*/ 60837 h 139062"/>
                  <a:gd name="connsiteX76" fmla="*/ 71702 w 130367"/>
                  <a:gd name="connsiteY76" fmla="*/ 60837 h 13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30367" h="139062">
                    <a:moveTo>
                      <a:pt x="65184" y="0"/>
                    </a:moveTo>
                    <a:cubicBezTo>
                      <a:pt x="67585" y="0"/>
                      <a:pt x="69803" y="160"/>
                      <a:pt x="71838" y="473"/>
                    </a:cubicBezTo>
                    <a:cubicBezTo>
                      <a:pt x="73920" y="745"/>
                      <a:pt x="75936" y="1195"/>
                      <a:pt x="77882" y="1834"/>
                    </a:cubicBezTo>
                    <a:cubicBezTo>
                      <a:pt x="79828" y="2419"/>
                      <a:pt x="81733" y="3170"/>
                      <a:pt x="83584" y="4075"/>
                    </a:cubicBezTo>
                    <a:cubicBezTo>
                      <a:pt x="85482" y="4980"/>
                      <a:pt x="87428" y="6068"/>
                      <a:pt x="89422" y="7334"/>
                    </a:cubicBezTo>
                    <a:cubicBezTo>
                      <a:pt x="92769" y="9416"/>
                      <a:pt x="96052" y="11113"/>
                      <a:pt x="99269" y="12426"/>
                    </a:cubicBezTo>
                    <a:cubicBezTo>
                      <a:pt x="102528" y="13739"/>
                      <a:pt x="105811" y="14757"/>
                      <a:pt x="109117" y="15484"/>
                    </a:cubicBezTo>
                    <a:cubicBezTo>
                      <a:pt x="112423" y="16212"/>
                      <a:pt x="115818" y="16709"/>
                      <a:pt x="119302" y="16981"/>
                    </a:cubicBezTo>
                    <a:cubicBezTo>
                      <a:pt x="122785" y="17253"/>
                      <a:pt x="126476" y="17389"/>
                      <a:pt x="130368" y="17389"/>
                    </a:cubicBezTo>
                    <a:lnTo>
                      <a:pt x="130368" y="41289"/>
                    </a:lnTo>
                    <a:cubicBezTo>
                      <a:pt x="130368" y="48399"/>
                      <a:pt x="129664" y="55390"/>
                      <a:pt x="128262" y="62268"/>
                    </a:cubicBezTo>
                    <a:cubicBezTo>
                      <a:pt x="126902" y="69105"/>
                      <a:pt x="124891" y="75688"/>
                      <a:pt x="122218" y="82029"/>
                    </a:cubicBezTo>
                    <a:cubicBezTo>
                      <a:pt x="119592" y="88363"/>
                      <a:pt x="116380" y="94384"/>
                      <a:pt x="112577" y="100092"/>
                    </a:cubicBezTo>
                    <a:cubicBezTo>
                      <a:pt x="108774" y="105799"/>
                      <a:pt x="104450" y="111093"/>
                      <a:pt x="99606" y="115978"/>
                    </a:cubicBezTo>
                    <a:cubicBezTo>
                      <a:pt x="94810" y="120822"/>
                      <a:pt x="89510" y="125211"/>
                      <a:pt x="83720" y="129150"/>
                    </a:cubicBezTo>
                    <a:cubicBezTo>
                      <a:pt x="77924" y="133041"/>
                      <a:pt x="71749" y="136348"/>
                      <a:pt x="65184" y="139062"/>
                    </a:cubicBezTo>
                    <a:cubicBezTo>
                      <a:pt x="58619" y="136348"/>
                      <a:pt x="52444" y="133041"/>
                      <a:pt x="46648" y="129150"/>
                    </a:cubicBezTo>
                    <a:cubicBezTo>
                      <a:pt x="40852" y="125211"/>
                      <a:pt x="35534" y="120822"/>
                      <a:pt x="30690" y="115978"/>
                    </a:cubicBezTo>
                    <a:cubicBezTo>
                      <a:pt x="25894" y="111087"/>
                      <a:pt x="21594" y="105793"/>
                      <a:pt x="17791" y="100092"/>
                    </a:cubicBezTo>
                    <a:cubicBezTo>
                      <a:pt x="13988" y="94390"/>
                      <a:pt x="10753" y="88369"/>
                      <a:pt x="8079" y="82029"/>
                    </a:cubicBezTo>
                    <a:cubicBezTo>
                      <a:pt x="5453" y="75688"/>
                      <a:pt x="3442" y="69105"/>
                      <a:pt x="2035" y="62268"/>
                    </a:cubicBezTo>
                    <a:cubicBezTo>
                      <a:pt x="674" y="55431"/>
                      <a:pt x="0" y="48440"/>
                      <a:pt x="0" y="41289"/>
                    </a:cubicBezTo>
                    <a:lnTo>
                      <a:pt x="0" y="17389"/>
                    </a:lnTo>
                    <a:cubicBezTo>
                      <a:pt x="3939" y="17389"/>
                      <a:pt x="7647" y="17253"/>
                      <a:pt x="11137" y="16981"/>
                    </a:cubicBezTo>
                    <a:cubicBezTo>
                      <a:pt x="14627" y="16709"/>
                      <a:pt x="17992" y="16212"/>
                      <a:pt x="21251" y="15484"/>
                    </a:cubicBezTo>
                    <a:cubicBezTo>
                      <a:pt x="24557" y="14763"/>
                      <a:pt x="27816" y="13739"/>
                      <a:pt x="31028" y="12426"/>
                    </a:cubicBezTo>
                    <a:cubicBezTo>
                      <a:pt x="34286" y="11113"/>
                      <a:pt x="37616" y="9392"/>
                      <a:pt x="41011" y="7269"/>
                    </a:cubicBezTo>
                    <a:cubicBezTo>
                      <a:pt x="42957" y="6045"/>
                      <a:pt x="44879" y="4986"/>
                      <a:pt x="46784" y="4075"/>
                    </a:cubicBezTo>
                    <a:cubicBezTo>
                      <a:pt x="48688" y="3164"/>
                      <a:pt x="50587" y="2425"/>
                      <a:pt x="52485" y="1834"/>
                    </a:cubicBezTo>
                    <a:cubicBezTo>
                      <a:pt x="54431" y="1201"/>
                      <a:pt x="56448" y="745"/>
                      <a:pt x="58530" y="473"/>
                    </a:cubicBezTo>
                    <a:cubicBezTo>
                      <a:pt x="60612" y="154"/>
                      <a:pt x="62830" y="0"/>
                      <a:pt x="65184" y="0"/>
                    </a:cubicBezTo>
                    <a:close/>
                    <a:moveTo>
                      <a:pt x="121673" y="25935"/>
                    </a:moveTo>
                    <a:cubicBezTo>
                      <a:pt x="114795" y="25616"/>
                      <a:pt x="108318" y="24533"/>
                      <a:pt x="102256" y="22676"/>
                    </a:cubicBezTo>
                    <a:cubicBezTo>
                      <a:pt x="96188" y="20778"/>
                      <a:pt x="90238" y="18016"/>
                      <a:pt x="84400" y="14390"/>
                    </a:cubicBezTo>
                    <a:cubicBezTo>
                      <a:pt x="81325" y="12444"/>
                      <a:pt x="78267" y="11019"/>
                      <a:pt x="75233" y="10114"/>
                    </a:cubicBezTo>
                    <a:cubicBezTo>
                      <a:pt x="72246" y="9162"/>
                      <a:pt x="68898" y="8688"/>
                      <a:pt x="65184" y="8688"/>
                    </a:cubicBezTo>
                    <a:cubicBezTo>
                      <a:pt x="61470" y="8688"/>
                      <a:pt x="58098" y="9162"/>
                      <a:pt x="55070" y="10114"/>
                    </a:cubicBezTo>
                    <a:cubicBezTo>
                      <a:pt x="52042" y="11066"/>
                      <a:pt x="48984" y="12515"/>
                      <a:pt x="45903" y="14461"/>
                    </a:cubicBezTo>
                    <a:cubicBezTo>
                      <a:pt x="40106" y="18081"/>
                      <a:pt x="34156" y="20819"/>
                      <a:pt x="28047" y="22676"/>
                    </a:cubicBezTo>
                    <a:cubicBezTo>
                      <a:pt x="21978" y="24533"/>
                      <a:pt x="15532" y="25616"/>
                      <a:pt x="8694" y="25935"/>
                    </a:cubicBezTo>
                    <a:lnTo>
                      <a:pt x="8694" y="41278"/>
                    </a:lnTo>
                    <a:cubicBezTo>
                      <a:pt x="8694" y="50782"/>
                      <a:pt x="10007" y="59997"/>
                      <a:pt x="12633" y="68910"/>
                    </a:cubicBezTo>
                    <a:cubicBezTo>
                      <a:pt x="15307" y="77782"/>
                      <a:pt x="19086" y="86068"/>
                      <a:pt x="23972" y="93763"/>
                    </a:cubicBezTo>
                    <a:cubicBezTo>
                      <a:pt x="28863" y="101411"/>
                      <a:pt x="34789" y="108289"/>
                      <a:pt x="41762" y="114405"/>
                    </a:cubicBezTo>
                    <a:cubicBezTo>
                      <a:pt x="48736" y="120520"/>
                      <a:pt x="56543" y="125560"/>
                      <a:pt x="65184" y="129546"/>
                    </a:cubicBezTo>
                    <a:cubicBezTo>
                      <a:pt x="73831" y="125566"/>
                      <a:pt x="81638" y="120514"/>
                      <a:pt x="88605" y="114405"/>
                    </a:cubicBezTo>
                    <a:cubicBezTo>
                      <a:pt x="95573" y="108295"/>
                      <a:pt x="101505" y="101411"/>
                      <a:pt x="106396" y="93763"/>
                    </a:cubicBezTo>
                    <a:cubicBezTo>
                      <a:pt x="111282" y="86068"/>
                      <a:pt x="115043" y="77782"/>
                      <a:pt x="117669" y="68910"/>
                    </a:cubicBezTo>
                    <a:cubicBezTo>
                      <a:pt x="120337" y="59991"/>
                      <a:pt x="121673" y="50782"/>
                      <a:pt x="121673" y="41278"/>
                    </a:cubicBezTo>
                    <a:lnTo>
                      <a:pt x="121673" y="25935"/>
                    </a:lnTo>
                    <a:close/>
                    <a:moveTo>
                      <a:pt x="65184" y="17383"/>
                    </a:moveTo>
                    <a:cubicBezTo>
                      <a:pt x="67987" y="17383"/>
                      <a:pt x="70477" y="17720"/>
                      <a:pt x="72654" y="18400"/>
                    </a:cubicBezTo>
                    <a:cubicBezTo>
                      <a:pt x="74872" y="19033"/>
                      <a:pt x="77155" y="20098"/>
                      <a:pt x="79515" y="21594"/>
                    </a:cubicBezTo>
                    <a:cubicBezTo>
                      <a:pt x="84720" y="24900"/>
                      <a:pt x="90060" y="27568"/>
                      <a:pt x="95537" y="29608"/>
                    </a:cubicBezTo>
                    <a:cubicBezTo>
                      <a:pt x="101014" y="31601"/>
                      <a:pt x="106828" y="33027"/>
                      <a:pt x="112985" y="33884"/>
                    </a:cubicBezTo>
                    <a:lnTo>
                      <a:pt x="112985" y="41283"/>
                    </a:lnTo>
                    <a:cubicBezTo>
                      <a:pt x="112985" y="49522"/>
                      <a:pt x="111855" y="57554"/>
                      <a:pt x="109590" y="65385"/>
                    </a:cubicBezTo>
                    <a:cubicBezTo>
                      <a:pt x="107372" y="73169"/>
                      <a:pt x="104184" y="80479"/>
                      <a:pt x="100014" y="87316"/>
                    </a:cubicBezTo>
                    <a:cubicBezTo>
                      <a:pt x="95898" y="94106"/>
                      <a:pt x="90894" y="100287"/>
                      <a:pt x="85009" y="105852"/>
                    </a:cubicBezTo>
                    <a:cubicBezTo>
                      <a:pt x="79124" y="111418"/>
                      <a:pt x="72518" y="116102"/>
                      <a:pt x="65184" y="119905"/>
                    </a:cubicBezTo>
                    <a:cubicBezTo>
                      <a:pt x="57850" y="116102"/>
                      <a:pt x="51220" y="111418"/>
                      <a:pt x="45287" y="105852"/>
                    </a:cubicBezTo>
                    <a:cubicBezTo>
                      <a:pt x="39403" y="100287"/>
                      <a:pt x="34381" y="94106"/>
                      <a:pt x="30217" y="87316"/>
                    </a:cubicBezTo>
                    <a:cubicBezTo>
                      <a:pt x="26101" y="80479"/>
                      <a:pt x="22931" y="73169"/>
                      <a:pt x="20713" y="65385"/>
                    </a:cubicBezTo>
                    <a:cubicBezTo>
                      <a:pt x="18495" y="57554"/>
                      <a:pt x="17383" y="49522"/>
                      <a:pt x="17383" y="41283"/>
                    </a:cubicBezTo>
                    <a:lnTo>
                      <a:pt x="17383" y="33884"/>
                    </a:lnTo>
                    <a:cubicBezTo>
                      <a:pt x="23540" y="33027"/>
                      <a:pt x="29330" y="31619"/>
                      <a:pt x="34766" y="29673"/>
                    </a:cubicBezTo>
                    <a:cubicBezTo>
                      <a:pt x="40195" y="27680"/>
                      <a:pt x="45518" y="25013"/>
                      <a:pt x="50723" y="21659"/>
                    </a:cubicBezTo>
                    <a:cubicBezTo>
                      <a:pt x="53030" y="20210"/>
                      <a:pt x="55318" y="19145"/>
                      <a:pt x="57578" y="18465"/>
                    </a:cubicBezTo>
                    <a:cubicBezTo>
                      <a:pt x="59843" y="17744"/>
                      <a:pt x="62374" y="17377"/>
                      <a:pt x="65184" y="17377"/>
                    </a:cubicBezTo>
                    <a:close/>
                    <a:moveTo>
                      <a:pt x="71702" y="60837"/>
                    </a:moveTo>
                    <a:lnTo>
                      <a:pt x="80390" y="43454"/>
                    </a:lnTo>
                    <a:lnTo>
                      <a:pt x="65184" y="43454"/>
                    </a:lnTo>
                    <a:lnTo>
                      <a:pt x="49978" y="73873"/>
                    </a:lnTo>
                    <a:lnTo>
                      <a:pt x="63013" y="73873"/>
                    </a:lnTo>
                    <a:lnTo>
                      <a:pt x="49978" y="99944"/>
                    </a:lnTo>
                    <a:lnTo>
                      <a:pt x="89084" y="60837"/>
                    </a:lnTo>
                    <a:lnTo>
                      <a:pt x="71702" y="60837"/>
                    </a:lnTo>
                    <a:close/>
                  </a:path>
                </a:pathLst>
              </a:custGeom>
              <a:solidFill>
                <a:srgbClr val="2687CE"/>
              </a:solidFill>
              <a:ln w="5773" cap="flat">
                <a:noFill/>
                <a:prstDash val="solid"/>
                <a:miter/>
              </a:ln>
            </p:spPr>
            <p:txBody>
              <a:bodyPr rtlCol="0" anchor="ctr"/>
              <a:lstStyle/>
              <a:p>
                <a:pPr defTabSz="932597">
                  <a:defRPr/>
                </a:pPr>
                <a:endParaRPr lang="en-US" sz="1836">
                  <a:solidFill>
                    <a:srgbClr val="FFFFFF"/>
                  </a:solidFill>
                  <a:latin typeface="Segoe UI"/>
                </a:endParaRPr>
              </a:p>
            </p:txBody>
          </p:sp>
        </p:grpSp>
      </p:grpSp>
      <p:pic>
        <p:nvPicPr>
          <p:cNvPr id="69" name="Graphic 68">
            <a:extLst>
              <a:ext uri="{FF2B5EF4-FFF2-40B4-BE49-F238E27FC236}">
                <a16:creationId xmlns:a16="http://schemas.microsoft.com/office/drawing/2014/main" id="{19612439-265C-41B3-BD03-1B5513CF0592}"/>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10099677" y="2520535"/>
            <a:ext cx="199374" cy="199374"/>
          </a:xfrm>
          <a:prstGeom prst="rect">
            <a:avLst/>
          </a:prstGeom>
        </p:spPr>
      </p:pic>
      <p:pic>
        <p:nvPicPr>
          <p:cNvPr id="93" name="Graphic 92">
            <a:extLst>
              <a:ext uri="{FF2B5EF4-FFF2-40B4-BE49-F238E27FC236}">
                <a16:creationId xmlns:a16="http://schemas.microsoft.com/office/drawing/2014/main" id="{44062ADA-7272-4CEF-8EA9-7C792E6269CB}"/>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10198326" y="4842965"/>
            <a:ext cx="186521" cy="186521"/>
          </a:xfrm>
          <a:prstGeom prst="rect">
            <a:avLst/>
          </a:prstGeom>
        </p:spPr>
      </p:pic>
      <p:pic>
        <p:nvPicPr>
          <p:cNvPr id="18445" name="!!la_icon">
            <a:extLst>
              <a:ext uri="{FF2B5EF4-FFF2-40B4-BE49-F238E27FC236}">
                <a16:creationId xmlns:a16="http://schemas.microsoft.com/office/drawing/2014/main" id="{CC6D84AC-1952-4041-BB01-F8890EF73675}"/>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7545120" y="3221726"/>
            <a:ext cx="373041" cy="373041"/>
          </a:xfrm>
          <a:prstGeom prst="rect">
            <a:avLst/>
          </a:prstGeom>
        </p:spPr>
      </p:pic>
      <p:sp>
        <p:nvSpPr>
          <p:cNvPr id="401" name="TextBox 400">
            <a:extLst>
              <a:ext uri="{FF2B5EF4-FFF2-40B4-BE49-F238E27FC236}">
                <a16:creationId xmlns:a16="http://schemas.microsoft.com/office/drawing/2014/main" id="{4444E9CC-FE9E-45A1-9776-5149821F1699}"/>
              </a:ext>
            </a:extLst>
          </p:cNvPr>
          <p:cNvSpPr txBox="1"/>
          <p:nvPr/>
        </p:nvSpPr>
        <p:spPr>
          <a:xfrm>
            <a:off x="7276754" y="-1257577"/>
            <a:ext cx="5024806" cy="758329"/>
          </a:xfrm>
          <a:prstGeom prst="roundRect">
            <a:avLst>
              <a:gd name="adj" fmla="val 2924"/>
            </a:avLst>
          </a:prstGeom>
          <a:solidFill>
            <a:schemeClr val="bg1"/>
          </a:solidFill>
          <a:ln w="12700">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rgbClr val="FFFFFF"/>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51028">
              <a:defRPr/>
            </a:pPr>
            <a:endParaRPr lang="en-US" sz="2040">
              <a:latin typeface="Segoe UI Semibold"/>
            </a:endParaRPr>
          </a:p>
        </p:txBody>
      </p:sp>
      <p:sp>
        <p:nvSpPr>
          <p:cNvPr id="402" name="TextBox 401" descr="Microsoft Partners / Threat Intelligence&#10;">
            <a:extLst>
              <a:ext uri="{FF2B5EF4-FFF2-40B4-BE49-F238E27FC236}">
                <a16:creationId xmlns:a16="http://schemas.microsoft.com/office/drawing/2014/main" id="{16E7639C-A99A-4CB0-A6DA-CCC49E199C2E}"/>
              </a:ext>
            </a:extLst>
          </p:cNvPr>
          <p:cNvSpPr txBox="1"/>
          <p:nvPr/>
        </p:nvSpPr>
        <p:spPr>
          <a:xfrm>
            <a:off x="7363880" y="-1345843"/>
            <a:ext cx="1313317" cy="133917"/>
          </a:xfrm>
          <a:prstGeom prst="rect">
            <a:avLst/>
          </a:prstGeom>
          <a:solidFill>
            <a:schemeClr val="bg1"/>
          </a:solidFill>
        </p:spPr>
        <p:txBody>
          <a:bodyPr wrap="square" lIns="0" tIns="0" rIns="0" bIns="0" rtlCol="0">
            <a:noAutofit/>
          </a:bodyPr>
          <a:lstStyle/>
          <a:p>
            <a:pPr algn="ctr" defTabSz="932597">
              <a:defRPr/>
            </a:pPr>
            <a:r>
              <a:rPr lang="en-US" sz="918">
                <a:solidFill>
                  <a:srgbClr val="FFFFFF"/>
                </a:solidFill>
                <a:latin typeface="Segoe UI Semibold"/>
                <a:cs typeface="Segoe UI" pitchFamily="34" charset="0"/>
              </a:rPr>
              <a:t>Custom Application</a:t>
            </a:r>
          </a:p>
        </p:txBody>
      </p:sp>
      <p:grpSp>
        <p:nvGrpSpPr>
          <p:cNvPr id="404" name="Group 403">
            <a:extLst>
              <a:ext uri="{FF2B5EF4-FFF2-40B4-BE49-F238E27FC236}">
                <a16:creationId xmlns:a16="http://schemas.microsoft.com/office/drawing/2014/main" id="{A9E8767B-F4A7-4C7A-86A2-1F57AF6C4672}"/>
              </a:ext>
            </a:extLst>
          </p:cNvPr>
          <p:cNvGrpSpPr/>
          <p:nvPr/>
        </p:nvGrpSpPr>
        <p:grpSpPr>
          <a:xfrm>
            <a:off x="7777332" y="-1092143"/>
            <a:ext cx="4213660" cy="513884"/>
            <a:chOff x="7573296" y="564221"/>
            <a:chExt cx="4131414" cy="503854"/>
          </a:xfrm>
        </p:grpSpPr>
        <p:grpSp>
          <p:nvGrpSpPr>
            <p:cNvPr id="405" name="Group 404">
              <a:extLst>
                <a:ext uri="{FF2B5EF4-FFF2-40B4-BE49-F238E27FC236}">
                  <a16:creationId xmlns:a16="http://schemas.microsoft.com/office/drawing/2014/main" id="{9B3F2B76-1DEB-47CB-ADF3-9EEEE9275254}"/>
                </a:ext>
              </a:extLst>
            </p:cNvPr>
            <p:cNvGrpSpPr/>
            <p:nvPr/>
          </p:nvGrpSpPr>
          <p:grpSpPr>
            <a:xfrm>
              <a:off x="7573296" y="590184"/>
              <a:ext cx="4131414" cy="477891"/>
              <a:chOff x="7573296" y="590184"/>
              <a:chExt cx="4131414" cy="477891"/>
            </a:xfrm>
          </p:grpSpPr>
          <p:pic>
            <p:nvPicPr>
              <p:cNvPr id="407" name="Picture 406">
                <a:extLst>
                  <a:ext uri="{FF2B5EF4-FFF2-40B4-BE49-F238E27FC236}">
                    <a16:creationId xmlns:a16="http://schemas.microsoft.com/office/drawing/2014/main" id="{70E89607-73EB-4BF8-B2CA-9BD480EA2E72}"/>
                  </a:ext>
                </a:extLst>
              </p:cNvPr>
              <p:cNvPicPr>
                <a:picLocks noChangeAspect="1"/>
              </p:cNvPicPr>
              <p:nvPr/>
            </p:nvPicPr>
            <p:blipFill>
              <a:blip r:embed="rId74"/>
              <a:stretch>
                <a:fillRect/>
              </a:stretch>
            </p:blipFill>
            <p:spPr>
              <a:xfrm>
                <a:off x="10970904" y="624499"/>
                <a:ext cx="313882" cy="364722"/>
              </a:xfrm>
              <a:prstGeom prst="rect">
                <a:avLst/>
              </a:prstGeom>
            </p:spPr>
          </p:pic>
          <p:pic>
            <p:nvPicPr>
              <p:cNvPr id="410" name="Picture 409" descr="Logo&#10;&#10;Description automatically generated">
                <a:extLst>
                  <a:ext uri="{FF2B5EF4-FFF2-40B4-BE49-F238E27FC236}">
                    <a16:creationId xmlns:a16="http://schemas.microsoft.com/office/drawing/2014/main" id="{AD16A97B-CBF7-4303-B886-FA2DE40A7160}"/>
                  </a:ext>
                </a:extLst>
              </p:cNvPr>
              <p:cNvPicPr>
                <a:picLocks noChangeAspect="1"/>
              </p:cNvPicPr>
              <p:nvPr/>
            </p:nvPicPr>
            <p:blipFill>
              <a:blip r:embed="rId75" cstate="print">
                <a:extLst>
                  <a:ext uri="{28A0092B-C50C-407E-A947-70E740481C1C}">
                    <a14:useLocalDpi xmlns:a14="http://schemas.microsoft.com/office/drawing/2010/main" val="0"/>
                  </a:ext>
                </a:extLst>
              </a:blip>
              <a:stretch>
                <a:fillRect/>
              </a:stretch>
            </p:blipFill>
            <p:spPr>
              <a:xfrm>
                <a:off x="10168146" y="676365"/>
                <a:ext cx="312466" cy="312466"/>
              </a:xfrm>
              <a:prstGeom prst="rect">
                <a:avLst/>
              </a:prstGeom>
            </p:spPr>
          </p:pic>
          <p:pic>
            <p:nvPicPr>
              <p:cNvPr id="411" name="Picture 410" descr="Icon&#10;&#10;Description automatically generated">
                <a:extLst>
                  <a:ext uri="{FF2B5EF4-FFF2-40B4-BE49-F238E27FC236}">
                    <a16:creationId xmlns:a16="http://schemas.microsoft.com/office/drawing/2014/main" id="{A35945F3-886E-4114-81FD-425AA597F6B9}"/>
                  </a:ext>
                </a:extLst>
              </p:cNvPr>
              <p:cNvPicPr>
                <a:picLocks noChangeAspect="1"/>
              </p:cNvPicPr>
              <p:nvPr/>
            </p:nvPicPr>
            <p:blipFill>
              <a:blip r:embed="rId76" cstate="print">
                <a:extLst>
                  <a:ext uri="{28A0092B-C50C-407E-A947-70E740481C1C}">
                    <a14:useLocalDpi xmlns:a14="http://schemas.microsoft.com/office/drawing/2010/main" val="0"/>
                  </a:ext>
                </a:extLst>
              </a:blip>
              <a:stretch>
                <a:fillRect/>
              </a:stretch>
            </p:blipFill>
            <p:spPr>
              <a:xfrm>
                <a:off x="10609226" y="694999"/>
                <a:ext cx="261202" cy="293486"/>
              </a:xfrm>
              <a:prstGeom prst="rect">
                <a:avLst/>
              </a:prstGeom>
            </p:spPr>
          </p:pic>
          <p:pic>
            <p:nvPicPr>
              <p:cNvPr id="412" name="Picture 411" descr="Icon&#10;&#10;Description automatically generated">
                <a:extLst>
                  <a:ext uri="{FF2B5EF4-FFF2-40B4-BE49-F238E27FC236}">
                    <a16:creationId xmlns:a16="http://schemas.microsoft.com/office/drawing/2014/main" id="{CAE9D72E-5861-4AF2-AA3A-70FE90F73A52}"/>
                  </a:ext>
                </a:extLst>
              </p:cNvPr>
              <p:cNvPicPr>
                <a:picLocks noChangeAspect="1"/>
              </p:cNvPicPr>
              <p:nvPr/>
            </p:nvPicPr>
            <p:blipFill>
              <a:blip r:embed="rId77" cstate="print">
                <a:extLst>
                  <a:ext uri="{28A0092B-C50C-407E-A947-70E740481C1C}">
                    <a14:useLocalDpi xmlns:a14="http://schemas.microsoft.com/office/drawing/2010/main" val="0"/>
                  </a:ext>
                </a:extLst>
              </a:blip>
              <a:stretch>
                <a:fillRect/>
              </a:stretch>
            </p:blipFill>
            <p:spPr>
              <a:xfrm>
                <a:off x="9246583" y="590184"/>
                <a:ext cx="477891" cy="477891"/>
              </a:xfrm>
              <a:prstGeom prst="rect">
                <a:avLst/>
              </a:prstGeom>
            </p:spPr>
          </p:pic>
          <p:pic>
            <p:nvPicPr>
              <p:cNvPr id="413" name="Picture 412" descr="Logo&#10;&#10;Description automatically generated">
                <a:extLst>
                  <a:ext uri="{FF2B5EF4-FFF2-40B4-BE49-F238E27FC236}">
                    <a16:creationId xmlns:a16="http://schemas.microsoft.com/office/drawing/2014/main" id="{64788D5B-D9F1-46FB-AFCC-2EA95446A1DB}"/>
                  </a:ext>
                </a:extLst>
              </p:cNvPr>
              <p:cNvPicPr>
                <a:picLocks noChangeAspect="1"/>
              </p:cNvPicPr>
              <p:nvPr/>
            </p:nvPicPr>
            <p:blipFill>
              <a:blip r:embed="rId78" cstate="print">
                <a:extLst>
                  <a:ext uri="{28A0092B-C50C-407E-A947-70E740481C1C}">
                    <a14:useLocalDpi xmlns:a14="http://schemas.microsoft.com/office/drawing/2010/main" val="0"/>
                  </a:ext>
                </a:extLst>
              </a:blip>
              <a:stretch>
                <a:fillRect/>
              </a:stretch>
            </p:blipFill>
            <p:spPr>
              <a:xfrm>
                <a:off x="9853088" y="647560"/>
                <a:ext cx="186444" cy="341749"/>
              </a:xfrm>
              <a:prstGeom prst="rect">
                <a:avLst/>
              </a:prstGeom>
            </p:spPr>
          </p:pic>
          <p:pic>
            <p:nvPicPr>
              <p:cNvPr id="415" name="Picture 414" descr="See the source image">
                <a:extLst>
                  <a:ext uri="{FF2B5EF4-FFF2-40B4-BE49-F238E27FC236}">
                    <a16:creationId xmlns:a16="http://schemas.microsoft.com/office/drawing/2014/main" id="{2F217A66-244A-4E09-8B26-539604846400}"/>
                  </a:ext>
                </a:extLst>
              </p:cNvPr>
              <p:cNvPicPr>
                <a:picLocks noChangeAspect="1" noChangeArrowheads="1"/>
              </p:cNvPicPr>
              <p:nvPr/>
            </p:nvPicPr>
            <p:blipFill>
              <a:blip r:embed="rId79" cstate="print">
                <a:extLst>
                  <a:ext uri="{28A0092B-C50C-407E-A947-70E740481C1C}">
                    <a14:useLocalDpi xmlns:a14="http://schemas.microsoft.com/office/drawing/2010/main" val="0"/>
                  </a:ext>
                </a:extLst>
              </a:blip>
              <a:srcRect/>
              <a:stretch>
                <a:fillRect/>
              </a:stretch>
            </p:blipFill>
            <p:spPr bwMode="auto">
              <a:xfrm>
                <a:off x="7573296" y="677181"/>
                <a:ext cx="303799" cy="303799"/>
              </a:xfrm>
              <a:prstGeom prst="rect">
                <a:avLst/>
              </a:prstGeom>
              <a:noFill/>
              <a:extLst>
                <a:ext uri="{909E8E84-426E-40DD-AFC4-6F175D3DCCD1}">
                  <a14:hiddenFill xmlns:a14="http://schemas.microsoft.com/office/drawing/2010/main">
                    <a:solidFill>
                      <a:srgbClr val="FFFFFF"/>
                    </a:solidFill>
                  </a14:hiddenFill>
                </a:ext>
              </a:extLst>
            </p:spPr>
          </p:pic>
          <p:pic>
            <p:nvPicPr>
              <p:cNvPr id="416" name="Picture 415" descr="See the source image">
                <a:extLst>
                  <a:ext uri="{FF2B5EF4-FFF2-40B4-BE49-F238E27FC236}">
                    <a16:creationId xmlns:a16="http://schemas.microsoft.com/office/drawing/2014/main" id="{66E18890-853F-4BC6-962E-F1FE322B01D8}"/>
                  </a:ext>
                </a:extLst>
              </p:cNvPr>
              <p:cNvPicPr>
                <a:picLocks noChangeAspect="1" noChangeArrowheads="1"/>
              </p:cNvPicPr>
              <p:nvPr/>
            </p:nvPicPr>
            <p:blipFill>
              <a:blip r:embed="rId80" cstate="print">
                <a:extLst>
                  <a:ext uri="{28A0092B-C50C-407E-A947-70E740481C1C}">
                    <a14:useLocalDpi xmlns:a14="http://schemas.microsoft.com/office/drawing/2010/main" val="0"/>
                  </a:ext>
                </a:extLst>
              </a:blip>
              <a:srcRect/>
              <a:stretch>
                <a:fillRect/>
              </a:stretch>
            </p:blipFill>
            <p:spPr bwMode="auto">
              <a:xfrm>
                <a:off x="8005709" y="646607"/>
                <a:ext cx="369557" cy="369557"/>
              </a:xfrm>
              <a:prstGeom prst="rect">
                <a:avLst/>
              </a:prstGeom>
              <a:noFill/>
              <a:extLst>
                <a:ext uri="{909E8E84-426E-40DD-AFC4-6F175D3DCCD1}">
                  <a14:hiddenFill xmlns:a14="http://schemas.microsoft.com/office/drawing/2010/main">
                    <a:solidFill>
                      <a:srgbClr val="FFFFFF"/>
                    </a:solidFill>
                  </a14:hiddenFill>
                </a:ext>
              </a:extLst>
            </p:spPr>
          </p:pic>
          <p:pic>
            <p:nvPicPr>
              <p:cNvPr id="417" name="Picture 416" descr="See the source image">
                <a:extLst>
                  <a:ext uri="{FF2B5EF4-FFF2-40B4-BE49-F238E27FC236}">
                    <a16:creationId xmlns:a16="http://schemas.microsoft.com/office/drawing/2014/main" id="{AC03F8EA-2369-4940-B6A1-A28BC3710F6E}"/>
                  </a:ext>
                </a:extLst>
              </p:cNvPr>
              <p:cNvPicPr>
                <a:picLocks noChangeAspect="1" noChangeArrowheads="1"/>
              </p:cNvPicPr>
              <p:nvPr/>
            </p:nvPicPr>
            <p:blipFill>
              <a:blip r:embed="rId81" cstate="print">
                <a:extLst>
                  <a:ext uri="{28A0092B-C50C-407E-A947-70E740481C1C}">
                    <a14:useLocalDpi xmlns:a14="http://schemas.microsoft.com/office/drawing/2010/main" val="0"/>
                  </a:ext>
                </a:extLst>
              </a:blip>
              <a:srcRect/>
              <a:stretch>
                <a:fillRect/>
              </a:stretch>
            </p:blipFill>
            <p:spPr bwMode="auto">
              <a:xfrm>
                <a:off x="8503880" y="875542"/>
                <a:ext cx="614089" cy="150731"/>
              </a:xfrm>
              <a:prstGeom prst="rect">
                <a:avLst/>
              </a:prstGeom>
              <a:noFill/>
              <a:extLst>
                <a:ext uri="{909E8E84-426E-40DD-AFC4-6F175D3DCCD1}">
                  <a14:hiddenFill xmlns:a14="http://schemas.microsoft.com/office/drawing/2010/main">
                    <a:solidFill>
                      <a:srgbClr val="FFFFFF"/>
                    </a:solidFill>
                  </a14:hiddenFill>
                </a:ext>
              </a:extLst>
            </p:spPr>
          </p:pic>
          <p:grpSp>
            <p:nvGrpSpPr>
              <p:cNvPr id="418" name="Group 417">
                <a:extLst>
                  <a:ext uri="{FF2B5EF4-FFF2-40B4-BE49-F238E27FC236}">
                    <a16:creationId xmlns:a16="http://schemas.microsoft.com/office/drawing/2014/main" id="{E0B3CACC-0A58-4118-9044-5C94CDA97D1B}"/>
                  </a:ext>
                </a:extLst>
              </p:cNvPr>
              <p:cNvGrpSpPr/>
              <p:nvPr/>
            </p:nvGrpSpPr>
            <p:grpSpPr>
              <a:xfrm>
                <a:off x="11436914" y="788708"/>
                <a:ext cx="267796" cy="64881"/>
                <a:chOff x="9779309" y="3865093"/>
                <a:chExt cx="161337" cy="39088"/>
              </a:xfrm>
            </p:grpSpPr>
            <p:sp>
              <p:nvSpPr>
                <p:cNvPr id="419" name="Oval 418">
                  <a:extLst>
                    <a:ext uri="{FF2B5EF4-FFF2-40B4-BE49-F238E27FC236}">
                      <a16:creationId xmlns:a16="http://schemas.microsoft.com/office/drawing/2014/main" id="{1A2BA605-D512-4469-AA68-36207BF928F3}"/>
                    </a:ext>
                  </a:extLst>
                </p:cNvPr>
                <p:cNvSpPr/>
                <p:nvPr/>
              </p:nvSpPr>
              <p:spPr bwMode="auto">
                <a:xfrm>
                  <a:off x="9779309"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50846" fontAlgn="base">
                    <a:lnSpc>
                      <a:spcPct val="90000"/>
                    </a:lnSpc>
                    <a:spcBef>
                      <a:spcPct val="0"/>
                    </a:spcBef>
                    <a:spcAft>
                      <a:spcPct val="0"/>
                    </a:spcAft>
                    <a:defRPr/>
                  </a:pPr>
                  <a:endParaRPr lang="en-US" sz="3672"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20" name="Oval 419">
                  <a:extLst>
                    <a:ext uri="{FF2B5EF4-FFF2-40B4-BE49-F238E27FC236}">
                      <a16:creationId xmlns:a16="http://schemas.microsoft.com/office/drawing/2014/main" id="{129F09B0-50C9-44CD-BD21-89093FC8FD3A}"/>
                    </a:ext>
                  </a:extLst>
                </p:cNvPr>
                <p:cNvSpPr/>
                <p:nvPr/>
              </p:nvSpPr>
              <p:spPr bwMode="auto">
                <a:xfrm>
                  <a:off x="9840454"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50846" fontAlgn="base">
                    <a:lnSpc>
                      <a:spcPct val="90000"/>
                    </a:lnSpc>
                    <a:spcBef>
                      <a:spcPct val="0"/>
                    </a:spcBef>
                    <a:spcAft>
                      <a:spcPct val="0"/>
                    </a:spcAft>
                    <a:defRPr/>
                  </a:pPr>
                  <a:endParaRPr lang="en-US" sz="3672"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32" name="Oval 431">
                  <a:extLst>
                    <a:ext uri="{FF2B5EF4-FFF2-40B4-BE49-F238E27FC236}">
                      <a16:creationId xmlns:a16="http://schemas.microsoft.com/office/drawing/2014/main" id="{EA2BBE79-6DEA-4883-9F3F-E4F59C0BCE51}"/>
                    </a:ext>
                  </a:extLst>
                </p:cNvPr>
                <p:cNvSpPr/>
                <p:nvPr/>
              </p:nvSpPr>
              <p:spPr bwMode="auto">
                <a:xfrm>
                  <a:off x="9901557" y="3865093"/>
                  <a:ext cx="39089" cy="39088"/>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50846" fontAlgn="base">
                    <a:lnSpc>
                      <a:spcPct val="90000"/>
                    </a:lnSpc>
                    <a:spcBef>
                      <a:spcPct val="0"/>
                    </a:spcBef>
                    <a:spcAft>
                      <a:spcPct val="0"/>
                    </a:spcAft>
                    <a:defRPr/>
                  </a:pPr>
                  <a:endParaRPr lang="en-US" sz="3672"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grpSp>
        <p:pic>
          <p:nvPicPr>
            <p:cNvPr id="406" name="Picture 405" descr="Python Software Foundation | Python Software Foundation">
              <a:extLst>
                <a:ext uri="{FF2B5EF4-FFF2-40B4-BE49-F238E27FC236}">
                  <a16:creationId xmlns:a16="http://schemas.microsoft.com/office/drawing/2014/main" id="{232A1017-1FD4-4A31-983F-DCAAB093D8AA}"/>
                </a:ext>
              </a:extLst>
            </p:cNvPr>
            <p:cNvPicPr>
              <a:picLocks noChangeAspect="1" noChangeArrowheads="1"/>
            </p:cNvPicPr>
            <p:nvPr/>
          </p:nvPicPr>
          <p:blipFill rotWithShape="1">
            <a:blip r:embed="rId82" cstate="print">
              <a:extLst>
                <a:ext uri="{28A0092B-C50C-407E-A947-70E740481C1C}">
                  <a14:useLocalDpi xmlns:a14="http://schemas.microsoft.com/office/drawing/2010/main" val="0"/>
                </a:ext>
              </a:extLst>
            </a:blip>
            <a:srcRect/>
            <a:stretch/>
          </p:blipFill>
          <p:spPr bwMode="auto">
            <a:xfrm>
              <a:off x="8464913" y="564221"/>
              <a:ext cx="681805" cy="238023"/>
            </a:xfrm>
            <a:custGeom>
              <a:avLst/>
              <a:gdLst>
                <a:gd name="connsiteX0" fmla="*/ 0 w 1008100"/>
                <a:gd name="connsiteY0" fmla="*/ 0 h 351935"/>
                <a:gd name="connsiteX1" fmla="*/ 1008100 w 1008100"/>
                <a:gd name="connsiteY1" fmla="*/ 0 h 351935"/>
                <a:gd name="connsiteX2" fmla="*/ 1008100 w 1008100"/>
                <a:gd name="connsiteY2" fmla="*/ 239123 h 351935"/>
                <a:gd name="connsiteX3" fmla="*/ 586607 w 1008100"/>
                <a:gd name="connsiteY3" fmla="*/ 239123 h 351935"/>
                <a:gd name="connsiteX4" fmla="*/ 586607 w 1008100"/>
                <a:gd name="connsiteY4" fmla="*/ 351935 h 351935"/>
                <a:gd name="connsiteX5" fmla="*/ 0 w 1008100"/>
                <a:gd name="connsiteY5" fmla="*/ 351935 h 35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8100" h="351935">
                  <a:moveTo>
                    <a:pt x="0" y="0"/>
                  </a:moveTo>
                  <a:lnTo>
                    <a:pt x="1008100" y="0"/>
                  </a:lnTo>
                  <a:lnTo>
                    <a:pt x="1008100" y="239123"/>
                  </a:lnTo>
                  <a:lnTo>
                    <a:pt x="586607" y="239123"/>
                  </a:lnTo>
                  <a:lnTo>
                    <a:pt x="586607" y="351935"/>
                  </a:lnTo>
                  <a:lnTo>
                    <a:pt x="0" y="351935"/>
                  </a:lnTo>
                  <a:close/>
                </a:path>
              </a:pathLst>
            </a:custGeom>
            <a:noFill/>
            <a:extLst>
              <a:ext uri="{909E8E84-426E-40DD-AFC4-6F175D3DCCD1}">
                <a14:hiddenFill xmlns:a14="http://schemas.microsoft.com/office/drawing/2010/main">
                  <a:solidFill>
                    <a:srgbClr val="FFFFFF"/>
                  </a:solidFill>
                </a14:hiddenFill>
              </a:ext>
            </a:extLst>
          </p:spPr>
        </p:pic>
      </p:grpSp>
      <p:grpSp>
        <p:nvGrpSpPr>
          <p:cNvPr id="455" name="Group 454">
            <a:extLst>
              <a:ext uri="{FF2B5EF4-FFF2-40B4-BE49-F238E27FC236}">
                <a16:creationId xmlns:a16="http://schemas.microsoft.com/office/drawing/2014/main" id="{C14F640A-1732-4C31-86B4-2C135953A84C}"/>
              </a:ext>
            </a:extLst>
          </p:cNvPr>
          <p:cNvGrpSpPr/>
          <p:nvPr/>
        </p:nvGrpSpPr>
        <p:grpSpPr>
          <a:xfrm>
            <a:off x="115793" y="5186531"/>
            <a:ext cx="2030324" cy="1217357"/>
            <a:chOff x="112669" y="5085296"/>
            <a:chExt cx="1990694" cy="1193596"/>
          </a:xfrm>
        </p:grpSpPr>
        <p:sp>
          <p:nvSpPr>
            <p:cNvPr id="456" name="!!la_title">
              <a:extLst>
                <a:ext uri="{FF2B5EF4-FFF2-40B4-BE49-F238E27FC236}">
                  <a16:creationId xmlns:a16="http://schemas.microsoft.com/office/drawing/2014/main" id="{F106ACE4-A2BE-45F6-805A-C18D08462896}"/>
                </a:ext>
              </a:extLst>
            </p:cNvPr>
            <p:cNvSpPr txBox="1"/>
            <p:nvPr/>
          </p:nvSpPr>
          <p:spPr>
            <a:xfrm>
              <a:off x="647515" y="5675812"/>
              <a:ext cx="1055097" cy="233590"/>
            </a:xfrm>
            <a:prstGeom prst="rect">
              <a:avLst/>
            </a:prstGeom>
            <a:noFill/>
          </p:spPr>
          <p:txBody>
            <a:bodyPr wrap="none" rtlCol="0">
              <a:spAutoFit/>
            </a:bodyPr>
            <a:lstStyle/>
            <a:p>
              <a:pPr defTabSz="932597">
                <a:defRPr/>
              </a:pPr>
              <a:r>
                <a:rPr lang="en-US" sz="918">
                  <a:solidFill>
                    <a:srgbClr val="FFFFFF"/>
                  </a:solidFill>
                  <a:latin typeface="Segoe UI Semibold"/>
                  <a:cs typeface="Segoe UI" pitchFamily="34" charset="0"/>
                </a:rPr>
                <a:t>Syslog/CEF Data</a:t>
              </a:r>
            </a:p>
          </p:txBody>
        </p:sp>
        <p:cxnSp>
          <p:nvCxnSpPr>
            <p:cNvPr id="457" name="Straight Connector 456">
              <a:extLst>
                <a:ext uri="{FF2B5EF4-FFF2-40B4-BE49-F238E27FC236}">
                  <a16:creationId xmlns:a16="http://schemas.microsoft.com/office/drawing/2014/main" id="{B95A1596-559D-4907-9606-5C095C21F978}"/>
                </a:ext>
              </a:extLst>
            </p:cNvPr>
            <p:cNvCxnSpPr>
              <a:cxnSpLocks/>
            </p:cNvCxnSpPr>
            <p:nvPr/>
          </p:nvCxnSpPr>
          <p:spPr>
            <a:xfrm flipV="1">
              <a:off x="227049" y="5812295"/>
              <a:ext cx="420466" cy="1"/>
            </a:xfrm>
            <a:prstGeom prst="line">
              <a:avLst/>
            </a:prstGeom>
            <a:ln w="38100">
              <a:solidFill>
                <a:srgbClr val="FFC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E9F4C4A1-2747-44BE-8329-A67A7A6198F8}"/>
                </a:ext>
              </a:extLst>
            </p:cNvPr>
            <p:cNvCxnSpPr>
              <a:cxnSpLocks/>
            </p:cNvCxnSpPr>
            <p:nvPr/>
          </p:nvCxnSpPr>
          <p:spPr>
            <a:xfrm flipV="1">
              <a:off x="227049" y="6049119"/>
              <a:ext cx="420466" cy="1"/>
            </a:xfrm>
            <a:prstGeom prst="line">
              <a:avLst/>
            </a:prstGeom>
            <a:ln w="38100">
              <a:solidFill>
                <a:srgbClr val="9BF00B"/>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1" name="!!la_title">
              <a:extLst>
                <a:ext uri="{FF2B5EF4-FFF2-40B4-BE49-F238E27FC236}">
                  <a16:creationId xmlns:a16="http://schemas.microsoft.com/office/drawing/2014/main" id="{E354DF65-A7E7-49EC-BFF8-7694EB8DBEA8}"/>
                </a:ext>
              </a:extLst>
            </p:cNvPr>
            <p:cNvSpPr txBox="1"/>
            <p:nvPr/>
          </p:nvSpPr>
          <p:spPr>
            <a:xfrm>
              <a:off x="647515" y="5928555"/>
              <a:ext cx="1455848" cy="233590"/>
            </a:xfrm>
            <a:prstGeom prst="rect">
              <a:avLst/>
            </a:prstGeom>
            <a:noFill/>
          </p:spPr>
          <p:txBody>
            <a:bodyPr wrap="none" rtlCol="0">
              <a:spAutoFit/>
            </a:bodyPr>
            <a:lstStyle/>
            <a:p>
              <a:pPr defTabSz="932597">
                <a:defRPr/>
              </a:pPr>
              <a:r>
                <a:rPr lang="en-US" sz="918">
                  <a:solidFill>
                    <a:srgbClr val="FFFFFF"/>
                  </a:solidFill>
                  <a:latin typeface="Segoe UI Semibold"/>
                  <a:cs typeface="Segoe UI" pitchFamily="34" charset="0"/>
                </a:rPr>
                <a:t>TLS/SSL Encrypted Data</a:t>
              </a:r>
            </a:p>
          </p:txBody>
        </p:sp>
        <p:sp>
          <p:nvSpPr>
            <p:cNvPr id="462" name="!!la_title">
              <a:extLst>
                <a:ext uri="{FF2B5EF4-FFF2-40B4-BE49-F238E27FC236}">
                  <a16:creationId xmlns:a16="http://schemas.microsoft.com/office/drawing/2014/main" id="{0A23EA2B-CECD-41A4-AC9A-B391960C8A64}"/>
                </a:ext>
              </a:extLst>
            </p:cNvPr>
            <p:cNvSpPr txBox="1"/>
            <p:nvPr/>
          </p:nvSpPr>
          <p:spPr>
            <a:xfrm>
              <a:off x="647515" y="5443190"/>
              <a:ext cx="1364476" cy="233590"/>
            </a:xfrm>
            <a:prstGeom prst="rect">
              <a:avLst/>
            </a:prstGeom>
            <a:noFill/>
          </p:spPr>
          <p:txBody>
            <a:bodyPr wrap="none" rtlCol="0">
              <a:spAutoFit/>
            </a:bodyPr>
            <a:lstStyle/>
            <a:p>
              <a:pPr defTabSz="932597">
                <a:defRPr/>
              </a:pPr>
              <a:r>
                <a:rPr lang="en-US" sz="918">
                  <a:solidFill>
                    <a:srgbClr val="FFFFFF"/>
                  </a:solidFill>
                  <a:latin typeface="Segoe UI Semibold"/>
                  <a:cs typeface="Segoe UI" pitchFamily="34" charset="0"/>
                </a:rPr>
                <a:t>Win Event Forwarding</a:t>
              </a:r>
            </a:p>
          </p:txBody>
        </p:sp>
        <p:cxnSp>
          <p:nvCxnSpPr>
            <p:cNvPr id="464" name="Straight Connector 463">
              <a:extLst>
                <a:ext uri="{FF2B5EF4-FFF2-40B4-BE49-F238E27FC236}">
                  <a16:creationId xmlns:a16="http://schemas.microsoft.com/office/drawing/2014/main" id="{AF19019E-D5CF-4B26-A5FD-A7929A63D7DC}"/>
                </a:ext>
              </a:extLst>
            </p:cNvPr>
            <p:cNvCxnSpPr>
              <a:cxnSpLocks/>
            </p:cNvCxnSpPr>
            <p:nvPr/>
          </p:nvCxnSpPr>
          <p:spPr>
            <a:xfrm flipV="1">
              <a:off x="227049" y="5579673"/>
              <a:ext cx="420466" cy="1"/>
            </a:xfrm>
            <a:prstGeom prst="line">
              <a:avLst/>
            </a:prstGeom>
            <a:ln w="38100">
              <a:solidFill>
                <a:srgbClr val="50E6FF"/>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5" name="!!la_title">
              <a:extLst>
                <a:ext uri="{FF2B5EF4-FFF2-40B4-BE49-F238E27FC236}">
                  <a16:creationId xmlns:a16="http://schemas.microsoft.com/office/drawing/2014/main" id="{86143B0A-7DD1-43BB-AB45-9AC33CABCAC7}"/>
                </a:ext>
              </a:extLst>
            </p:cNvPr>
            <p:cNvSpPr txBox="1"/>
            <p:nvPr/>
          </p:nvSpPr>
          <p:spPr>
            <a:xfrm>
              <a:off x="647515" y="5184743"/>
              <a:ext cx="990977" cy="233590"/>
            </a:xfrm>
            <a:prstGeom prst="rect">
              <a:avLst/>
            </a:prstGeom>
            <a:noFill/>
          </p:spPr>
          <p:txBody>
            <a:bodyPr wrap="none" rtlCol="0">
              <a:spAutoFit/>
            </a:bodyPr>
            <a:lstStyle/>
            <a:p>
              <a:pPr defTabSz="932597">
                <a:defRPr/>
              </a:pPr>
              <a:r>
                <a:rPr lang="en-US" sz="918">
                  <a:solidFill>
                    <a:srgbClr val="FFFFFF"/>
                  </a:solidFill>
                  <a:latin typeface="Segoe UI Semibold"/>
                  <a:cs typeface="Segoe UI" pitchFamily="34" charset="0"/>
                </a:rPr>
                <a:t>Security Events</a:t>
              </a:r>
            </a:p>
          </p:txBody>
        </p:sp>
        <p:cxnSp>
          <p:nvCxnSpPr>
            <p:cNvPr id="466" name="Straight Connector 465">
              <a:extLst>
                <a:ext uri="{FF2B5EF4-FFF2-40B4-BE49-F238E27FC236}">
                  <a16:creationId xmlns:a16="http://schemas.microsoft.com/office/drawing/2014/main" id="{296C90D1-369E-40A8-A6B3-8E8013053E1F}"/>
                </a:ext>
              </a:extLst>
            </p:cNvPr>
            <p:cNvCxnSpPr>
              <a:cxnSpLocks/>
            </p:cNvCxnSpPr>
            <p:nvPr/>
          </p:nvCxnSpPr>
          <p:spPr>
            <a:xfrm flipV="1">
              <a:off x="227049" y="5321226"/>
              <a:ext cx="420466" cy="1"/>
            </a:xfrm>
            <a:prstGeom prst="line">
              <a:avLst/>
            </a:prstGeom>
            <a:ln w="38100">
              <a:solidFill>
                <a:srgbClr val="0078D4"/>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8" name="TextBox 467">
              <a:extLst>
                <a:ext uri="{FF2B5EF4-FFF2-40B4-BE49-F238E27FC236}">
                  <a16:creationId xmlns:a16="http://schemas.microsoft.com/office/drawing/2014/main" id="{4E081F48-2868-4E8F-8151-24B76945DC0A}"/>
                </a:ext>
              </a:extLst>
            </p:cNvPr>
            <p:cNvSpPr txBox="1"/>
            <p:nvPr/>
          </p:nvSpPr>
          <p:spPr>
            <a:xfrm>
              <a:off x="112669" y="5085296"/>
              <a:ext cx="1969305" cy="1193596"/>
            </a:xfrm>
            <a:prstGeom prst="roundRect">
              <a:avLst>
                <a:gd name="adj" fmla="val 2924"/>
              </a:avLst>
            </a:prstGeom>
            <a:noFill/>
            <a:ln w="12700">
              <a:solidFill>
                <a:schemeClr val="bg1">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rgbClr val="FFFFFF"/>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51028">
                <a:defRPr/>
              </a:pPr>
              <a:endParaRPr lang="en-US" sz="2040">
                <a:latin typeface="Segoe UI Semibold"/>
              </a:endParaRPr>
            </a:p>
          </p:txBody>
        </p:sp>
      </p:grpSp>
      <p:sp>
        <p:nvSpPr>
          <p:cNvPr id="469" name="TextBox 468" descr="Microsoft Partners / Threat Intelligence&#10;">
            <a:extLst>
              <a:ext uri="{FF2B5EF4-FFF2-40B4-BE49-F238E27FC236}">
                <a16:creationId xmlns:a16="http://schemas.microsoft.com/office/drawing/2014/main" id="{0A0AF31B-F1B3-4B22-94EC-1F67A3F8CDCD}"/>
              </a:ext>
            </a:extLst>
          </p:cNvPr>
          <p:cNvSpPr txBox="1"/>
          <p:nvPr/>
        </p:nvSpPr>
        <p:spPr>
          <a:xfrm>
            <a:off x="289178" y="5077560"/>
            <a:ext cx="420354" cy="226510"/>
          </a:xfrm>
          <a:prstGeom prst="rect">
            <a:avLst/>
          </a:prstGeom>
          <a:solidFill>
            <a:schemeClr val="bg1"/>
          </a:solidFill>
        </p:spPr>
        <p:txBody>
          <a:bodyPr wrap="square" lIns="0" tIns="0" rIns="0" bIns="0" rtlCol="0" anchor="ctr">
            <a:noAutofit/>
          </a:bodyPr>
          <a:lstStyle/>
          <a:p>
            <a:pPr algn="ctr" defTabSz="932597">
              <a:defRPr/>
            </a:pPr>
            <a:r>
              <a:rPr lang="en-US" sz="918">
                <a:solidFill>
                  <a:srgbClr val="FFFFFF"/>
                </a:solidFill>
                <a:latin typeface="Segoe UI Semibold"/>
                <a:cs typeface="Segoe UI" pitchFamily="34" charset="0"/>
              </a:rPr>
              <a:t>Legend</a:t>
            </a:r>
          </a:p>
        </p:txBody>
      </p:sp>
      <p:cxnSp>
        <p:nvCxnSpPr>
          <p:cNvPr id="434" name="!!movingline_up">
            <a:extLst>
              <a:ext uri="{FF2B5EF4-FFF2-40B4-BE49-F238E27FC236}">
                <a16:creationId xmlns:a16="http://schemas.microsoft.com/office/drawing/2014/main" id="{685F14D2-6BFE-4914-9536-B5D9D465074F}"/>
              </a:ext>
            </a:extLst>
          </p:cNvPr>
          <p:cNvCxnSpPr>
            <a:cxnSpLocks/>
          </p:cNvCxnSpPr>
          <p:nvPr/>
        </p:nvCxnSpPr>
        <p:spPr>
          <a:xfrm flipV="1">
            <a:off x="4119880" y="5160154"/>
            <a:ext cx="0" cy="609881"/>
          </a:xfrm>
          <a:prstGeom prst="line">
            <a:avLst/>
          </a:prstGeom>
          <a:ln w="28575">
            <a:solidFill>
              <a:srgbClr val="FFC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37" name="Freeform: Shape 436">
            <a:extLst>
              <a:ext uri="{FF2B5EF4-FFF2-40B4-BE49-F238E27FC236}">
                <a16:creationId xmlns:a16="http://schemas.microsoft.com/office/drawing/2014/main" id="{AC905043-192D-47E5-89F8-21EFE5756EBB}"/>
              </a:ext>
            </a:extLst>
          </p:cNvPr>
          <p:cNvSpPr/>
          <p:nvPr/>
        </p:nvSpPr>
        <p:spPr bwMode="blackWhite">
          <a:xfrm rot="5400000">
            <a:off x="4013452" y="6187537"/>
            <a:ext cx="466536" cy="483903"/>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9" name="!!vm_title">
            <a:hlinkClick r:id="" action="ppaction://noaction"/>
            <a:extLst>
              <a:ext uri="{FF2B5EF4-FFF2-40B4-BE49-F238E27FC236}">
                <a16:creationId xmlns:a16="http://schemas.microsoft.com/office/drawing/2014/main" id="{92723502-D54A-4C4A-B8A3-BDBD86334F28}"/>
              </a:ext>
            </a:extLst>
          </p:cNvPr>
          <p:cNvSpPr txBox="1"/>
          <p:nvPr/>
        </p:nvSpPr>
        <p:spPr>
          <a:xfrm>
            <a:off x="4221166" y="5015802"/>
            <a:ext cx="1019921" cy="206053"/>
          </a:xfrm>
          <a:prstGeom prst="roundRect">
            <a:avLst/>
          </a:prstGeom>
          <a:solidFill>
            <a:srgbClr val="FFC000"/>
          </a:solidFill>
        </p:spPr>
        <p:txBody>
          <a:bodyPr wrap="none" lIns="0" tIns="36717" rIns="0" bIns="36717" rtlCol="0" anchor="ctr">
            <a:spAutoFit/>
          </a:bodyPr>
          <a:lstStyle>
            <a:defPPr>
              <a:defRPr lang="en-US"/>
            </a:defPPr>
            <a:lvl1pPr algn="ctr">
              <a:defRPr sz="1000" b="1">
                <a:solidFill>
                  <a:srgbClr val="003C46"/>
                </a:solidFill>
              </a:defRPr>
            </a:lvl1pPr>
          </a:lstStyle>
          <a:p>
            <a:pPr defTabSz="932597">
              <a:defRPr/>
            </a:pPr>
            <a:r>
              <a:rPr lang="en-US" sz="714" dirty="0">
                <a:solidFill>
                  <a:srgbClr val="221A00"/>
                </a:solidFill>
                <a:latin typeface="Segoe UI"/>
              </a:rPr>
              <a:t>Syslog/CEF forwarding</a:t>
            </a:r>
          </a:p>
        </p:txBody>
      </p:sp>
      <p:sp>
        <p:nvSpPr>
          <p:cNvPr id="440" name="TextBox 439">
            <a:extLst>
              <a:ext uri="{FF2B5EF4-FFF2-40B4-BE49-F238E27FC236}">
                <a16:creationId xmlns:a16="http://schemas.microsoft.com/office/drawing/2014/main" id="{1F8FEE6E-ACE4-458B-8851-EFAB879D2B3B}"/>
              </a:ext>
            </a:extLst>
          </p:cNvPr>
          <p:cNvSpPr txBox="1"/>
          <p:nvPr/>
        </p:nvSpPr>
        <p:spPr>
          <a:xfrm>
            <a:off x="2877651" y="5482424"/>
            <a:ext cx="564308" cy="224114"/>
          </a:xfrm>
          <a:prstGeom prst="rect">
            <a:avLst/>
          </a:prstGeom>
          <a:noFill/>
        </p:spPr>
        <p:txBody>
          <a:bodyPr wrap="none" lIns="0" tIns="0" rIns="0" bIns="0" rtlCol="0">
            <a:spAutoFit/>
          </a:bodyPr>
          <a:lstStyle/>
          <a:p>
            <a:pPr defTabSz="932597">
              <a:defRPr/>
            </a:pPr>
            <a:r>
              <a:rPr lang="en-US" sz="1428" b="1">
                <a:solidFill>
                  <a:srgbClr val="FFFF00"/>
                </a:solidFill>
                <a:latin typeface="Segoe UI"/>
              </a:rPr>
              <a:t>Syslog</a:t>
            </a:r>
          </a:p>
        </p:txBody>
      </p:sp>
      <p:sp>
        <p:nvSpPr>
          <p:cNvPr id="441" name="TextBox 440">
            <a:extLst>
              <a:ext uri="{FF2B5EF4-FFF2-40B4-BE49-F238E27FC236}">
                <a16:creationId xmlns:a16="http://schemas.microsoft.com/office/drawing/2014/main" id="{8073D4F5-453D-4B19-BC42-3FA63D6CFA36}"/>
              </a:ext>
            </a:extLst>
          </p:cNvPr>
          <p:cNvSpPr txBox="1"/>
          <p:nvPr/>
        </p:nvSpPr>
        <p:spPr>
          <a:xfrm>
            <a:off x="3205149" y="5100076"/>
            <a:ext cx="626173" cy="192135"/>
          </a:xfrm>
          <a:prstGeom prst="rect">
            <a:avLst/>
          </a:prstGeom>
          <a:noFill/>
        </p:spPr>
        <p:txBody>
          <a:bodyPr wrap="none" lIns="0" tIns="0" rIns="0" bIns="0" rtlCol="0">
            <a:spAutoFit/>
          </a:bodyPr>
          <a:lstStyle/>
          <a:p>
            <a:pPr defTabSz="932597">
              <a:defRPr/>
            </a:pPr>
            <a:r>
              <a:rPr lang="en-US" sz="1224" b="1">
                <a:solidFill>
                  <a:srgbClr val="FFFFFF">
                    <a:lumMod val="95000"/>
                  </a:srgbClr>
                </a:solidFill>
                <a:latin typeface="Segoe UI"/>
              </a:rPr>
              <a:t>CEF logs</a:t>
            </a:r>
          </a:p>
        </p:txBody>
      </p:sp>
      <p:pic>
        <p:nvPicPr>
          <p:cNvPr id="443" name="Picture 18" descr="Image result for linux icon">
            <a:extLst>
              <a:ext uri="{FF2B5EF4-FFF2-40B4-BE49-F238E27FC236}">
                <a16:creationId xmlns:a16="http://schemas.microsoft.com/office/drawing/2014/main" id="{AA36D3C7-F04E-456F-A9A9-AE874170C86E}"/>
              </a:ext>
            </a:extLst>
          </p:cNvPr>
          <p:cNvPicPr>
            <a:picLocks noChangeAspect="1" noChangeArrowheads="1"/>
          </p:cNvPicPr>
          <p:nvPr/>
        </p:nvPicPr>
        <p:blipFill>
          <a:blip r:embed="rId83" cstate="print">
            <a:extLst>
              <a:ext uri="{28A0092B-C50C-407E-A947-70E740481C1C}">
                <a14:useLocalDpi xmlns:a14="http://schemas.microsoft.com/office/drawing/2010/main" val="0"/>
              </a:ext>
            </a:extLst>
          </a:blip>
          <a:srcRect/>
          <a:stretch>
            <a:fillRect/>
          </a:stretch>
        </p:blipFill>
        <p:spPr bwMode="auto">
          <a:xfrm>
            <a:off x="3542520" y="5359753"/>
            <a:ext cx="371840" cy="371839"/>
          </a:xfrm>
          <a:prstGeom prst="rect">
            <a:avLst/>
          </a:prstGeom>
          <a:noFill/>
          <a:extLst>
            <a:ext uri="{909E8E84-426E-40DD-AFC4-6F175D3DCCD1}">
              <a14:hiddenFill xmlns:a14="http://schemas.microsoft.com/office/drawing/2010/main">
                <a:solidFill>
                  <a:srgbClr val="FFFFFF"/>
                </a:solidFill>
              </a14:hiddenFill>
            </a:ext>
          </a:extLst>
        </p:spPr>
      </p:pic>
      <p:pic>
        <p:nvPicPr>
          <p:cNvPr id="444" name="Graphic 443">
            <a:extLst>
              <a:ext uri="{FF2B5EF4-FFF2-40B4-BE49-F238E27FC236}">
                <a16:creationId xmlns:a16="http://schemas.microsoft.com/office/drawing/2014/main" id="{D612A777-745A-4DA2-AD48-4F2419FBDD31}"/>
              </a:ext>
            </a:extLst>
          </p:cNvPr>
          <p:cNvPicPr>
            <a:picLocks noChangeAspect="1"/>
          </p:cNvPicPr>
          <p:nvPr/>
        </p:nvPicPr>
        <p:blipFill>
          <a:blip r:embed="rId84" cstate="print">
            <a:extLst>
              <a:ext uri="{28A0092B-C50C-407E-A947-70E740481C1C}">
                <a14:useLocalDpi xmlns:a14="http://schemas.microsoft.com/office/drawing/2010/main" val="0"/>
              </a:ext>
              <a:ext uri="{96DAC541-7B7A-43D3-8B79-37D633B846F1}">
                <asvg:svgBlip xmlns:asvg="http://schemas.microsoft.com/office/drawing/2016/SVG/main" r:embed="rId85"/>
              </a:ext>
            </a:extLst>
          </a:blip>
          <a:stretch>
            <a:fillRect/>
          </a:stretch>
        </p:blipFill>
        <p:spPr>
          <a:xfrm>
            <a:off x="2758450" y="6518868"/>
            <a:ext cx="704966" cy="162000"/>
          </a:xfrm>
          <a:prstGeom prst="rect">
            <a:avLst/>
          </a:prstGeom>
        </p:spPr>
      </p:pic>
      <p:pic>
        <p:nvPicPr>
          <p:cNvPr id="445" name="Graphic 444">
            <a:extLst>
              <a:ext uri="{FF2B5EF4-FFF2-40B4-BE49-F238E27FC236}">
                <a16:creationId xmlns:a16="http://schemas.microsoft.com/office/drawing/2014/main" id="{3C000056-C35A-49D0-BCD9-A55462CAE6FA}"/>
              </a:ext>
            </a:extLst>
          </p:cNvPr>
          <p:cNvPicPr>
            <a:picLocks noChangeAspect="1"/>
          </p:cNvPicPr>
          <p:nvPr/>
        </p:nvPicPr>
        <p:blipFill rotWithShape="1">
          <a:blip r:embed="rId86" cstate="print">
            <a:extLst>
              <a:ext uri="{28A0092B-C50C-407E-A947-70E740481C1C}">
                <a14:useLocalDpi xmlns:a14="http://schemas.microsoft.com/office/drawing/2010/main" val="0"/>
              </a:ext>
              <a:ext uri="{96DAC541-7B7A-43D3-8B79-37D633B846F1}">
                <asvg:svgBlip xmlns:asvg="http://schemas.microsoft.com/office/drawing/2016/SVG/main" r:embed="rId87"/>
              </a:ext>
            </a:extLst>
          </a:blip>
          <a:srcRect t="25074" b="25664"/>
          <a:stretch/>
        </p:blipFill>
        <p:spPr>
          <a:xfrm>
            <a:off x="2311701" y="5009536"/>
            <a:ext cx="786101" cy="387249"/>
          </a:xfrm>
          <a:prstGeom prst="rect">
            <a:avLst/>
          </a:prstGeom>
        </p:spPr>
      </p:pic>
      <p:grpSp>
        <p:nvGrpSpPr>
          <p:cNvPr id="446" name="Group 445">
            <a:extLst>
              <a:ext uri="{FF2B5EF4-FFF2-40B4-BE49-F238E27FC236}">
                <a16:creationId xmlns:a16="http://schemas.microsoft.com/office/drawing/2014/main" id="{92B6AE82-BD61-4087-BF04-7EB01762F141}"/>
              </a:ext>
            </a:extLst>
          </p:cNvPr>
          <p:cNvGrpSpPr/>
          <p:nvPr/>
        </p:nvGrpSpPr>
        <p:grpSpPr>
          <a:xfrm>
            <a:off x="2427665" y="5464546"/>
            <a:ext cx="320694" cy="295596"/>
            <a:chOff x="373428" y="1221015"/>
            <a:chExt cx="1015603" cy="936121"/>
          </a:xfrm>
        </p:grpSpPr>
        <p:sp>
          <p:nvSpPr>
            <p:cNvPr id="447" name="Oval 446">
              <a:extLst>
                <a:ext uri="{FF2B5EF4-FFF2-40B4-BE49-F238E27FC236}">
                  <a16:creationId xmlns:a16="http://schemas.microsoft.com/office/drawing/2014/main" id="{D380A69B-8FE1-4CA7-8A0C-DD94DBDC4280}"/>
                </a:ext>
              </a:extLst>
            </p:cNvPr>
            <p:cNvSpPr/>
            <p:nvPr/>
          </p:nvSpPr>
          <p:spPr bwMode="blackWhite">
            <a:xfrm>
              <a:off x="382760" y="1250949"/>
              <a:ext cx="924551" cy="89258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48" name="Graphic 447">
              <a:extLst>
                <a:ext uri="{FF2B5EF4-FFF2-40B4-BE49-F238E27FC236}">
                  <a16:creationId xmlns:a16="http://schemas.microsoft.com/office/drawing/2014/main" id="{E6622597-6EB8-45DD-BB63-BCFFA93D36A5}"/>
                </a:ext>
              </a:extLst>
            </p:cNvPr>
            <p:cNvPicPr>
              <a:picLocks noChangeAspect="1"/>
            </p:cNvPicPr>
            <p:nvPr/>
          </p:nvPicPr>
          <p:blipFill>
            <a:blip r:embed="rId88" cstate="print">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373428" y="1221015"/>
              <a:ext cx="1015603" cy="936121"/>
            </a:xfrm>
            <a:prstGeom prst="rect">
              <a:avLst/>
            </a:prstGeom>
          </p:spPr>
        </p:pic>
      </p:grpSp>
      <p:pic>
        <p:nvPicPr>
          <p:cNvPr id="449" name="Graphic 448">
            <a:extLst>
              <a:ext uri="{FF2B5EF4-FFF2-40B4-BE49-F238E27FC236}">
                <a16:creationId xmlns:a16="http://schemas.microsoft.com/office/drawing/2014/main" id="{08DA53B8-B45E-4F0D-B617-905AFD86DD95}"/>
              </a:ext>
            </a:extLst>
          </p:cNvPr>
          <p:cNvPicPr>
            <a:picLocks noChangeAspect="1"/>
          </p:cNvPicPr>
          <p:nvPr/>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3241296" y="6003438"/>
            <a:ext cx="551863" cy="551863"/>
          </a:xfrm>
          <a:prstGeom prst="rect">
            <a:avLst/>
          </a:prstGeom>
        </p:spPr>
      </p:pic>
      <p:pic>
        <p:nvPicPr>
          <p:cNvPr id="450" name="Graphic 449">
            <a:extLst>
              <a:ext uri="{FF2B5EF4-FFF2-40B4-BE49-F238E27FC236}">
                <a16:creationId xmlns:a16="http://schemas.microsoft.com/office/drawing/2014/main" id="{C76E4162-690C-4700-8A4E-96FC07174D7B}"/>
              </a:ext>
            </a:extLst>
          </p:cNvPr>
          <p:cNvPicPr>
            <a:picLocks noChangeAspect="1"/>
          </p:cNvPicPr>
          <p:nvPr/>
        </p:nvPicPr>
        <p:blipFill>
          <a:blip r:embed="rId92" cstate="print">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2934409" y="5831291"/>
            <a:ext cx="898856" cy="193423"/>
          </a:xfrm>
          <a:prstGeom prst="rect">
            <a:avLst/>
          </a:prstGeom>
        </p:spPr>
      </p:pic>
      <p:pic>
        <p:nvPicPr>
          <p:cNvPr id="451" name="Graphic 450">
            <a:extLst>
              <a:ext uri="{FF2B5EF4-FFF2-40B4-BE49-F238E27FC236}">
                <a16:creationId xmlns:a16="http://schemas.microsoft.com/office/drawing/2014/main" id="{198540DC-0F94-41FF-9BB7-6BE2AF83BCE6}"/>
              </a:ext>
            </a:extLst>
          </p:cNvPr>
          <p:cNvPicPr>
            <a:picLocks noChangeAspect="1"/>
          </p:cNvPicPr>
          <p:nvPr/>
        </p:nvPicPr>
        <p:blipFill>
          <a:blip r:embed="rId94" cstate="print">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2430612" y="5933900"/>
            <a:ext cx="647569" cy="432750"/>
          </a:xfrm>
          <a:prstGeom prst="rect">
            <a:avLst/>
          </a:prstGeom>
        </p:spPr>
      </p:pic>
      <p:sp>
        <p:nvSpPr>
          <p:cNvPr id="452" name="!!vm_title">
            <a:hlinkClick r:id="" action="ppaction://noaction"/>
            <a:extLst>
              <a:ext uri="{FF2B5EF4-FFF2-40B4-BE49-F238E27FC236}">
                <a16:creationId xmlns:a16="http://schemas.microsoft.com/office/drawing/2014/main" id="{7E05325F-D61F-43EA-9E7D-3123A6C32645}"/>
              </a:ext>
            </a:extLst>
          </p:cNvPr>
          <p:cNvSpPr txBox="1"/>
          <p:nvPr/>
        </p:nvSpPr>
        <p:spPr>
          <a:xfrm>
            <a:off x="4202497" y="5657115"/>
            <a:ext cx="1019921" cy="206053"/>
          </a:xfrm>
          <a:prstGeom prst="roundRect">
            <a:avLst/>
          </a:prstGeom>
          <a:solidFill>
            <a:srgbClr val="FFC000"/>
          </a:solidFill>
        </p:spPr>
        <p:txBody>
          <a:bodyPr wrap="none" lIns="0" tIns="36717" rIns="0" bIns="36717" rtlCol="0" anchor="ctr">
            <a:spAutoFit/>
          </a:bodyPr>
          <a:lstStyle>
            <a:defPPr>
              <a:defRPr lang="en-US"/>
            </a:defPPr>
            <a:lvl1pPr algn="ctr">
              <a:defRPr sz="1000" b="1">
                <a:solidFill>
                  <a:srgbClr val="003C46"/>
                </a:solidFill>
              </a:defRPr>
            </a:lvl1pPr>
          </a:lstStyle>
          <a:p>
            <a:pPr defTabSz="932597">
              <a:defRPr/>
            </a:pPr>
            <a:r>
              <a:rPr lang="en-US" sz="714" dirty="0">
                <a:solidFill>
                  <a:srgbClr val="221A00"/>
                </a:solidFill>
                <a:latin typeface="Segoe UI"/>
              </a:rPr>
              <a:t>Syslog/CEF forwarding</a:t>
            </a:r>
            <a:endParaRPr lang="en-US" sz="561" dirty="0">
              <a:solidFill>
                <a:srgbClr val="221A00"/>
              </a:solidFill>
              <a:latin typeface="Segoe UI"/>
            </a:endParaRPr>
          </a:p>
        </p:txBody>
      </p:sp>
      <p:sp>
        <p:nvSpPr>
          <p:cNvPr id="28" name="!!syslog_title">
            <a:extLst>
              <a:ext uri="{FF2B5EF4-FFF2-40B4-BE49-F238E27FC236}">
                <a16:creationId xmlns:a16="http://schemas.microsoft.com/office/drawing/2014/main" id="{FF7B6E0B-3A09-4716-95E5-B1DC6E9382BB}"/>
              </a:ext>
            </a:extLst>
          </p:cNvPr>
          <p:cNvSpPr txBox="1">
            <a:spLocks/>
          </p:cNvSpPr>
          <p:nvPr/>
        </p:nvSpPr>
        <p:spPr>
          <a:xfrm>
            <a:off x="2418835" y="4802803"/>
            <a:ext cx="1485951" cy="123139"/>
          </a:xfrm>
          <a:prstGeom prst="rect">
            <a:avLst/>
          </a:prstGeom>
          <a:solidFill>
            <a:schemeClr val="bg1"/>
          </a:solidFill>
          <a:ln>
            <a:noFill/>
            <a:prstDash/>
          </a:ln>
          <a:effectLst/>
        </p:spPr>
        <p:txBody>
          <a:bodyPr rot="0" spcFirstLastPara="0" vertOverflow="overflow" horzOverflow="overflow" vert="horz" wrap="none" lIns="46630" tIns="0" rIns="46630" bIns="0" numCol="1" spcCol="0" rtlCol="0" fromWordArt="0" anchor="ctr" anchorCtr="0" forceAA="0" compatLnSpc="1">
            <a:prstTxWarp prst="textNoShape">
              <a:avLst/>
            </a:prstTxWarp>
            <a:normAutofit fontScale="92500" lnSpcReduction="10000"/>
          </a:bodyPr>
          <a:lstStyle>
            <a:defPPr>
              <a:defRPr lang="en-US"/>
            </a:defPPr>
            <a:lvl1pPr marR="0" lvl="0" indent="0" algn="ctr" defTabSz="932742" fontAlgn="auto">
              <a:lnSpc>
                <a:spcPct val="90000"/>
              </a:lnSpc>
              <a:spcBef>
                <a:spcPct val="0"/>
              </a:spcBef>
              <a:spcAft>
                <a:spcPts val="0"/>
              </a:spcAft>
              <a:buClrTx/>
              <a:buSzTx/>
              <a:buFontTx/>
              <a:buNone/>
              <a:tabLst/>
              <a:defRPr kumimoji="0" sz="1400" b="0" i="0" u="none" strike="noStrike" cap="none" spc="0" normalizeH="0" baseline="0">
                <a:ln w="3175">
                  <a:noFill/>
                </a:ln>
                <a:gradFill>
                  <a:gsLst>
                    <a:gs pos="0">
                      <a:srgbClr val="FFFFFF"/>
                    </a:gs>
                    <a:gs pos="100000">
                      <a:srgbClr val="FFFFFF"/>
                    </a:gs>
                  </a:gsLst>
                  <a:lin ang="5400000" scaled="1"/>
                </a:gradFill>
                <a:effectLst/>
                <a:uLnTx/>
                <a:uFillTx/>
                <a:latin typeface="Segoe UI Semibold"/>
                <a:cs typeface="Segoe UI" pitchFamily="34" charset="0"/>
              </a:defRPr>
            </a:lvl1pPr>
          </a:lstStyle>
          <a:p>
            <a:pPr defTabSz="951304">
              <a:defRPr/>
            </a:pPr>
            <a:r>
              <a:rPr lang="en-US" sz="1020" dirty="0">
                <a:solidFill>
                  <a:srgbClr val="FFC000"/>
                </a:solidFill>
              </a:rPr>
              <a:t>Syslog, CEF, custom logs</a:t>
            </a:r>
          </a:p>
        </p:txBody>
      </p:sp>
      <p:sp>
        <p:nvSpPr>
          <p:cNvPr id="438" name="Freeform: Shape 437">
            <a:extLst>
              <a:ext uri="{FF2B5EF4-FFF2-40B4-BE49-F238E27FC236}">
                <a16:creationId xmlns:a16="http://schemas.microsoft.com/office/drawing/2014/main" id="{5BF203C3-5032-4701-BDB9-5CF7AFBE414A}"/>
              </a:ext>
            </a:extLst>
          </p:cNvPr>
          <p:cNvSpPr/>
          <p:nvPr/>
        </p:nvSpPr>
        <p:spPr bwMode="blackWhite">
          <a:xfrm rot="10800000">
            <a:off x="4009034" y="4801880"/>
            <a:ext cx="333905" cy="297938"/>
          </a:xfrm>
          <a:custGeom>
            <a:avLst/>
            <a:gdLst>
              <a:gd name="connsiteX0" fmla="*/ 201303 w 457430"/>
              <a:gd name="connsiteY0" fmla="*/ 0 h 419804"/>
              <a:gd name="connsiteX1" fmla="*/ 451898 w 457430"/>
              <a:gd name="connsiteY1" fmla="*/ 0 h 419804"/>
              <a:gd name="connsiteX2" fmla="*/ 451898 w 457430"/>
              <a:gd name="connsiteY2" fmla="*/ 206614 h 419804"/>
              <a:gd name="connsiteX3" fmla="*/ 457430 w 457430"/>
              <a:gd name="connsiteY3" fmla="*/ 206614 h 419804"/>
              <a:gd name="connsiteX4" fmla="*/ 457430 w 457430"/>
              <a:gd name="connsiteY4" fmla="*/ 419804 h 419804"/>
              <a:gd name="connsiteX5" fmla="*/ 0 w 457430"/>
              <a:gd name="connsiteY5" fmla="*/ 419804 h 419804"/>
              <a:gd name="connsiteX6" fmla="*/ 0 w 457430"/>
              <a:gd name="connsiteY6" fmla="*/ 206614 h 419804"/>
              <a:gd name="connsiteX7" fmla="*/ 201303 w 457430"/>
              <a:gd name="connsiteY7" fmla="*/ 206614 h 4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30" h="419804">
                <a:moveTo>
                  <a:pt x="201303" y="0"/>
                </a:moveTo>
                <a:lnTo>
                  <a:pt x="451898" y="0"/>
                </a:lnTo>
                <a:lnTo>
                  <a:pt x="451898" y="206614"/>
                </a:lnTo>
                <a:lnTo>
                  <a:pt x="457430" y="206614"/>
                </a:lnTo>
                <a:lnTo>
                  <a:pt x="457430" y="419804"/>
                </a:lnTo>
                <a:lnTo>
                  <a:pt x="0" y="419804"/>
                </a:lnTo>
                <a:lnTo>
                  <a:pt x="0" y="206614"/>
                </a:lnTo>
                <a:lnTo>
                  <a:pt x="201303" y="20661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5574227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26"/>
                                        </p:tgtEl>
                                        <p:attrNameLst>
                                          <p:attrName>style.visibility</p:attrName>
                                        </p:attrNameLst>
                                      </p:cBhvr>
                                      <p:to>
                                        <p:strVal val="visible"/>
                                      </p:to>
                                    </p:set>
                                    <p:animEffect transition="in" filter="wipe(down)">
                                      <p:cBhvr>
                                        <p:cTn id="7" dur="500"/>
                                        <p:tgtEl>
                                          <p:spTgt spid="326"/>
                                        </p:tgtEl>
                                      </p:cBhvr>
                                    </p:animEffect>
                                  </p:childTnLst>
                                </p:cTn>
                              </p:par>
                              <p:par>
                                <p:cTn id="8" presetID="22" presetClass="entr" presetSubtype="4" fill="hold" nodeType="withEffect">
                                  <p:stCondLst>
                                    <p:cond delay="0"/>
                                  </p:stCondLst>
                                  <p:childTnLst>
                                    <p:set>
                                      <p:cBhvr>
                                        <p:cTn id="9" dur="1" fill="hold">
                                          <p:stCondLst>
                                            <p:cond delay="0"/>
                                          </p:stCondLst>
                                        </p:cTn>
                                        <p:tgtEl>
                                          <p:spTgt spid="518"/>
                                        </p:tgtEl>
                                        <p:attrNameLst>
                                          <p:attrName>style.visibility</p:attrName>
                                        </p:attrNameLst>
                                      </p:cBhvr>
                                      <p:to>
                                        <p:strVal val="visible"/>
                                      </p:to>
                                    </p:set>
                                    <p:animEffect transition="in" filter="wipe(down)">
                                      <p:cBhvr>
                                        <p:cTn id="10" dur="500"/>
                                        <p:tgtEl>
                                          <p:spTgt spid="5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wipe(down)">
                                      <p:cBhvr>
                                        <p:cTn id="13" dur="500"/>
                                        <p:tgtEl>
                                          <p:spTgt spid="63"/>
                                        </p:tgtEl>
                                      </p:cBhvr>
                                    </p:animEffect>
                                  </p:childTnLst>
                                </p:cTn>
                              </p:par>
                              <p:par>
                                <p:cTn id="14" presetID="35" presetClass="path" presetSubtype="0" repeatCount="indefinite" fill="hold" nodeType="withEffect">
                                  <p:stCondLst>
                                    <p:cond delay="0"/>
                                  </p:stCondLst>
                                  <p:childTnLst>
                                    <p:animMotion origin="layout" path="M -3.54167E-6 -2.96296E-6 L -0.01836 -2.96296E-6 " pathEditMode="relative" rAng="0" ptsTypes="AA">
                                      <p:cBhvr>
                                        <p:cTn id="15" dur="2000" fill="hold"/>
                                        <p:tgtEl>
                                          <p:spTgt spid="134"/>
                                        </p:tgtEl>
                                        <p:attrNameLst>
                                          <p:attrName>ppt_x</p:attrName>
                                          <p:attrName>ppt_y</p:attrName>
                                        </p:attrNameLst>
                                      </p:cBhvr>
                                      <p:rCtr x="-924" y="0"/>
                                    </p:animMotion>
                                  </p:childTnLst>
                                </p:cTn>
                              </p:par>
                              <p:par>
                                <p:cTn id="16" presetID="64" presetClass="path" presetSubtype="0" repeatCount="indefinite" fill="hold" nodeType="withEffect">
                                  <p:stCondLst>
                                    <p:cond delay="0"/>
                                  </p:stCondLst>
                                  <p:childTnLst>
                                    <p:animMotion origin="layout" path="M 1.875E-6 1.11022E-16 L 1.875E-6 -0.01644 " pathEditMode="relative" rAng="0" ptsTypes="AA">
                                      <p:cBhvr>
                                        <p:cTn id="17" dur="500" fill="hold"/>
                                        <p:tgtEl>
                                          <p:spTgt spid="148"/>
                                        </p:tgtEl>
                                        <p:attrNameLst>
                                          <p:attrName>ppt_x</p:attrName>
                                          <p:attrName>ppt_y</p:attrName>
                                        </p:attrNameLst>
                                      </p:cBhvr>
                                      <p:rCtr x="0" y="-833"/>
                                    </p:animMotion>
                                  </p:childTnLst>
                                </p:cTn>
                              </p:par>
                              <p:par>
                                <p:cTn id="18" presetID="35" presetClass="path" presetSubtype="0" repeatCount="indefinite" fill="hold" nodeType="withEffect">
                                  <p:stCondLst>
                                    <p:cond delay="0"/>
                                  </p:stCondLst>
                                  <p:childTnLst>
                                    <p:animMotion origin="layout" path="M 6.25E-7 4.81481E-6 L -0.01836 4.81481E-6 " pathEditMode="relative" rAng="0" ptsTypes="AA">
                                      <p:cBhvr>
                                        <p:cTn id="19" dur="2000" fill="hold"/>
                                        <p:tgtEl>
                                          <p:spTgt spid="325"/>
                                        </p:tgtEl>
                                        <p:attrNameLst>
                                          <p:attrName>ppt_x</p:attrName>
                                          <p:attrName>ppt_y</p:attrName>
                                        </p:attrNameLst>
                                      </p:cBhvr>
                                      <p:rCtr x="-924" y="0"/>
                                    </p:animMotion>
                                  </p:childTnLst>
                                </p:cTn>
                              </p:par>
                              <p:par>
                                <p:cTn id="20" presetID="35" presetClass="path" presetSubtype="0" repeatCount="indefinite" fill="hold" nodeType="withEffect">
                                  <p:stCondLst>
                                    <p:cond delay="0"/>
                                  </p:stCondLst>
                                  <p:childTnLst>
                                    <p:animMotion origin="layout" path="M -3.125E-6 -1.48148E-6 L -0.01836 -1.48148E-6 " pathEditMode="relative" rAng="0" ptsTypes="AA">
                                      <p:cBhvr>
                                        <p:cTn id="21" dur="2000" fill="hold"/>
                                        <p:tgtEl>
                                          <p:spTgt spid="345"/>
                                        </p:tgtEl>
                                        <p:attrNameLst>
                                          <p:attrName>ppt_x</p:attrName>
                                          <p:attrName>ppt_y</p:attrName>
                                        </p:attrNameLst>
                                      </p:cBhvr>
                                      <p:rCtr x="-924" y="0"/>
                                    </p:animMotion>
                                  </p:childTnLst>
                                </p:cTn>
                              </p:par>
                              <p:par>
                                <p:cTn id="22" presetID="63" presetClass="path" presetSubtype="0" repeatCount="indefinite" fill="hold" nodeType="withEffect">
                                  <p:stCondLst>
                                    <p:cond delay="0"/>
                                  </p:stCondLst>
                                  <p:childTnLst>
                                    <p:animMotion origin="layout" path="M 3.95833E-6 2.59259E-6 L 0.00976 2.59259E-6 " pathEditMode="relative" rAng="0" ptsTypes="AA">
                                      <p:cBhvr>
                                        <p:cTn id="23" dur="500" fill="hold"/>
                                        <p:tgtEl>
                                          <p:spTgt spid="385"/>
                                        </p:tgtEl>
                                        <p:attrNameLst>
                                          <p:attrName>ppt_x</p:attrName>
                                          <p:attrName>ppt_y</p:attrName>
                                        </p:attrNameLst>
                                      </p:cBhvr>
                                      <p:rCtr x="482" y="0"/>
                                    </p:animMotion>
                                  </p:childTnLst>
                                </p:cTn>
                              </p:par>
                              <p:par>
                                <p:cTn id="24" presetID="63" presetClass="path" presetSubtype="0" repeatCount="indefinite" fill="hold" nodeType="withEffect">
                                  <p:stCondLst>
                                    <p:cond delay="0"/>
                                  </p:stCondLst>
                                  <p:childTnLst>
                                    <p:animMotion origin="layout" path="M 4.16667E-7 -1.48148E-6 L 0.00977 -1.48148E-6 " pathEditMode="relative" rAng="0" ptsTypes="AA">
                                      <p:cBhvr>
                                        <p:cTn id="25" dur="500" fill="hold"/>
                                        <p:tgtEl>
                                          <p:spTgt spid="392"/>
                                        </p:tgtEl>
                                        <p:attrNameLst>
                                          <p:attrName>ppt_x</p:attrName>
                                          <p:attrName>ppt_y</p:attrName>
                                        </p:attrNameLst>
                                      </p:cBhvr>
                                      <p:rCtr x="482" y="0"/>
                                    </p:animMotion>
                                  </p:childTnLst>
                                </p:cTn>
                              </p:par>
                              <p:par>
                                <p:cTn id="26" presetID="63" presetClass="path" presetSubtype="0" repeatCount="indefinite" fill="hold" nodeType="withEffect">
                                  <p:stCondLst>
                                    <p:cond delay="0"/>
                                  </p:stCondLst>
                                  <p:childTnLst>
                                    <p:animMotion origin="layout" path="M 4.79167E-6 2.96296E-6 L 0.00976 2.96296E-6 " pathEditMode="relative" rAng="0" ptsTypes="AA">
                                      <p:cBhvr>
                                        <p:cTn id="27" dur="500" fill="hold"/>
                                        <p:tgtEl>
                                          <p:spTgt spid="396"/>
                                        </p:tgtEl>
                                        <p:attrNameLst>
                                          <p:attrName>ppt_x</p:attrName>
                                          <p:attrName>ppt_y</p:attrName>
                                        </p:attrNameLst>
                                      </p:cBhvr>
                                      <p:rCtr x="482" y="0"/>
                                    </p:animMotion>
                                  </p:childTnLst>
                                </p:cTn>
                              </p:par>
                              <p:par>
                                <p:cTn id="28" presetID="63" presetClass="path" presetSubtype="0" repeatCount="indefinite" fill="hold" nodeType="withEffect">
                                  <p:stCondLst>
                                    <p:cond delay="0"/>
                                  </p:stCondLst>
                                  <p:childTnLst>
                                    <p:animMotion origin="layout" path="M -3.75E-6 3.7037E-7 L 0.00977 3.7037E-7 " pathEditMode="relative" rAng="0" ptsTypes="AA">
                                      <p:cBhvr>
                                        <p:cTn id="29" dur="500" fill="hold"/>
                                        <p:tgtEl>
                                          <p:spTgt spid="442"/>
                                        </p:tgtEl>
                                        <p:attrNameLst>
                                          <p:attrName>ppt_x</p:attrName>
                                          <p:attrName>ppt_y</p:attrName>
                                        </p:attrNameLst>
                                      </p:cBhvr>
                                      <p:rCtr x="482" y="0"/>
                                    </p:animMotion>
                                  </p:childTnLst>
                                </p:cTn>
                              </p:par>
                              <p:par>
                                <p:cTn id="30" presetID="42" presetClass="path" presetSubtype="0" repeatCount="indefinite" fill="hold" nodeType="withEffect">
                                  <p:stCondLst>
                                    <p:cond delay="0"/>
                                  </p:stCondLst>
                                  <p:childTnLst>
                                    <p:animMotion origin="layout" path="M 2.70833E-6 -4.07407E-6 L 2.70833E-6 0.01737 " pathEditMode="relative" rAng="0" ptsTypes="AA">
                                      <p:cBhvr>
                                        <p:cTn id="31" dur="1000" fill="hold"/>
                                        <p:tgtEl>
                                          <p:spTgt spid="453"/>
                                        </p:tgtEl>
                                        <p:attrNameLst>
                                          <p:attrName>ppt_x</p:attrName>
                                          <p:attrName>ppt_y</p:attrName>
                                        </p:attrNameLst>
                                      </p:cBhvr>
                                      <p:rCtr x="0" y="856"/>
                                    </p:animMotion>
                                  </p:childTnLst>
                                </p:cTn>
                              </p:par>
                              <p:par>
                                <p:cTn id="32" presetID="63" presetClass="path" presetSubtype="0" repeatCount="indefinite" fill="hold" nodeType="withEffect">
                                  <p:stCondLst>
                                    <p:cond delay="0"/>
                                  </p:stCondLst>
                                  <p:childTnLst>
                                    <p:animMotion origin="layout" path="M 2.29167E-6 7.40741E-7 L 0.00976 7.40741E-7 " pathEditMode="relative" rAng="0" ptsTypes="AA">
                                      <p:cBhvr>
                                        <p:cTn id="33" dur="500" fill="hold"/>
                                        <p:tgtEl>
                                          <p:spTgt spid="467"/>
                                        </p:tgtEl>
                                        <p:attrNameLst>
                                          <p:attrName>ppt_x</p:attrName>
                                          <p:attrName>ppt_y</p:attrName>
                                        </p:attrNameLst>
                                      </p:cBhvr>
                                      <p:rCtr x="482" y="0"/>
                                    </p:animMotion>
                                  </p:childTnLst>
                                </p:cTn>
                              </p:par>
                              <p:par>
                                <p:cTn id="34" presetID="35" presetClass="path" presetSubtype="0" repeatCount="indefinite" fill="hold" nodeType="withEffect">
                                  <p:stCondLst>
                                    <p:cond delay="0"/>
                                  </p:stCondLst>
                                  <p:childTnLst>
                                    <p:animMotion origin="layout" path="M -8.33333E-7 3.7037E-7 L -0.01836 3.7037E-7 " pathEditMode="relative" rAng="0" ptsTypes="AA">
                                      <p:cBhvr>
                                        <p:cTn id="35" dur="2000" fill="hold"/>
                                        <p:tgtEl>
                                          <p:spTgt spid="508"/>
                                        </p:tgtEl>
                                        <p:attrNameLst>
                                          <p:attrName>ppt_x</p:attrName>
                                          <p:attrName>ppt_y</p:attrName>
                                        </p:attrNameLst>
                                      </p:cBhvr>
                                      <p:rCtr x="-924" y="0"/>
                                    </p:animMotion>
                                  </p:childTnLst>
                                </p:cTn>
                              </p:par>
                              <p:par>
                                <p:cTn id="36" presetID="35" presetClass="path" presetSubtype="0" repeatCount="indefinite" fill="hold" nodeType="withEffect">
                                  <p:stCondLst>
                                    <p:cond delay="0"/>
                                  </p:stCondLst>
                                  <p:childTnLst>
                                    <p:animMotion origin="layout" path="M -2.5E-6 -2.59259E-6 L -0.01836 -2.59259E-6 " pathEditMode="relative" rAng="0" ptsTypes="AA">
                                      <p:cBhvr>
                                        <p:cTn id="37" dur="2000" fill="hold"/>
                                        <p:tgtEl>
                                          <p:spTgt spid="340"/>
                                        </p:tgtEl>
                                        <p:attrNameLst>
                                          <p:attrName>ppt_x</p:attrName>
                                          <p:attrName>ppt_y</p:attrName>
                                        </p:attrNameLst>
                                      </p:cBhvr>
                                      <p:rCtr x="-924" y="0"/>
                                    </p:animMotion>
                                  </p:childTnLst>
                                </p:cTn>
                              </p:par>
                              <p:par>
                                <p:cTn id="38" presetID="64" presetClass="path" presetSubtype="0" repeatCount="indefinite" fill="hold" nodeType="withEffect">
                                  <p:stCondLst>
                                    <p:cond delay="0"/>
                                  </p:stCondLst>
                                  <p:childTnLst>
                                    <p:animMotion origin="layout" path="M -1.875E-6 1.48148E-6 L -1.875E-6 -0.01644 " pathEditMode="relative" rAng="0" ptsTypes="AA">
                                      <p:cBhvr>
                                        <p:cTn id="39" dur="500" fill="hold"/>
                                        <p:tgtEl>
                                          <p:spTgt spid="341"/>
                                        </p:tgtEl>
                                        <p:attrNameLst>
                                          <p:attrName>ppt_x</p:attrName>
                                          <p:attrName>ppt_y</p:attrName>
                                        </p:attrNameLst>
                                      </p:cBhvr>
                                      <p:rCtr x="0" y="-833"/>
                                    </p:animMotion>
                                  </p:childTnLst>
                                </p:cTn>
                              </p:par>
                              <p:par>
                                <p:cTn id="40" presetID="64" presetClass="path" presetSubtype="0" repeatCount="indefinite" fill="hold" nodeType="withEffect">
                                  <p:stCondLst>
                                    <p:cond delay="0"/>
                                  </p:stCondLst>
                                  <p:childTnLst>
                                    <p:animMotion origin="layout" path="M -2.91667E-6 -1.85185E-6 L -2.91667E-6 -0.01643 " pathEditMode="relative" rAng="0" ptsTypes="AA">
                                      <p:cBhvr>
                                        <p:cTn id="41" dur="500" fill="hold"/>
                                        <p:tgtEl>
                                          <p:spTgt spid="326"/>
                                        </p:tgtEl>
                                        <p:attrNameLst>
                                          <p:attrName>ppt_x</p:attrName>
                                          <p:attrName>ppt_y</p:attrName>
                                        </p:attrNameLst>
                                      </p:cBhvr>
                                      <p:rCtr x="0" y="-833"/>
                                    </p:animMotion>
                                  </p:childTnLst>
                                </p:cTn>
                              </p:par>
                              <p:par>
                                <p:cTn id="42" presetID="42" presetClass="path" presetSubtype="0" repeatCount="indefinite" fill="hold" nodeType="withEffect">
                                  <p:stCondLst>
                                    <p:cond delay="0"/>
                                  </p:stCondLst>
                                  <p:childTnLst>
                                    <p:animMotion origin="layout" path="M 2.08333E-6 -7.40741E-7 L 2.08333E-6 0.01736 " pathEditMode="relative" rAng="0" ptsTypes="AA">
                                      <p:cBhvr>
                                        <p:cTn id="43" dur="1000" fill="hold"/>
                                        <p:tgtEl>
                                          <p:spTgt spid="388"/>
                                        </p:tgtEl>
                                        <p:attrNameLst>
                                          <p:attrName>ppt_x</p:attrName>
                                          <p:attrName>ppt_y</p:attrName>
                                        </p:attrNameLst>
                                      </p:cBhvr>
                                      <p:rCtr x="0" y="856"/>
                                    </p:animMotion>
                                  </p:childTnLst>
                                </p:cTn>
                              </p:par>
                              <p:par>
                                <p:cTn id="44" presetID="42" presetClass="path" presetSubtype="0" repeatCount="indefinite" fill="hold" nodeType="withEffect">
                                  <p:stCondLst>
                                    <p:cond delay="0"/>
                                  </p:stCondLst>
                                  <p:childTnLst>
                                    <p:animMotion origin="layout" path="M -2.91667E-6 -3.7037E-6 L -2.91667E-6 0.01736 " pathEditMode="relative" rAng="0" ptsTypes="AA">
                                      <p:cBhvr>
                                        <p:cTn id="45" dur="1000" fill="hold"/>
                                        <p:tgtEl>
                                          <p:spTgt spid="652"/>
                                        </p:tgtEl>
                                        <p:attrNameLst>
                                          <p:attrName>ppt_x</p:attrName>
                                          <p:attrName>ppt_y</p:attrName>
                                        </p:attrNameLst>
                                      </p:cBhvr>
                                      <p:rCtr x="0" y="856"/>
                                    </p:animMotion>
                                  </p:childTnLst>
                                </p:cTn>
                              </p:par>
                              <p:par>
                                <p:cTn id="46" presetID="64" presetClass="path" presetSubtype="0" repeatCount="indefinite" fill="hold" nodeType="withEffect">
                                  <p:stCondLst>
                                    <p:cond delay="0"/>
                                  </p:stCondLst>
                                  <p:childTnLst>
                                    <p:animMotion origin="layout" path="M 1.66667E-6 7.40741E-7 L 1.66667E-6 -0.01667 " pathEditMode="relative" rAng="0" ptsTypes="AA">
                                      <p:cBhvr>
                                        <p:cTn id="47" dur="500" fill="hold"/>
                                        <p:tgtEl>
                                          <p:spTgt spid="434"/>
                                        </p:tgtEl>
                                        <p:attrNameLst>
                                          <p:attrName>ppt_x</p:attrName>
                                          <p:attrName>ppt_y</p:attrName>
                                        </p:attrNameLst>
                                      </p:cBhvr>
                                      <p:rCtr x="0" y="-833"/>
                                    </p:animMotion>
                                  </p:childTnLst>
                                </p:cTn>
                              </p:par>
                              <p:par>
                                <p:cTn id="48" presetID="63" presetClass="path" presetSubtype="0" repeatCount="indefinite" fill="hold" nodeType="withEffect">
                                  <p:stCondLst>
                                    <p:cond delay="0"/>
                                  </p:stCondLst>
                                  <p:childTnLst>
                                    <p:animMotion origin="layout" path="M -3.33333E-6 2.59259E-6 L 0.00977 2.59259E-6 " pathEditMode="relative" rAng="0" ptsTypes="AA">
                                      <p:cBhvr>
                                        <p:cTn id="49" dur="500" fill="hold"/>
                                        <p:tgtEl>
                                          <p:spTgt spid="460"/>
                                        </p:tgtEl>
                                        <p:attrNameLst>
                                          <p:attrName>ppt_x</p:attrName>
                                          <p:attrName>ppt_y</p:attrName>
                                        </p:attrNameLst>
                                      </p:cBhvr>
                                      <p:rCtr x="482" y="0"/>
                                    </p:animMotion>
                                  </p:childTnLst>
                                </p:cTn>
                              </p:par>
                              <p:par>
                                <p:cTn id="50" presetID="63" presetClass="path" presetSubtype="0" repeatCount="indefinite" fill="hold" nodeType="withEffect">
                                  <p:stCondLst>
                                    <p:cond delay="0"/>
                                  </p:stCondLst>
                                  <p:childTnLst>
                                    <p:animMotion origin="layout" path="M -4.375E-6 2.96296E-6 L 0.00977 2.96296E-6 " pathEditMode="relative" rAng="0" ptsTypes="AA">
                                      <p:cBhvr>
                                        <p:cTn id="51" dur="500" fill="hold"/>
                                        <p:tgtEl>
                                          <p:spTgt spid="463"/>
                                        </p:tgtEl>
                                        <p:attrNameLst>
                                          <p:attrName>ppt_x</p:attrName>
                                          <p:attrName>ppt_y</p:attrName>
                                        </p:attrNameLst>
                                      </p:cBhvr>
                                      <p:rCtr x="48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PING" val="pong"/>
</p:tagLst>
</file>

<file path=ppt/tags/tag2.xml><?xml version="1.0" encoding="utf-8"?>
<p:tagLst xmlns:a="http://schemas.openxmlformats.org/drawingml/2006/main" xmlns:r="http://schemas.openxmlformats.org/officeDocument/2006/relationships" xmlns:p="http://schemas.openxmlformats.org/presentationml/2006/main">
  <p:tag name="PING" val="pong"/>
</p:tagLst>
</file>

<file path=ppt/tags/tag3.xml><?xml version="1.0" encoding="utf-8"?>
<p:tagLst xmlns:a="http://schemas.openxmlformats.org/drawingml/2006/main" xmlns:r="http://schemas.openxmlformats.org/officeDocument/2006/relationships" xmlns:p="http://schemas.openxmlformats.org/presentationml/2006/main">
  <p:tag name="PING" val="pong"/>
</p:tagLst>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0.xml><?xml version="1.0" encoding="utf-8"?>
<a:theme xmlns:a="http://schemas.openxmlformats.org/drawingml/2006/main" name="3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5.potx" id="{BF5FA84F-C0F9-43E9-A81B-1BC3E0AF1AA9}" vid="{65D980AB-A06F-46D3-A5C8-C810E78D0E4D}"/>
    </a:ext>
  </a:extLst>
</a:theme>
</file>

<file path=ppt/theme/theme11.xml><?xml version="1.0" encoding="utf-8"?>
<a:theme xmlns:a="http://schemas.openxmlformats.org/drawingml/2006/main" name="Jing's Darkmode Master">
  <a:themeElements>
    <a:clrScheme name="Jing's Dark Blue">
      <a:dk1>
        <a:srgbClr val="FFFFFF"/>
      </a:dk1>
      <a:lt1>
        <a:srgbClr val="000000"/>
      </a:lt1>
      <a:dk2>
        <a:srgbClr val="414241"/>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3.xml><?xml version="1.0" encoding="utf-8"?>
<a:theme xmlns:a="http://schemas.openxmlformats.org/drawingml/2006/main" name="1_LIGHT GRAY TEMPLATE">
  <a:themeElements>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rosft365_PowerPoint_template_Feb2020_BC" id="{8B530116-1539-874A-951A-1C404D843E07}" vid="{E4596DA4-6C73-3D44-BAD3-1699CE9C9022}"/>
    </a:ext>
  </a:extLst>
</a:theme>
</file>

<file path=ppt/theme/theme14.xml><?xml version="1.0" encoding="utf-8"?>
<a:theme xmlns:a="http://schemas.openxmlformats.org/drawingml/2006/main" name="2_LIGHT GRAY TEMPLATE">
  <a:themeElements>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rosft365_PowerPoint_template_Feb2020_BC" id="{8B530116-1539-874A-951A-1C404D843E07}" vid="{E4596DA4-6C73-3D44-BAD3-1699CE9C9022}"/>
    </a:ext>
  </a:extLst>
</a:theme>
</file>

<file path=ppt/theme/theme15.xml><?xml version="1.0" encoding="utf-8"?>
<a:theme xmlns:a="http://schemas.openxmlformats.org/drawingml/2006/main" name="1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16.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17.xml><?xml version="1.0" encoding="utf-8"?>
<a:theme xmlns:a="http://schemas.openxmlformats.org/drawingml/2006/main" name="3_LIGHT GRAY TEMPLATE">
  <a:themeElements>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rosft365_PowerPoint_template_Feb2020_BC" id="{8B530116-1539-874A-951A-1C404D843E07}" vid="{E4596DA4-6C73-3D44-BAD3-1699CE9C9022}"/>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IGHT GRAY TEMPLATE">
  <a:themeElements>
    <a:clrScheme name="TT Blue on LtGray">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D2D2D2"/>
      </a:accent6>
      <a:hlink>
        <a:srgbClr val="00188F"/>
      </a:hlink>
      <a:folHlink>
        <a:srgbClr val="00188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White_2_LightGray_Apr_2018.potx" id="{5FF862A2-EC4B-4F90-A893-7F09C569BA89}" vid="{90613213-FDFA-40C4-97A9-A5A9023F4F35}"/>
    </a:ext>
  </a:extLst>
</a:theme>
</file>

<file path=ppt/theme/theme3.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8F53374-45FC-4FE2-A734-987B38B4F728}" vid="{275E48DB-F7F1-47EF-AD59-BC93EEF78B96}"/>
    </a:ext>
  </a:extLst>
</a:theme>
</file>

<file path=ppt/theme/theme4.xml><?xml version="1.0" encoding="utf-8"?>
<a:theme xmlns:a="http://schemas.openxmlformats.org/drawingml/2006/main" name="1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5.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3.potx" id="{C6372558-95DC-479E-B59A-895EA8D154FE}" vid="{360E7AD5-91D8-461C-B13B-3F834CE5D7FF}"/>
    </a:ext>
  </a:extLst>
</a:theme>
</file>

<file path=ppt/theme/theme6.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7.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8.xml><?xml version="1.0" encoding="utf-8"?>
<a:theme xmlns:a="http://schemas.openxmlformats.org/drawingml/2006/main" name="Azure Sept 2018">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Sept2018.potx" id="{8B70E1FE-A8AF-41A2-BAE2-F3DCD0B2B476}" vid="{1F8C91C6-47C6-4534-9984-D89231FC0FC5}"/>
    </a:ext>
  </a:extLst>
</a:theme>
</file>

<file path=ppt/theme/theme9.xml><?xml version="1.0" encoding="utf-8"?>
<a:theme xmlns:a="http://schemas.openxmlformats.org/drawingml/2006/main" name="2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F76205885D584EBDAE4EC768D01190" ma:contentTypeVersion="18" ma:contentTypeDescription="Create a new document." ma:contentTypeScope="" ma:versionID="9ab247512502d74db34b89b08b3a7a66">
  <xsd:schema xmlns:xsd="http://www.w3.org/2001/XMLSchema" xmlns:xs="http://www.w3.org/2001/XMLSchema" xmlns:p="http://schemas.microsoft.com/office/2006/metadata/properties" xmlns:ns1="http://schemas.microsoft.com/sharepoint/v3" xmlns:ns2="e0b9b64a-5dd5-4d0d-908f-6c4f6c41ff0a" xmlns:ns3="80ff867f-a324-4fbd-8835-defff20e91c3" xmlns:ns4="230e9df3-be65-4c73-a93b-d1236ebd677e" targetNamespace="http://schemas.microsoft.com/office/2006/metadata/properties" ma:root="true" ma:fieldsID="b2c216c4497e96d3504dabd1eac17759" ns1:_="" ns2:_="" ns3:_="" ns4:_="">
    <xsd:import namespace="http://schemas.microsoft.com/sharepoint/v3"/>
    <xsd:import namespace="e0b9b64a-5dd5-4d0d-908f-6c4f6c41ff0a"/>
    <xsd:import namespace="80ff867f-a324-4fbd-8835-defff20e91c3"/>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3:SharedWithUsers" minOccurs="0"/>
                <xsd:element ref="ns3:SharedWithDetails"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0b9b64a-5dd5-4d0d-908f-6c4f6c41ff0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0ff867f-a324-4fbd-8835-defff20e91c3"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3847a36f-2da7-4d23-8254-f387f4f84097}" ma:internalName="TaxCatchAll" ma:showField="CatchAllData" ma:web="80ff867f-a324-4fbd-8835-defff20e91c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e0b9b64a-5dd5-4d0d-908f-6c4f6c41ff0a" xsi:nil="true"/>
    <_ip_UnifiedCompliancePolicyUIAction xmlns="http://schemas.microsoft.com/sharepoint/v3" xsi:nil="true"/>
    <_ip_UnifiedCompliancePolicyProperties xmlns="http://schemas.microsoft.com/sharepoint/v3" xsi:nil="true"/>
    <lcf76f155ced4ddcb4097134ff3c332f xmlns="e0b9b64a-5dd5-4d0d-908f-6c4f6c41ff0a">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4890AF50-9D6C-41E2-B609-0CB616DDC0D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0b9b64a-5dd5-4d0d-908f-6c4f6c41ff0a"/>
    <ds:schemaRef ds:uri="80ff867f-a324-4fbd-8835-defff20e91c3"/>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dcmitype/"/>
    <ds:schemaRef ds:uri="230e9df3-be65-4c73-a93b-d1236ebd677e"/>
    <ds:schemaRef ds:uri="http://purl.org/dc/terms/"/>
    <ds:schemaRef ds:uri="http://schemas.microsoft.com/office/2006/documentManagement/types"/>
    <ds:schemaRef ds:uri="http://purl.org/dc/elements/1.1/"/>
    <ds:schemaRef ds:uri="80ff867f-a324-4fbd-8835-defff20e91c3"/>
    <ds:schemaRef ds:uri="e0b9b64a-5dd5-4d0d-908f-6c4f6c41ff0a"/>
    <ds:schemaRef ds:uri="http://www.w3.org/XML/1998/namespace"/>
    <ds:schemaRef ds:uri="http://schemas.microsoft.com/sharepoint/v3"/>
    <ds:schemaRef ds:uri="http://schemas.microsoft.com/office/infopath/2007/PartnerControls"/>
    <ds:schemaRef ds:uri="http://schemas.openxmlformats.org/package/2006/metadata/core-properties"/>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CSRI - Azure Log Analytics &amp; Sentinel architectures_v0.4</Template>
  <TotalTime>8033</TotalTime>
  <Words>1906</Words>
  <Application>Microsoft Office PowerPoint</Application>
  <PresentationFormat>Custom</PresentationFormat>
  <Paragraphs>581</Paragraphs>
  <Slides>17</Slides>
  <Notes>17</Notes>
  <HiddenSlides>0</HiddenSlides>
  <MMClips>0</MMClips>
  <ScaleCrop>false</ScaleCrop>
  <HeadingPairs>
    <vt:vector size="6" baseType="variant">
      <vt:variant>
        <vt:lpstr>Fonts Used</vt:lpstr>
      </vt:variant>
      <vt:variant>
        <vt:i4>12</vt:i4>
      </vt:variant>
      <vt:variant>
        <vt:lpstr>Theme</vt:lpstr>
      </vt:variant>
      <vt:variant>
        <vt:i4>17</vt:i4>
      </vt:variant>
      <vt:variant>
        <vt:lpstr>Slide Titles</vt:lpstr>
      </vt:variant>
      <vt:variant>
        <vt:i4>17</vt:i4>
      </vt:variant>
    </vt:vector>
  </HeadingPairs>
  <TitlesOfParts>
    <vt:vector size="46" baseType="lpstr">
      <vt:lpstr>Abadi</vt:lpstr>
      <vt:lpstr>Arial</vt:lpstr>
      <vt:lpstr>Calibri</vt:lpstr>
      <vt:lpstr>Calibri Light</vt:lpstr>
      <vt:lpstr>Consolas</vt:lpstr>
      <vt:lpstr>Segoe Semibold</vt:lpstr>
      <vt:lpstr>Segoe UI</vt:lpstr>
      <vt:lpstr>Segoe UI Light</vt:lpstr>
      <vt:lpstr>Segoe UI Semibold</vt:lpstr>
      <vt:lpstr>Segoe UI Semilight</vt:lpstr>
      <vt:lpstr>Wingdings</vt:lpstr>
      <vt:lpstr>Wingdings 2</vt:lpstr>
      <vt:lpstr>Azure 1</vt:lpstr>
      <vt:lpstr>LIGHT GRAY TEMPLATE</vt:lpstr>
      <vt:lpstr>Black Template</vt:lpstr>
      <vt:lpstr>1_Microsoft 365 PPT Template - 2018</vt:lpstr>
      <vt:lpstr>White Template</vt:lpstr>
      <vt:lpstr>1_Black Template</vt:lpstr>
      <vt:lpstr>1_White Template</vt:lpstr>
      <vt:lpstr>Azure Sept 2018</vt:lpstr>
      <vt:lpstr>2_WHITE TEMPLATE</vt:lpstr>
      <vt:lpstr>3_White Template</vt:lpstr>
      <vt:lpstr>Jing's Darkmode Master</vt:lpstr>
      <vt:lpstr>Microsoft 365 PPT Template - 2018</vt:lpstr>
      <vt:lpstr>1_LIGHT GRAY TEMPLATE</vt:lpstr>
      <vt:lpstr>2_LIGHT GRAY TEMPLATE</vt:lpstr>
      <vt:lpstr>1_Microsoft Security template</vt:lpstr>
      <vt:lpstr>Microsoft Security template</vt:lpstr>
      <vt:lpstr>3_LIGHT GRAY TEMPLATE</vt:lpstr>
      <vt:lpstr>Microsoft Sentinel</vt:lpstr>
      <vt:lpstr>Microsoft Sentinel Core Capabilities</vt:lpstr>
      <vt:lpstr>Data ingestion methods</vt:lpstr>
      <vt:lpstr>Native Data Connectors</vt:lpstr>
      <vt:lpstr>Data ingestion methods</vt:lpstr>
      <vt:lpstr>Data ingestion methods</vt:lpstr>
      <vt:lpstr>Data ingestion methods</vt:lpstr>
      <vt:lpstr>Data ingestion methods</vt:lpstr>
      <vt:lpstr>Data ingestion methods</vt:lpstr>
      <vt:lpstr>Data ingestion methods</vt:lpstr>
      <vt:lpstr>Microsoft Sentinel for MSSP</vt:lpstr>
      <vt:lpstr>Microsoft Sentinel for MSSP</vt:lpstr>
      <vt:lpstr>Manage costs as you ingest more data</vt:lpstr>
      <vt:lpstr>Calculators</vt:lpstr>
      <vt:lpstr>1. Microsoft Sentinel free trial</vt:lpstr>
      <vt:lpstr>2. Microsoft Sentinel benefit for  Microsoft 365 E5, A5,F5 and G5*  customers </vt:lpstr>
      <vt:lpstr>3. Always Free Data Sources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Sentinel &amp; Log Analytics - Design scenarios</dc:title>
  <dc:subject>&lt;Speech title here&gt;</dc:subject>
  <dc:creator>Kevin Kisoka</dc:creator>
  <cp:keywords/>
  <dc:description>Template: Ariel Butz; ZUM Communications
Formatting: 
Audience Type:</dc:description>
  <cp:lastModifiedBy>Brian Stockbrugger</cp:lastModifiedBy>
  <cp:revision>169</cp:revision>
  <cp:lastPrinted>2021-10-22T15:23:30Z</cp:lastPrinted>
  <dcterms:created xsi:type="dcterms:W3CDTF">2021-06-10T08:06:00Z</dcterms:created>
  <dcterms:modified xsi:type="dcterms:W3CDTF">2023-05-22T19:51:08Z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0x010100D3F76205885D584EBDAE4EC768D01190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etDate">
    <vt:lpwstr>2020-11-30T09:36:01Z</vt:lpwstr>
  </property>
  <property fmtid="{D5CDD505-2E9C-101B-9397-08002B2CF9AE}" pid="13" name="MSIP_Label_f42aa342-8706-4288-bd11-ebb85995028c_Method">
    <vt:lpwstr>Standard</vt:lpwstr>
  </property>
  <property fmtid="{D5CDD505-2E9C-101B-9397-08002B2CF9AE}" pid="14" name="MSIP_Label_f42aa342-8706-4288-bd11-ebb85995028c_Name">
    <vt:lpwstr>Internal</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ActionId">
    <vt:lpwstr>e4524c27-3702-42e7-aa42-0b9bb1241378</vt:lpwstr>
  </property>
  <property fmtid="{D5CDD505-2E9C-101B-9397-08002B2CF9AE}" pid="17" name="MSIP_Label_f42aa342-8706-4288-bd11-ebb85995028c_ContentBits">
    <vt:lpwstr>0</vt:lpwstr>
  </property>
  <property fmtid="{D5CDD505-2E9C-101B-9397-08002B2CF9AE}" pid="18" name="bc28b5f076654a3b96073bbbebfeb8c9">
    <vt:lpwstr>English|cb91f272-ce4d-4a7e-9bbf-78b58e3d188d</vt:lpwstr>
  </property>
  <property fmtid="{D5CDD505-2E9C-101B-9397-08002B2CF9AE}" pid="19" name="TaxCatchAll">
    <vt:lpwstr>6;#English</vt:lpwstr>
  </property>
  <property fmtid="{D5CDD505-2E9C-101B-9397-08002B2CF9AE}" pid="20" name="_dlc_DocIdItemGuid">
    <vt:lpwstr>ca3632c5-0b9a-433e-9738-10dbee9d19c5</vt:lpwstr>
  </property>
  <property fmtid="{D5CDD505-2E9C-101B-9397-08002B2CF9AE}" pid="21" name="MediaServiceImageTags">
    <vt:lpwstr/>
  </property>
</Properties>
</file>